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notesSlides/notesSlide6.xml" ContentType="application/vnd.openxmlformats-officedocument.presentationml.notesSlide+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258" r:id="rId2"/>
    <p:sldId id="256" r:id="rId3"/>
    <p:sldId id="257" r:id="rId4"/>
    <p:sldId id="259" r:id="rId5"/>
    <p:sldId id="260" r:id="rId6"/>
    <p:sldId id="261" r:id="rId7"/>
  </p:sldIdLst>
  <p:sldSz cx="10058400" cy="7772400"/>
  <p:notesSz cx="7010400" cy="9296400"/>
  <p:defaultTextStyle>
    <a:defPPr>
      <a:defRPr lang="en-US"/>
    </a:defPPr>
    <a:lvl1pPr algn="l" rtl="0" fontAlgn="base">
      <a:spcBef>
        <a:spcPct val="0"/>
      </a:spcBef>
      <a:spcAft>
        <a:spcPct val="0"/>
      </a:spcAft>
      <a:defRPr sz="2000" kern="1200">
        <a:solidFill>
          <a:schemeClr val="tx1"/>
        </a:solidFill>
        <a:latin typeface="Arial" charset="0"/>
        <a:ea typeface="+mn-ea"/>
        <a:cs typeface="+mn-cs"/>
      </a:defRPr>
    </a:lvl1pPr>
    <a:lvl2pPr marL="457200" algn="l" rtl="0" fontAlgn="base">
      <a:spcBef>
        <a:spcPct val="0"/>
      </a:spcBef>
      <a:spcAft>
        <a:spcPct val="0"/>
      </a:spcAft>
      <a:defRPr sz="2000" kern="1200">
        <a:solidFill>
          <a:schemeClr val="tx1"/>
        </a:solidFill>
        <a:latin typeface="Arial" charset="0"/>
        <a:ea typeface="+mn-ea"/>
        <a:cs typeface="+mn-cs"/>
      </a:defRPr>
    </a:lvl2pPr>
    <a:lvl3pPr marL="914400" algn="l" rtl="0" fontAlgn="base">
      <a:spcBef>
        <a:spcPct val="0"/>
      </a:spcBef>
      <a:spcAft>
        <a:spcPct val="0"/>
      </a:spcAft>
      <a:defRPr sz="2000" kern="1200">
        <a:solidFill>
          <a:schemeClr val="tx1"/>
        </a:solidFill>
        <a:latin typeface="Arial" charset="0"/>
        <a:ea typeface="+mn-ea"/>
        <a:cs typeface="+mn-cs"/>
      </a:defRPr>
    </a:lvl3pPr>
    <a:lvl4pPr marL="1371600" algn="l" rtl="0" fontAlgn="base">
      <a:spcBef>
        <a:spcPct val="0"/>
      </a:spcBef>
      <a:spcAft>
        <a:spcPct val="0"/>
      </a:spcAft>
      <a:defRPr sz="2000" kern="1200">
        <a:solidFill>
          <a:schemeClr val="tx1"/>
        </a:solidFill>
        <a:latin typeface="Arial" charset="0"/>
        <a:ea typeface="+mn-ea"/>
        <a:cs typeface="+mn-cs"/>
      </a:defRPr>
    </a:lvl4pPr>
    <a:lvl5pPr marL="1828800" algn="l" rtl="0" fontAlgn="base">
      <a:spcBef>
        <a:spcPct val="0"/>
      </a:spcBef>
      <a:spcAft>
        <a:spcPct val="0"/>
      </a:spcAft>
      <a:defRPr sz="2000" kern="1200">
        <a:solidFill>
          <a:schemeClr val="tx1"/>
        </a:solidFill>
        <a:latin typeface="Arial" charset="0"/>
        <a:ea typeface="+mn-ea"/>
        <a:cs typeface="+mn-cs"/>
      </a:defRPr>
    </a:lvl5pPr>
    <a:lvl6pPr marL="2286000" algn="l" defTabSz="914400" rtl="0" eaLnBrk="1" latinLnBrk="0" hangingPunct="1">
      <a:defRPr sz="2000" kern="1200">
        <a:solidFill>
          <a:schemeClr val="tx1"/>
        </a:solidFill>
        <a:latin typeface="Arial" charset="0"/>
        <a:ea typeface="+mn-ea"/>
        <a:cs typeface="+mn-cs"/>
      </a:defRPr>
    </a:lvl6pPr>
    <a:lvl7pPr marL="2743200" algn="l" defTabSz="914400" rtl="0" eaLnBrk="1" latinLnBrk="0" hangingPunct="1">
      <a:defRPr sz="2000" kern="1200">
        <a:solidFill>
          <a:schemeClr val="tx1"/>
        </a:solidFill>
        <a:latin typeface="Arial" charset="0"/>
        <a:ea typeface="+mn-ea"/>
        <a:cs typeface="+mn-cs"/>
      </a:defRPr>
    </a:lvl7pPr>
    <a:lvl8pPr marL="3200400" algn="l" defTabSz="914400" rtl="0" eaLnBrk="1" latinLnBrk="0" hangingPunct="1">
      <a:defRPr sz="2000" kern="1200">
        <a:solidFill>
          <a:schemeClr val="tx1"/>
        </a:solidFill>
        <a:latin typeface="Arial" charset="0"/>
        <a:ea typeface="+mn-ea"/>
        <a:cs typeface="+mn-cs"/>
      </a:defRPr>
    </a:lvl8pPr>
    <a:lvl9pPr marL="3657600" algn="l" defTabSz="914400" rtl="0" eaLnBrk="1" latinLnBrk="0" hangingPunct="1">
      <a:defRPr sz="20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DDFF"/>
    <a:srgbClr val="FFCCFF"/>
    <a:srgbClr val="E5F5FF"/>
    <a:srgbClr val="FF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2081" autoAdjust="0"/>
    <p:restoredTop sz="94660"/>
  </p:normalViewPr>
  <p:slideViewPr>
    <p:cSldViewPr>
      <p:cViewPr varScale="1">
        <p:scale>
          <a:sx n="88" d="100"/>
          <a:sy n="88" d="100"/>
        </p:scale>
        <p:origin x="-102" y="-456"/>
      </p:cViewPr>
      <p:guideLst>
        <p:guide orient="horz" pos="2448"/>
        <p:guide pos="3168"/>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a:defRPr sz="1200"/>
            </a:lvl1pPr>
          </a:lstStyle>
          <a:p>
            <a:pPr>
              <a:defRPr/>
            </a:pPr>
            <a:endParaRPr lang="en-US"/>
          </a:p>
        </p:txBody>
      </p:sp>
      <p:sp>
        <p:nvSpPr>
          <p:cNvPr id="12291" name="Rectangle 3"/>
          <p:cNvSpPr>
            <a:spLocks noGrp="1" noChangeArrowheads="1"/>
          </p:cNvSpPr>
          <p:nvPr>
            <p:ph type="dt" idx="1"/>
          </p:nvPr>
        </p:nvSpPr>
        <p:spPr bwMode="auto">
          <a:xfrm>
            <a:off x="3970338"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a:defRPr sz="1200"/>
            </a:lvl1pPr>
          </a:lstStyle>
          <a:p>
            <a:pPr>
              <a:defRPr/>
            </a:pPr>
            <a:endParaRPr lang="en-US"/>
          </a:p>
        </p:txBody>
      </p:sp>
      <p:sp>
        <p:nvSpPr>
          <p:cNvPr id="3076" name="Rectangle 4"/>
          <p:cNvSpPr>
            <a:spLocks noGrp="1" noRot="1" noChangeAspect="1" noChangeArrowheads="1" noTextEdit="1"/>
          </p:cNvSpPr>
          <p:nvPr>
            <p:ph type="sldImg" idx="2"/>
          </p:nvPr>
        </p:nvSpPr>
        <p:spPr bwMode="auto">
          <a:xfrm>
            <a:off x="1249363" y="696913"/>
            <a:ext cx="4511675" cy="3486150"/>
          </a:xfrm>
          <a:prstGeom prst="rect">
            <a:avLst/>
          </a:prstGeom>
          <a:noFill/>
          <a:ln w="9525">
            <a:solidFill>
              <a:srgbClr val="000000"/>
            </a:solidFill>
            <a:miter lim="800000"/>
            <a:headEnd/>
            <a:tailEnd/>
          </a:ln>
        </p:spPr>
      </p:sp>
      <p:sp>
        <p:nvSpPr>
          <p:cNvPr id="12293" name="Rectangle 5"/>
          <p:cNvSpPr>
            <a:spLocks noGrp="1" noChangeArrowheads="1"/>
          </p:cNvSpPr>
          <p:nvPr>
            <p:ph type="body" sz="quarter" idx="3"/>
          </p:nvPr>
        </p:nvSpPr>
        <p:spPr bwMode="auto">
          <a:xfrm>
            <a:off x="701675" y="4416425"/>
            <a:ext cx="5607050" cy="4183063"/>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2294" name="Rectangle 6"/>
          <p:cNvSpPr>
            <a:spLocks noGrp="1" noChangeArrowheads="1"/>
          </p:cNvSpPr>
          <p:nvPr>
            <p:ph type="ftr" sz="quarter" idx="4"/>
          </p:nvPr>
        </p:nvSpPr>
        <p:spPr bwMode="auto">
          <a:xfrm>
            <a:off x="0"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a:defRPr sz="1200"/>
            </a:lvl1pPr>
          </a:lstStyle>
          <a:p>
            <a:pPr>
              <a:defRPr/>
            </a:pPr>
            <a:endParaRPr lang="en-US"/>
          </a:p>
        </p:txBody>
      </p:sp>
      <p:sp>
        <p:nvSpPr>
          <p:cNvPr id="12295" name="Rectangle 7"/>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a:defRPr sz="1200"/>
            </a:lvl1pPr>
          </a:lstStyle>
          <a:p>
            <a:pPr>
              <a:defRPr/>
            </a:pPr>
            <a:fld id="{A272BB57-D48C-41C2-9B7A-47BDB6CA305F}"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Slide Image Placeholder 1"/>
          <p:cNvSpPr>
            <a:spLocks noGrp="1" noRot="1" noChangeAspect="1"/>
          </p:cNvSpPr>
          <p:nvPr>
            <p:ph type="sldImg"/>
          </p:nvPr>
        </p:nvSpPr>
        <p:spPr>
          <a:ln/>
        </p:spPr>
      </p:sp>
      <p:sp>
        <p:nvSpPr>
          <p:cNvPr id="5122" name="Notes Placeholder 2"/>
          <p:cNvSpPr>
            <a:spLocks noGrp="1"/>
          </p:cNvSpPr>
          <p:nvPr>
            <p:ph type="body" idx="1"/>
          </p:nvPr>
        </p:nvSpPr>
        <p:spPr>
          <a:noFill/>
          <a:ln/>
        </p:spPr>
        <p:txBody>
          <a:bodyPr/>
          <a:lstStyle/>
          <a:p>
            <a:pPr eaLnBrk="1" hangingPunct="1"/>
            <a:endParaRPr lang="en-US" smtClean="0"/>
          </a:p>
        </p:txBody>
      </p:sp>
      <p:sp>
        <p:nvSpPr>
          <p:cNvPr id="5123" name="Slide Number Placeholder 3"/>
          <p:cNvSpPr>
            <a:spLocks noGrp="1"/>
          </p:cNvSpPr>
          <p:nvPr>
            <p:ph type="sldNum" sz="quarter" idx="5"/>
          </p:nvPr>
        </p:nvSpPr>
        <p:spPr>
          <a:noFill/>
        </p:spPr>
        <p:txBody>
          <a:bodyPr/>
          <a:lstStyle/>
          <a:p>
            <a:fld id="{3EC103BF-8C43-45FB-8146-CFAF29281610}" type="slidenum">
              <a:rPr lang="en-US" smtClean="0"/>
              <a:pPr/>
              <a:t>1</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Slide Image Placeholder 1"/>
          <p:cNvSpPr>
            <a:spLocks noGrp="1" noRot="1" noChangeAspect="1"/>
          </p:cNvSpPr>
          <p:nvPr>
            <p:ph type="sldImg"/>
          </p:nvPr>
        </p:nvSpPr>
        <p:spPr>
          <a:ln/>
        </p:spPr>
      </p:sp>
      <p:sp>
        <p:nvSpPr>
          <p:cNvPr id="7170" name="Notes Placeholder 2"/>
          <p:cNvSpPr>
            <a:spLocks noGrp="1"/>
          </p:cNvSpPr>
          <p:nvPr>
            <p:ph type="body" idx="1"/>
          </p:nvPr>
        </p:nvSpPr>
        <p:spPr>
          <a:noFill/>
          <a:ln/>
        </p:spPr>
        <p:txBody>
          <a:bodyPr/>
          <a:lstStyle/>
          <a:p>
            <a:pPr eaLnBrk="1" hangingPunct="1"/>
            <a:endParaRPr lang="en-US" smtClean="0"/>
          </a:p>
        </p:txBody>
      </p:sp>
      <p:sp>
        <p:nvSpPr>
          <p:cNvPr id="7171" name="Slide Number Placeholder 3"/>
          <p:cNvSpPr>
            <a:spLocks noGrp="1"/>
          </p:cNvSpPr>
          <p:nvPr>
            <p:ph type="sldNum" sz="quarter" idx="5"/>
          </p:nvPr>
        </p:nvSpPr>
        <p:spPr>
          <a:noFill/>
        </p:spPr>
        <p:txBody>
          <a:bodyPr/>
          <a:lstStyle/>
          <a:p>
            <a:fld id="{42F96DA4-ABA7-4855-954E-2EE22F3D6777}" type="slidenum">
              <a:rPr lang="en-US" smtClean="0"/>
              <a:pPr/>
              <a:t>2</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Slide Image Placeholder 1"/>
          <p:cNvSpPr>
            <a:spLocks noGrp="1" noRot="1" noChangeAspect="1"/>
          </p:cNvSpPr>
          <p:nvPr>
            <p:ph type="sldImg"/>
          </p:nvPr>
        </p:nvSpPr>
        <p:spPr>
          <a:ln/>
        </p:spPr>
      </p:sp>
      <p:sp>
        <p:nvSpPr>
          <p:cNvPr id="9218" name="Notes Placeholder 2"/>
          <p:cNvSpPr>
            <a:spLocks noGrp="1"/>
          </p:cNvSpPr>
          <p:nvPr>
            <p:ph type="body" idx="1"/>
          </p:nvPr>
        </p:nvSpPr>
        <p:spPr>
          <a:noFill/>
          <a:ln/>
        </p:spPr>
        <p:txBody>
          <a:bodyPr/>
          <a:lstStyle/>
          <a:p>
            <a:pPr eaLnBrk="1" hangingPunct="1"/>
            <a:endParaRPr lang="en-US" smtClean="0"/>
          </a:p>
        </p:txBody>
      </p:sp>
      <p:sp>
        <p:nvSpPr>
          <p:cNvPr id="9219" name="Slide Number Placeholder 3"/>
          <p:cNvSpPr>
            <a:spLocks noGrp="1"/>
          </p:cNvSpPr>
          <p:nvPr>
            <p:ph type="sldNum" sz="quarter" idx="5"/>
          </p:nvPr>
        </p:nvSpPr>
        <p:spPr>
          <a:noFill/>
        </p:spPr>
        <p:txBody>
          <a:bodyPr/>
          <a:lstStyle/>
          <a:p>
            <a:fld id="{E5DB4875-4BEE-4A56-A094-F4BDDFD9AF18}" type="slidenum">
              <a:rPr lang="en-US" smtClean="0"/>
              <a:pPr/>
              <a:t>3</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Slide Image Placeholder 1"/>
          <p:cNvSpPr>
            <a:spLocks noGrp="1" noRot="1" noChangeAspect="1"/>
          </p:cNvSpPr>
          <p:nvPr>
            <p:ph type="sldImg"/>
          </p:nvPr>
        </p:nvSpPr>
        <p:spPr>
          <a:ln/>
        </p:spPr>
      </p:sp>
      <p:sp>
        <p:nvSpPr>
          <p:cNvPr id="11266" name="Notes Placeholder 2"/>
          <p:cNvSpPr>
            <a:spLocks noGrp="1"/>
          </p:cNvSpPr>
          <p:nvPr>
            <p:ph type="body" idx="1"/>
          </p:nvPr>
        </p:nvSpPr>
        <p:spPr>
          <a:noFill/>
          <a:ln/>
        </p:spPr>
        <p:txBody>
          <a:bodyPr/>
          <a:lstStyle/>
          <a:p>
            <a:pPr eaLnBrk="1" hangingPunct="1"/>
            <a:endParaRPr lang="en-US" smtClean="0"/>
          </a:p>
        </p:txBody>
      </p:sp>
      <p:sp>
        <p:nvSpPr>
          <p:cNvPr id="11267" name="Slide Number Placeholder 3"/>
          <p:cNvSpPr>
            <a:spLocks noGrp="1"/>
          </p:cNvSpPr>
          <p:nvPr>
            <p:ph type="sldNum" sz="quarter" idx="5"/>
          </p:nvPr>
        </p:nvSpPr>
        <p:spPr>
          <a:noFill/>
        </p:spPr>
        <p:txBody>
          <a:bodyPr/>
          <a:lstStyle/>
          <a:p>
            <a:fld id="{12691B44-7342-42D1-8A61-7D3053CD1CB2}" type="slidenum">
              <a:rPr lang="en-US" smtClean="0"/>
              <a:pPr/>
              <a:t>4</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Slide Image Placeholder 1"/>
          <p:cNvSpPr>
            <a:spLocks noGrp="1" noRot="1" noChangeAspect="1"/>
          </p:cNvSpPr>
          <p:nvPr>
            <p:ph type="sldImg"/>
          </p:nvPr>
        </p:nvSpPr>
        <p:spPr>
          <a:ln/>
        </p:spPr>
      </p:sp>
      <p:sp>
        <p:nvSpPr>
          <p:cNvPr id="13314" name="Notes Placeholder 2"/>
          <p:cNvSpPr>
            <a:spLocks noGrp="1"/>
          </p:cNvSpPr>
          <p:nvPr>
            <p:ph type="body" idx="1"/>
          </p:nvPr>
        </p:nvSpPr>
        <p:spPr>
          <a:noFill/>
          <a:ln/>
        </p:spPr>
        <p:txBody>
          <a:bodyPr/>
          <a:lstStyle/>
          <a:p>
            <a:pPr eaLnBrk="1" hangingPunct="1"/>
            <a:endParaRPr lang="en-US" smtClean="0"/>
          </a:p>
        </p:txBody>
      </p:sp>
      <p:sp>
        <p:nvSpPr>
          <p:cNvPr id="13315" name="Slide Number Placeholder 3"/>
          <p:cNvSpPr>
            <a:spLocks noGrp="1"/>
          </p:cNvSpPr>
          <p:nvPr>
            <p:ph type="sldNum" sz="quarter" idx="5"/>
          </p:nvPr>
        </p:nvSpPr>
        <p:spPr>
          <a:noFill/>
        </p:spPr>
        <p:txBody>
          <a:bodyPr/>
          <a:lstStyle/>
          <a:p>
            <a:fld id="{39C54778-E6CA-4B3E-9913-EEE54B65D3E5}" type="slidenum">
              <a:rPr lang="en-US" smtClean="0"/>
              <a:pPr/>
              <a:t>5</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p:cNvSpPr>
          <p:nvPr>
            <p:ph type="sldImg"/>
          </p:nvPr>
        </p:nvSpPr>
        <p:spPr>
          <a:ln/>
        </p:spPr>
      </p:sp>
      <p:sp>
        <p:nvSpPr>
          <p:cNvPr id="15362" name="Notes Placeholder 2"/>
          <p:cNvSpPr>
            <a:spLocks noGrp="1"/>
          </p:cNvSpPr>
          <p:nvPr>
            <p:ph type="body" idx="1"/>
          </p:nvPr>
        </p:nvSpPr>
        <p:spPr>
          <a:noFill/>
          <a:ln/>
        </p:spPr>
        <p:txBody>
          <a:bodyPr/>
          <a:lstStyle/>
          <a:p>
            <a:pPr eaLnBrk="1" hangingPunct="1"/>
            <a:endParaRPr lang="en-US" smtClean="0"/>
          </a:p>
        </p:txBody>
      </p:sp>
      <p:sp>
        <p:nvSpPr>
          <p:cNvPr id="15363" name="Slide Number Placeholder 3"/>
          <p:cNvSpPr>
            <a:spLocks noGrp="1"/>
          </p:cNvSpPr>
          <p:nvPr>
            <p:ph type="sldNum" sz="quarter" idx="5"/>
          </p:nvPr>
        </p:nvSpPr>
        <p:spPr>
          <a:noFill/>
        </p:spPr>
        <p:txBody>
          <a:bodyPr/>
          <a:lstStyle/>
          <a:p>
            <a:fld id="{1CB73679-3EAB-4DDE-B32B-7A093FDDB24D}" type="slidenum">
              <a:rPr lang="en-US" smtClean="0"/>
              <a:pPr/>
              <a:t>6</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50" r:id="rId1"/>
  </p:sldLayoutIdLst>
  <p:txStyles>
    <p:titleStyle>
      <a:lvl1pPr algn="ctr" defTabSz="1019175" rtl="0" eaLnBrk="0" fontAlgn="base" hangingPunct="0">
        <a:spcBef>
          <a:spcPct val="0"/>
        </a:spcBef>
        <a:spcAft>
          <a:spcPct val="0"/>
        </a:spcAft>
        <a:defRPr sz="4900">
          <a:solidFill>
            <a:schemeClr val="tx2"/>
          </a:solidFill>
          <a:latin typeface="+mj-lt"/>
          <a:ea typeface="+mj-ea"/>
          <a:cs typeface="+mj-cs"/>
        </a:defRPr>
      </a:lvl1pPr>
      <a:lvl2pPr algn="ctr" defTabSz="1019175" rtl="0" eaLnBrk="0" fontAlgn="base" hangingPunct="0">
        <a:spcBef>
          <a:spcPct val="0"/>
        </a:spcBef>
        <a:spcAft>
          <a:spcPct val="0"/>
        </a:spcAft>
        <a:defRPr sz="4900">
          <a:solidFill>
            <a:schemeClr val="tx2"/>
          </a:solidFill>
          <a:latin typeface="Arial" charset="0"/>
        </a:defRPr>
      </a:lvl2pPr>
      <a:lvl3pPr algn="ctr" defTabSz="1019175" rtl="0" eaLnBrk="0" fontAlgn="base" hangingPunct="0">
        <a:spcBef>
          <a:spcPct val="0"/>
        </a:spcBef>
        <a:spcAft>
          <a:spcPct val="0"/>
        </a:spcAft>
        <a:defRPr sz="4900">
          <a:solidFill>
            <a:schemeClr val="tx2"/>
          </a:solidFill>
          <a:latin typeface="Arial" charset="0"/>
        </a:defRPr>
      </a:lvl3pPr>
      <a:lvl4pPr algn="ctr" defTabSz="1019175" rtl="0" eaLnBrk="0" fontAlgn="base" hangingPunct="0">
        <a:spcBef>
          <a:spcPct val="0"/>
        </a:spcBef>
        <a:spcAft>
          <a:spcPct val="0"/>
        </a:spcAft>
        <a:defRPr sz="4900">
          <a:solidFill>
            <a:schemeClr val="tx2"/>
          </a:solidFill>
          <a:latin typeface="Arial" charset="0"/>
        </a:defRPr>
      </a:lvl4pPr>
      <a:lvl5pPr algn="ctr" defTabSz="1019175" rtl="0" eaLnBrk="0" fontAlgn="base" hangingPunct="0">
        <a:spcBef>
          <a:spcPct val="0"/>
        </a:spcBef>
        <a:spcAft>
          <a:spcPct val="0"/>
        </a:spcAft>
        <a:defRPr sz="4900">
          <a:solidFill>
            <a:schemeClr val="tx2"/>
          </a:solidFill>
          <a:latin typeface="Arial" charset="0"/>
        </a:defRPr>
      </a:lvl5pPr>
      <a:lvl6pPr marL="457200" algn="ctr" defTabSz="1019175" rtl="0" fontAlgn="base">
        <a:spcBef>
          <a:spcPct val="0"/>
        </a:spcBef>
        <a:spcAft>
          <a:spcPct val="0"/>
        </a:spcAft>
        <a:defRPr sz="4900">
          <a:solidFill>
            <a:schemeClr val="tx2"/>
          </a:solidFill>
          <a:latin typeface="Arial" charset="0"/>
        </a:defRPr>
      </a:lvl6pPr>
      <a:lvl7pPr marL="914400" algn="ctr" defTabSz="1019175" rtl="0" fontAlgn="base">
        <a:spcBef>
          <a:spcPct val="0"/>
        </a:spcBef>
        <a:spcAft>
          <a:spcPct val="0"/>
        </a:spcAft>
        <a:defRPr sz="4900">
          <a:solidFill>
            <a:schemeClr val="tx2"/>
          </a:solidFill>
          <a:latin typeface="Arial" charset="0"/>
        </a:defRPr>
      </a:lvl7pPr>
      <a:lvl8pPr marL="1371600" algn="ctr" defTabSz="1019175" rtl="0" fontAlgn="base">
        <a:spcBef>
          <a:spcPct val="0"/>
        </a:spcBef>
        <a:spcAft>
          <a:spcPct val="0"/>
        </a:spcAft>
        <a:defRPr sz="4900">
          <a:solidFill>
            <a:schemeClr val="tx2"/>
          </a:solidFill>
          <a:latin typeface="Arial" charset="0"/>
        </a:defRPr>
      </a:lvl8pPr>
      <a:lvl9pPr marL="1828800" algn="ctr" defTabSz="1019175" rtl="0" fontAlgn="base">
        <a:spcBef>
          <a:spcPct val="0"/>
        </a:spcBef>
        <a:spcAft>
          <a:spcPct val="0"/>
        </a:spcAft>
        <a:defRPr sz="4900">
          <a:solidFill>
            <a:schemeClr val="tx2"/>
          </a:solidFill>
          <a:latin typeface="Arial" charset="0"/>
        </a:defRPr>
      </a:lvl9pPr>
    </p:titleStyle>
    <p:bodyStyle>
      <a:lvl1pPr marL="382588" indent="-382588" algn="l" defTabSz="1019175" rtl="0" eaLnBrk="0" fontAlgn="base" hangingPunct="0">
        <a:spcBef>
          <a:spcPct val="20000"/>
        </a:spcBef>
        <a:spcAft>
          <a:spcPct val="0"/>
        </a:spcAft>
        <a:buChar char="•"/>
        <a:defRPr sz="3600">
          <a:solidFill>
            <a:schemeClr val="tx1"/>
          </a:solidFill>
          <a:latin typeface="+mn-lt"/>
          <a:ea typeface="+mn-ea"/>
          <a:cs typeface="+mn-cs"/>
        </a:defRPr>
      </a:lvl1pPr>
      <a:lvl2pPr marL="827088" indent="-317500" algn="l" defTabSz="1019175" rtl="0" eaLnBrk="0" fontAlgn="base" hangingPunct="0">
        <a:spcBef>
          <a:spcPct val="20000"/>
        </a:spcBef>
        <a:spcAft>
          <a:spcPct val="0"/>
        </a:spcAft>
        <a:buChar char="–"/>
        <a:defRPr sz="3100">
          <a:solidFill>
            <a:schemeClr val="tx1"/>
          </a:solidFill>
          <a:latin typeface="+mn-lt"/>
        </a:defRPr>
      </a:lvl2pPr>
      <a:lvl3pPr marL="1273175" indent="-254000" algn="l" defTabSz="1019175" rtl="0" eaLnBrk="0" fontAlgn="base" hangingPunct="0">
        <a:spcBef>
          <a:spcPct val="20000"/>
        </a:spcBef>
        <a:spcAft>
          <a:spcPct val="0"/>
        </a:spcAft>
        <a:buChar char="•"/>
        <a:defRPr sz="2700">
          <a:solidFill>
            <a:schemeClr val="tx1"/>
          </a:solidFill>
          <a:latin typeface="+mn-lt"/>
        </a:defRPr>
      </a:lvl3pPr>
      <a:lvl4pPr marL="1782763" indent="-254000" algn="l" defTabSz="1019175" rtl="0" eaLnBrk="0" fontAlgn="base" hangingPunct="0">
        <a:spcBef>
          <a:spcPct val="20000"/>
        </a:spcBef>
        <a:spcAft>
          <a:spcPct val="0"/>
        </a:spcAft>
        <a:buChar char="–"/>
        <a:defRPr sz="2200">
          <a:solidFill>
            <a:schemeClr val="tx1"/>
          </a:solidFill>
          <a:latin typeface="+mn-lt"/>
        </a:defRPr>
      </a:lvl4pPr>
      <a:lvl5pPr marL="2292350" indent="-254000" algn="l" defTabSz="1019175" rtl="0" eaLnBrk="0" fontAlgn="base" hangingPunct="0">
        <a:spcBef>
          <a:spcPct val="20000"/>
        </a:spcBef>
        <a:spcAft>
          <a:spcPct val="0"/>
        </a:spcAft>
        <a:buChar char="»"/>
        <a:defRPr sz="2200">
          <a:solidFill>
            <a:schemeClr val="tx1"/>
          </a:solidFill>
          <a:latin typeface="+mn-lt"/>
        </a:defRPr>
      </a:lvl5pPr>
      <a:lvl6pPr marL="2749550" indent="-254000" algn="l" defTabSz="1019175" rtl="0" fontAlgn="base">
        <a:spcBef>
          <a:spcPct val="20000"/>
        </a:spcBef>
        <a:spcAft>
          <a:spcPct val="0"/>
        </a:spcAft>
        <a:buChar char="»"/>
        <a:defRPr sz="2200">
          <a:solidFill>
            <a:schemeClr val="tx1"/>
          </a:solidFill>
          <a:latin typeface="+mn-lt"/>
        </a:defRPr>
      </a:lvl6pPr>
      <a:lvl7pPr marL="3206750" indent="-254000" algn="l" defTabSz="1019175" rtl="0" fontAlgn="base">
        <a:spcBef>
          <a:spcPct val="20000"/>
        </a:spcBef>
        <a:spcAft>
          <a:spcPct val="0"/>
        </a:spcAft>
        <a:buChar char="»"/>
        <a:defRPr sz="2200">
          <a:solidFill>
            <a:schemeClr val="tx1"/>
          </a:solidFill>
          <a:latin typeface="+mn-lt"/>
        </a:defRPr>
      </a:lvl7pPr>
      <a:lvl8pPr marL="3663950" indent="-254000" algn="l" defTabSz="1019175" rtl="0" fontAlgn="base">
        <a:spcBef>
          <a:spcPct val="20000"/>
        </a:spcBef>
        <a:spcAft>
          <a:spcPct val="0"/>
        </a:spcAft>
        <a:buChar char="»"/>
        <a:defRPr sz="2200">
          <a:solidFill>
            <a:schemeClr val="tx1"/>
          </a:solidFill>
          <a:latin typeface="+mn-lt"/>
        </a:defRPr>
      </a:lvl8pPr>
      <a:lvl9pPr marL="4121150" indent="-254000" algn="l" defTabSz="1019175" rtl="0" fontAlgn="base">
        <a:spcBef>
          <a:spcPct val="20000"/>
        </a:spcBef>
        <a:spcAft>
          <a:spcPct val="0"/>
        </a:spcAft>
        <a:buChar char="»"/>
        <a:defRPr sz="2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hyperlink" Target="http://en.wikipedia.org/wiki/File:Dreamed.jpg" TargetMode="External"/><Relationship Id="rId5" Type="http://schemas.openxmlformats.org/officeDocument/2006/relationships/image" Target="../media/image4.jpeg"/><Relationship Id="rId4" Type="http://schemas.openxmlformats.org/officeDocument/2006/relationships/hyperlink" Target="http://en.wikipedia.org/wiki/File:Young_Siamese_Seal_Point.jpg"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Box 3"/>
          <p:cNvSpPr txBox="1">
            <a:spLocks noChangeArrowheads="1"/>
          </p:cNvSpPr>
          <p:nvPr/>
        </p:nvSpPr>
        <p:spPr bwMode="auto">
          <a:xfrm>
            <a:off x="3962400" y="7469188"/>
            <a:ext cx="749300" cy="269875"/>
          </a:xfrm>
          <a:prstGeom prst="rect">
            <a:avLst/>
          </a:prstGeom>
          <a:noFill/>
          <a:ln w="9525">
            <a:noFill/>
            <a:miter lim="800000"/>
            <a:headEnd/>
            <a:tailEnd/>
          </a:ln>
        </p:spPr>
        <p:txBody>
          <a:bodyPr/>
          <a:lstStyle/>
          <a:p>
            <a:pPr algn="r" defTabSz="1019175"/>
            <a:r>
              <a:rPr lang="en-US" sz="700" dirty="0">
                <a:latin typeface="Verdana" pitchFamily="34" charset="0"/>
              </a:rPr>
              <a:t>Page </a:t>
            </a:r>
            <a:r>
              <a:rPr lang="en-US" sz="700" dirty="0" smtClean="0">
                <a:latin typeface="Verdana" pitchFamily="34" charset="0"/>
              </a:rPr>
              <a:t>11</a:t>
            </a:r>
            <a:endParaRPr lang="en-US" sz="700" dirty="0">
              <a:latin typeface="Verdana" pitchFamily="34" charset="0"/>
            </a:endParaRPr>
          </a:p>
        </p:txBody>
      </p:sp>
      <p:sp>
        <p:nvSpPr>
          <p:cNvPr id="15" name="Text Box 4"/>
          <p:cNvSpPr txBox="1">
            <a:spLocks noChangeArrowheads="1"/>
          </p:cNvSpPr>
          <p:nvPr/>
        </p:nvSpPr>
        <p:spPr bwMode="auto">
          <a:xfrm>
            <a:off x="228600" y="3124200"/>
            <a:ext cx="4800600" cy="214313"/>
          </a:xfrm>
          <a:prstGeom prst="rect">
            <a:avLst/>
          </a:prstGeom>
          <a:noFill/>
          <a:ln w="9525">
            <a:noFill/>
            <a:miter lim="800000"/>
            <a:headEnd/>
            <a:tailEnd/>
          </a:ln>
          <a:effectLst/>
        </p:spPr>
        <p:txBody>
          <a:bodyPr>
            <a:spAutoFit/>
          </a:bodyPr>
          <a:lstStyle/>
          <a:p>
            <a:pPr algn="ctr">
              <a:spcBef>
                <a:spcPct val="50000"/>
              </a:spcBef>
            </a:pPr>
            <a:r>
              <a:rPr lang="en-US" sz="800" dirty="0">
                <a:solidFill>
                  <a:schemeClr val="bg2"/>
                </a:solidFill>
                <a:latin typeface="Verdana" pitchFamily="34" charset="0"/>
              </a:rPr>
              <a:t>Blank</a:t>
            </a:r>
          </a:p>
        </p:txBody>
      </p:sp>
      <p:sp>
        <p:nvSpPr>
          <p:cNvPr id="4" name="Text Box 2"/>
          <p:cNvSpPr txBox="1">
            <a:spLocks noChangeArrowheads="1"/>
          </p:cNvSpPr>
          <p:nvPr/>
        </p:nvSpPr>
        <p:spPr bwMode="auto">
          <a:xfrm>
            <a:off x="5638800" y="304801"/>
            <a:ext cx="3886200" cy="53340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900" b="0" i="0" u="none" strike="noStrike" cap="none" normalizeH="0" baseline="0" dirty="0" smtClean="0">
                <a:ln>
                  <a:noFill/>
                </a:ln>
                <a:solidFill>
                  <a:schemeClr val="tx1"/>
                </a:solidFill>
                <a:latin typeface="Verdana" pitchFamily="34" charset="0"/>
              </a:rPr>
              <a:t>Most questions for Grade 4 OAKS , Read to Perform a Task, asks students to find answers to questions by looking at graphs and charts.</a:t>
            </a:r>
          </a:p>
        </p:txBody>
      </p:sp>
      <p:sp>
        <p:nvSpPr>
          <p:cNvPr id="5" name="Rectangle 4"/>
          <p:cNvSpPr/>
          <p:nvPr/>
        </p:nvSpPr>
        <p:spPr>
          <a:xfrm>
            <a:off x="5562600" y="1600200"/>
            <a:ext cx="4038600" cy="3847207"/>
          </a:xfrm>
          <a:prstGeom prst="rect">
            <a:avLst/>
          </a:prstGeom>
        </p:spPr>
        <p:txBody>
          <a:bodyPr wrap="square">
            <a:spAutoFit/>
          </a:bodyPr>
          <a:lstStyle/>
          <a:p>
            <a:pPr lvl="0" algn="ctr" eaLnBrk="0" hangingPunct="0"/>
            <a:r>
              <a:rPr lang="en-US" sz="4000" b="1" dirty="0" smtClean="0">
                <a:latin typeface="Verdana" pitchFamily="34" charset="0"/>
                <a:ea typeface="Calibri" pitchFamily="34" charset="0"/>
                <a:cs typeface="Times New Roman" pitchFamily="18" charset="0"/>
              </a:rPr>
              <a:t>Grade 4</a:t>
            </a:r>
            <a:endParaRPr lang="en-US" sz="4000" b="1" dirty="0" smtClean="0">
              <a:latin typeface="Verdana" pitchFamily="34" charset="0"/>
            </a:endParaRPr>
          </a:p>
          <a:p>
            <a:pPr lvl="0" algn="ctr" eaLnBrk="0" hangingPunct="0"/>
            <a:endParaRPr lang="en-US" sz="1200" u="sng" dirty="0" smtClean="0">
              <a:latin typeface="Verdana" pitchFamily="34" charset="0"/>
              <a:ea typeface="Calibri" pitchFamily="34" charset="0"/>
              <a:cs typeface="Times New Roman" pitchFamily="18" charset="0"/>
            </a:endParaRPr>
          </a:p>
          <a:p>
            <a:pPr lvl="0" algn="ctr" eaLnBrk="0" hangingPunct="0"/>
            <a:endParaRPr lang="en-US" sz="1200" u="sng" dirty="0" smtClean="0">
              <a:latin typeface="Verdana" pitchFamily="34" charset="0"/>
              <a:ea typeface="Calibri" pitchFamily="34" charset="0"/>
              <a:cs typeface="Times New Roman" pitchFamily="18" charset="0"/>
            </a:endParaRPr>
          </a:p>
          <a:p>
            <a:pPr lvl="0" algn="ctr" eaLnBrk="0" hangingPunct="0"/>
            <a:endParaRPr lang="en-US" sz="1200" u="sng" dirty="0" smtClean="0">
              <a:latin typeface="Verdana" pitchFamily="34" charset="0"/>
              <a:ea typeface="Calibri" pitchFamily="34" charset="0"/>
              <a:cs typeface="Times New Roman" pitchFamily="18" charset="0"/>
            </a:endParaRPr>
          </a:p>
          <a:p>
            <a:pPr lvl="0" algn="ctr" eaLnBrk="0" hangingPunct="0"/>
            <a:r>
              <a:rPr lang="en-US" sz="1400" u="sng" dirty="0" smtClean="0">
                <a:latin typeface="Verdana" pitchFamily="34" charset="0"/>
                <a:ea typeface="Calibri" pitchFamily="34" charset="0"/>
                <a:cs typeface="Times New Roman" pitchFamily="18" charset="0"/>
              </a:rPr>
              <a:t>Oregon State Released Practice Tests</a:t>
            </a:r>
            <a:endParaRPr lang="en-US" sz="1400" dirty="0" smtClean="0">
              <a:latin typeface="Verdana" pitchFamily="34" charset="0"/>
            </a:endParaRPr>
          </a:p>
          <a:p>
            <a:pPr lvl="0" algn="ctr" eaLnBrk="0" hangingPunct="0"/>
            <a:endParaRPr lang="en-US" sz="1200" u="sng" dirty="0" smtClean="0">
              <a:latin typeface="Verdana" pitchFamily="34" charset="0"/>
              <a:ea typeface="Calibri" pitchFamily="34" charset="0"/>
              <a:cs typeface="Times New Roman" pitchFamily="18" charset="0"/>
            </a:endParaRPr>
          </a:p>
          <a:p>
            <a:pPr lvl="0" algn="ctr" eaLnBrk="0" hangingPunct="0"/>
            <a:endParaRPr lang="en-US" sz="1200" u="sng" dirty="0" smtClean="0">
              <a:latin typeface="Verdana" pitchFamily="34" charset="0"/>
              <a:ea typeface="Calibri" pitchFamily="34" charset="0"/>
              <a:cs typeface="Times New Roman" pitchFamily="18" charset="0"/>
            </a:endParaRPr>
          </a:p>
          <a:p>
            <a:pPr lvl="0" algn="ctr" eaLnBrk="0" hangingPunct="0"/>
            <a:endParaRPr lang="en-US" sz="1200" u="sng" dirty="0" smtClean="0">
              <a:latin typeface="Verdana" pitchFamily="34" charset="0"/>
              <a:ea typeface="Calibri" pitchFamily="34" charset="0"/>
              <a:cs typeface="Times New Roman" pitchFamily="18" charset="0"/>
            </a:endParaRPr>
          </a:p>
          <a:p>
            <a:pPr lvl="0" algn="ctr" eaLnBrk="0" hangingPunct="0"/>
            <a:endParaRPr lang="en-US" sz="1200" u="sng" dirty="0" smtClean="0">
              <a:latin typeface="Verdana" pitchFamily="34" charset="0"/>
              <a:ea typeface="Calibri" pitchFamily="34" charset="0"/>
              <a:cs typeface="Times New Roman" pitchFamily="18" charset="0"/>
            </a:endParaRPr>
          </a:p>
          <a:p>
            <a:pPr lvl="0" algn="ctr" eaLnBrk="0" hangingPunct="0"/>
            <a:r>
              <a:rPr lang="en-US" sz="1400" b="1" u="sng" dirty="0" smtClean="0">
                <a:latin typeface="Verdana" pitchFamily="34" charset="0"/>
                <a:ea typeface="Calibri" pitchFamily="34" charset="0"/>
                <a:cs typeface="Times New Roman" pitchFamily="18" charset="0"/>
              </a:rPr>
              <a:t>Booklet  #4-10</a:t>
            </a:r>
            <a:endParaRPr lang="en-US" sz="1400" b="1" u="sng" dirty="0" smtClean="0">
              <a:latin typeface="Verdana" pitchFamily="34" charset="0"/>
            </a:endParaRPr>
          </a:p>
          <a:p>
            <a:pPr lvl="0" eaLnBrk="0" hangingPunct="0"/>
            <a:endParaRPr lang="en-US" sz="1200" b="1" u="sng" dirty="0" smtClean="0">
              <a:latin typeface="Verdana" pitchFamily="34" charset="0"/>
              <a:ea typeface="Calibri" pitchFamily="34" charset="0"/>
              <a:cs typeface="Times New Roman" pitchFamily="18" charset="0"/>
            </a:endParaRPr>
          </a:p>
          <a:p>
            <a:pPr lvl="0" eaLnBrk="0" hangingPunct="0"/>
            <a:endParaRPr lang="en-US" sz="1200" b="1" u="sng" dirty="0" smtClean="0">
              <a:latin typeface="Verdana" pitchFamily="34" charset="0"/>
              <a:ea typeface="Calibri" pitchFamily="34" charset="0"/>
              <a:cs typeface="Times New Roman" pitchFamily="18" charset="0"/>
            </a:endParaRPr>
          </a:p>
          <a:p>
            <a:pPr lvl="0" eaLnBrk="0" hangingPunct="0"/>
            <a:endParaRPr lang="en-US" sz="1200" b="1" u="sng" dirty="0" smtClean="0">
              <a:latin typeface="Verdana" pitchFamily="34" charset="0"/>
              <a:ea typeface="Calibri" pitchFamily="34" charset="0"/>
              <a:cs typeface="Times New Roman" pitchFamily="18" charset="0"/>
            </a:endParaRPr>
          </a:p>
          <a:p>
            <a:pPr lvl="0" eaLnBrk="0" hangingPunct="0"/>
            <a:endParaRPr lang="en-US" sz="1200" b="1" u="sng" dirty="0" smtClean="0">
              <a:latin typeface="Verdana" pitchFamily="34" charset="0"/>
              <a:ea typeface="Calibri" pitchFamily="34" charset="0"/>
              <a:cs typeface="Times New Roman" pitchFamily="18" charset="0"/>
            </a:endParaRPr>
          </a:p>
          <a:p>
            <a:pPr algn="ctr" eaLnBrk="0" hangingPunct="0"/>
            <a:r>
              <a:rPr lang="en-US" sz="900" dirty="0" smtClean="0">
                <a:latin typeface="Verdana" pitchFamily="34" charset="0"/>
                <a:ea typeface="Calibri" pitchFamily="34" charset="0"/>
                <a:cs typeface="Times New Roman" pitchFamily="18" charset="0"/>
              </a:rPr>
              <a:t>Specified State Standards Listed Under:</a:t>
            </a:r>
            <a:endParaRPr lang="en-US" sz="900" b="1" u="sng" dirty="0" smtClean="0">
              <a:latin typeface="Verdana" pitchFamily="34" charset="0"/>
              <a:ea typeface="Calibri" pitchFamily="34" charset="0"/>
              <a:cs typeface="Times New Roman" pitchFamily="18" charset="0"/>
            </a:endParaRPr>
          </a:p>
          <a:p>
            <a:pPr lvl="0" algn="ctr" eaLnBrk="0" hangingPunct="0"/>
            <a:endParaRPr lang="en-US" sz="1200" b="1" u="sng" dirty="0" smtClean="0">
              <a:latin typeface="Verdana" pitchFamily="34" charset="0"/>
              <a:ea typeface="Calibri" pitchFamily="34" charset="0"/>
              <a:cs typeface="Times New Roman" pitchFamily="18" charset="0"/>
            </a:endParaRPr>
          </a:p>
          <a:p>
            <a:pPr lvl="0" algn="ctr" eaLnBrk="0" hangingPunct="0"/>
            <a:r>
              <a:rPr lang="en-US" sz="1200" b="1" u="sng" dirty="0" smtClean="0">
                <a:latin typeface="Verdana" pitchFamily="34" charset="0"/>
                <a:ea typeface="Calibri" pitchFamily="34" charset="0"/>
                <a:cs typeface="Times New Roman" pitchFamily="18" charset="0"/>
              </a:rPr>
              <a:t>Read to Perform a Task</a:t>
            </a:r>
            <a:endParaRPr lang="en-US" sz="1200" dirty="0" smtClean="0">
              <a:latin typeface="Verdana" pitchFamily="34" charset="0"/>
            </a:endParaRPr>
          </a:p>
          <a:p>
            <a:pPr lvl="0" eaLnBrk="0" hangingPunct="0"/>
            <a:endParaRPr lang="en-US" sz="1100" dirty="0" smtClean="0">
              <a:latin typeface="Verdana" pitchFamily="34" charset="0"/>
            </a:endParaRPr>
          </a:p>
        </p:txBody>
      </p:sp>
      <p:sp>
        <p:nvSpPr>
          <p:cNvPr id="6" name="Text Box 5"/>
          <p:cNvSpPr txBox="1">
            <a:spLocks noChangeArrowheads="1"/>
          </p:cNvSpPr>
          <p:nvPr/>
        </p:nvSpPr>
        <p:spPr bwMode="auto">
          <a:xfrm>
            <a:off x="5562600" y="7010400"/>
            <a:ext cx="4038600" cy="303212"/>
          </a:xfrm>
          <a:prstGeom prst="rect">
            <a:avLst/>
          </a:prstGeom>
          <a:noFill/>
          <a:ln w="9525">
            <a:noFill/>
            <a:miter lim="800000"/>
            <a:headEnd/>
            <a:tailEnd/>
          </a:ln>
        </p:spPr>
        <p:txBody>
          <a:bodyPr lIns="101882" tIns="50941" rIns="101882" bIns="50941"/>
          <a:lstStyle/>
          <a:p>
            <a:pPr algn="ctr" defTabSz="1019175"/>
            <a:r>
              <a:rPr lang="en-US" sz="800" dirty="0" smtClean="0">
                <a:latin typeface="Verdana" pitchFamily="34" charset="0"/>
              </a:rPr>
              <a:t>The Test Samples in this Booklet were taken from the Oregon State Department of Education WEB Site, unless otherwise noted.</a:t>
            </a:r>
            <a:endParaRPr lang="en-US" sz="800" dirty="0">
              <a:latin typeface="Verdana"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Text Box 3"/>
          <p:cNvSpPr txBox="1">
            <a:spLocks noChangeArrowheads="1"/>
          </p:cNvSpPr>
          <p:nvPr/>
        </p:nvSpPr>
        <p:spPr bwMode="auto">
          <a:xfrm>
            <a:off x="3962400" y="7469188"/>
            <a:ext cx="749300" cy="269875"/>
          </a:xfrm>
          <a:prstGeom prst="rect">
            <a:avLst/>
          </a:prstGeom>
          <a:noFill/>
          <a:ln w="9525">
            <a:noFill/>
            <a:miter lim="800000"/>
            <a:headEnd/>
            <a:tailEnd/>
          </a:ln>
        </p:spPr>
        <p:txBody>
          <a:bodyPr/>
          <a:lstStyle/>
          <a:p>
            <a:pPr algn="r" defTabSz="1019175"/>
            <a:r>
              <a:rPr lang="en-US" sz="700" dirty="0">
                <a:latin typeface="Verdana" pitchFamily="34" charset="0"/>
              </a:rPr>
              <a:t>Page 1</a:t>
            </a:r>
          </a:p>
        </p:txBody>
      </p:sp>
      <p:sp>
        <p:nvSpPr>
          <p:cNvPr id="6146" name="Text Box 3"/>
          <p:cNvSpPr txBox="1">
            <a:spLocks noChangeArrowheads="1"/>
          </p:cNvSpPr>
          <p:nvPr/>
        </p:nvSpPr>
        <p:spPr bwMode="auto">
          <a:xfrm>
            <a:off x="8839200" y="7443788"/>
            <a:ext cx="749300" cy="269875"/>
          </a:xfrm>
          <a:prstGeom prst="rect">
            <a:avLst/>
          </a:prstGeom>
          <a:noFill/>
          <a:ln w="9525">
            <a:noFill/>
            <a:miter lim="800000"/>
            <a:headEnd/>
            <a:tailEnd/>
          </a:ln>
        </p:spPr>
        <p:txBody>
          <a:bodyPr/>
          <a:lstStyle/>
          <a:p>
            <a:pPr algn="r" defTabSz="1019175"/>
            <a:r>
              <a:rPr lang="en-US" sz="700" dirty="0">
                <a:latin typeface="Verdana" pitchFamily="34" charset="0"/>
              </a:rPr>
              <a:t>Page </a:t>
            </a:r>
            <a:r>
              <a:rPr lang="en-US" sz="700" dirty="0" smtClean="0">
                <a:latin typeface="Verdana" pitchFamily="34" charset="0"/>
              </a:rPr>
              <a:t>10</a:t>
            </a:r>
            <a:endParaRPr lang="en-US" sz="700" dirty="0">
              <a:latin typeface="Verdana" pitchFamily="34" charset="0"/>
            </a:endParaRPr>
          </a:p>
        </p:txBody>
      </p:sp>
      <p:sp>
        <p:nvSpPr>
          <p:cNvPr id="4" name="TextBox 3"/>
          <p:cNvSpPr txBox="1"/>
          <p:nvPr/>
        </p:nvSpPr>
        <p:spPr>
          <a:xfrm>
            <a:off x="457200" y="228600"/>
            <a:ext cx="3810000" cy="276999"/>
          </a:xfrm>
          <a:prstGeom prst="rect">
            <a:avLst/>
          </a:prstGeom>
          <a:noFill/>
        </p:spPr>
        <p:txBody>
          <a:bodyPr wrap="square" rtlCol="0">
            <a:spAutoFit/>
          </a:bodyPr>
          <a:lstStyle/>
          <a:p>
            <a:r>
              <a:rPr lang="en-US" sz="1200" i="1" dirty="0" smtClean="0">
                <a:effectLst>
                  <a:outerShdw blurRad="38100" dist="38100" dir="2700000" algn="tl">
                    <a:srgbClr val="000000">
                      <a:alpha val="43137"/>
                    </a:srgbClr>
                  </a:outerShdw>
                </a:effectLst>
                <a:latin typeface="Verdana" pitchFamily="34" charset="0"/>
              </a:rPr>
              <a:t>Teaching Information page:</a:t>
            </a:r>
            <a:endParaRPr lang="en-US" sz="1200" i="1" dirty="0">
              <a:effectLst>
                <a:outerShdw blurRad="38100" dist="38100" dir="2700000" algn="tl">
                  <a:srgbClr val="000000">
                    <a:alpha val="43137"/>
                  </a:srgbClr>
                </a:outerShdw>
              </a:effectLst>
              <a:latin typeface="Verdana" pitchFamily="34" charset="0"/>
            </a:endParaRPr>
          </a:p>
        </p:txBody>
      </p:sp>
      <p:sp>
        <p:nvSpPr>
          <p:cNvPr id="5" name="Rectangle 4"/>
          <p:cNvSpPr>
            <a:spLocks noChangeArrowheads="1"/>
          </p:cNvSpPr>
          <p:nvPr/>
        </p:nvSpPr>
        <p:spPr bwMode="auto">
          <a:xfrm>
            <a:off x="457200" y="685800"/>
            <a:ext cx="4419600" cy="530914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Verdana" pitchFamily="34" charset="0"/>
                <a:ea typeface="Calibri" pitchFamily="34" charset="0"/>
                <a:cs typeface="Times New Roman" pitchFamily="18" charset="0"/>
              </a:rPr>
              <a:t>Grade 4</a:t>
            </a:r>
            <a:endParaRPr kumimoji="0" lang="en-US" sz="2400" b="1" i="0" u="none" strike="noStrike" cap="none" normalizeH="0" baseline="0" dirty="0" smtClean="0">
              <a:ln>
                <a:noFill/>
              </a:ln>
              <a:solidFill>
                <a:schemeClr val="tx1"/>
              </a:solidFill>
              <a:effectLst/>
              <a:latin typeface="Verdana"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800" b="0" i="0" u="sng" strike="noStrike" cap="none" normalizeH="0" baseline="0" dirty="0" smtClean="0">
              <a:ln>
                <a:noFill/>
              </a:ln>
              <a:solidFill>
                <a:schemeClr val="tx1"/>
              </a:solidFill>
              <a:effectLst/>
              <a:latin typeface="Verdana" pitchFamily="34" charset="0"/>
              <a:ea typeface="Calibri" pitchFamily="34"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i="0" u="sng" strike="noStrike" cap="none" normalizeH="0" baseline="0" dirty="0" smtClean="0">
                <a:ln>
                  <a:noFill/>
                </a:ln>
                <a:solidFill>
                  <a:schemeClr val="tx1"/>
                </a:solidFill>
                <a:effectLst/>
                <a:latin typeface="Verdana" pitchFamily="34" charset="0"/>
                <a:ea typeface="Calibri" pitchFamily="34" charset="0"/>
                <a:cs typeface="Times New Roman" pitchFamily="18" charset="0"/>
              </a:rPr>
              <a:t>Oregon State Released Practice Tests</a:t>
            </a:r>
            <a:endParaRPr kumimoji="0" lang="en-US" sz="1200" i="0" u="sng" strike="noStrike" cap="none" normalizeH="0" baseline="0" dirty="0" smtClean="0">
              <a:ln>
                <a:noFill/>
              </a:ln>
              <a:solidFill>
                <a:schemeClr val="tx1"/>
              </a:solidFill>
              <a:effectLst/>
              <a:latin typeface="Verdana"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400" b="1" i="0" u="sng" strike="noStrike" cap="none" normalizeH="0" baseline="0" dirty="0" smtClean="0">
              <a:ln>
                <a:noFill/>
              </a:ln>
              <a:solidFill>
                <a:schemeClr val="tx1"/>
              </a:solidFill>
              <a:effectLst/>
              <a:latin typeface="Verdana"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400" b="1" i="0" u="sng" strike="noStrike" cap="none" normalizeH="0" baseline="0" dirty="0" smtClean="0">
              <a:ln>
                <a:noFill/>
              </a:ln>
              <a:solidFill>
                <a:schemeClr val="tx1"/>
              </a:solidFill>
              <a:effectLst/>
              <a:latin typeface="Verdana"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050" b="1" i="0" u="sng" strike="noStrike" cap="none" normalizeH="0" baseline="0" dirty="0" smtClean="0">
                <a:ln>
                  <a:noFill/>
                </a:ln>
                <a:solidFill>
                  <a:schemeClr val="tx1"/>
                </a:solidFill>
                <a:effectLst/>
                <a:latin typeface="Verdana" pitchFamily="34" charset="0"/>
                <a:ea typeface="Calibri" pitchFamily="34" charset="0"/>
                <a:cs typeface="Times New Roman" pitchFamily="18" charset="0"/>
              </a:rPr>
              <a:t>Read to Perform a Task</a:t>
            </a:r>
            <a:endParaRPr kumimoji="0" lang="en-US" sz="1050" b="0" i="0" u="none" strike="noStrike" cap="none" normalizeH="0" baseline="0" dirty="0" smtClean="0">
              <a:ln>
                <a:noFill/>
              </a:ln>
              <a:solidFill>
                <a:schemeClr val="tx1"/>
              </a:solidFill>
              <a:effectLst/>
              <a:latin typeface="Verdana"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US" sz="900" dirty="0" smtClean="0">
                <a:latin typeface="Verdana" pitchFamily="34" charset="0"/>
                <a:ea typeface="Calibri" pitchFamily="34" charset="0"/>
                <a:cs typeface="Times New Roman" pitchFamily="18" charset="0"/>
              </a:rPr>
              <a:t>(</a:t>
            </a:r>
            <a:r>
              <a:rPr kumimoji="0" lang="en-US" sz="900" b="0" i="0" u="none" strike="noStrike" cap="none" normalizeH="0" baseline="0" dirty="0" smtClean="0">
                <a:ln>
                  <a:noFill/>
                </a:ln>
                <a:solidFill>
                  <a:schemeClr val="tx1"/>
                </a:solidFill>
                <a:effectLst/>
                <a:latin typeface="Verdana" pitchFamily="34" charset="0"/>
                <a:ea typeface="Calibri" pitchFamily="34" charset="0"/>
                <a:cs typeface="Times New Roman" pitchFamily="18" charset="0"/>
              </a:rPr>
              <a:t>Other state practice tests may be included as credited.  Any other state practice released test included aligns with</a:t>
            </a:r>
            <a:r>
              <a:rPr kumimoji="0" lang="en-US" sz="900" b="0" i="0" u="none" strike="noStrike" cap="none" normalizeH="0" dirty="0" smtClean="0">
                <a:ln>
                  <a:noFill/>
                </a:ln>
                <a:solidFill>
                  <a:schemeClr val="tx1"/>
                </a:solidFill>
                <a:effectLst/>
                <a:latin typeface="Verdana" pitchFamily="34" charset="0"/>
                <a:ea typeface="Calibri" pitchFamily="34" charset="0"/>
                <a:cs typeface="Times New Roman" pitchFamily="18" charset="0"/>
              </a:rPr>
              <a:t> </a:t>
            </a:r>
            <a:r>
              <a:rPr kumimoji="0" lang="en-US" sz="900" b="0" i="0" u="none" strike="noStrike" cap="none" normalizeH="0" baseline="0" dirty="0" smtClean="0">
                <a:ln>
                  <a:noFill/>
                </a:ln>
                <a:solidFill>
                  <a:schemeClr val="tx1"/>
                </a:solidFill>
                <a:effectLst/>
                <a:latin typeface="Verdana" pitchFamily="34" charset="0"/>
                <a:ea typeface="Calibri" pitchFamily="34" charset="0"/>
                <a:cs typeface="Times New Roman" pitchFamily="18" charset="0"/>
              </a:rPr>
              <a:t>Oregon’s OAKS format and standards.)</a:t>
            </a:r>
            <a:endParaRPr kumimoji="0" lang="en-US" sz="900" b="0" i="0" u="none" strike="noStrike" cap="none" normalizeH="0" baseline="0" dirty="0" smtClean="0">
              <a:ln>
                <a:noFill/>
              </a:ln>
              <a:solidFill>
                <a:schemeClr val="tx1"/>
              </a:solidFill>
              <a:effectLst/>
              <a:latin typeface="Verdana"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050" b="0" i="0" u="none" strike="noStrike" cap="none" normalizeH="0" baseline="0" dirty="0" smtClean="0">
              <a:ln>
                <a:noFill/>
              </a:ln>
              <a:solidFill>
                <a:schemeClr val="tx1"/>
              </a:solidFill>
              <a:effectLst/>
              <a:latin typeface="Verdana"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050" b="1" i="0" u="none" strike="noStrike" cap="none" normalizeH="0" baseline="0" dirty="0" smtClean="0">
                <a:ln>
                  <a:noFill/>
                </a:ln>
                <a:solidFill>
                  <a:schemeClr val="tx1"/>
                </a:solidFill>
                <a:effectLst/>
                <a:latin typeface="Verdana" pitchFamily="34" charset="0"/>
                <a:ea typeface="Calibri" pitchFamily="34" charset="0"/>
                <a:cs typeface="Times New Roman" pitchFamily="18" charset="0"/>
              </a:rPr>
              <a:t>O.D.E. Standards in this booklet include:</a:t>
            </a:r>
            <a:endParaRPr kumimoji="0" lang="en-US" sz="1050" b="1" i="0" u="none" strike="noStrike" cap="none" normalizeH="0" baseline="0" dirty="0" smtClean="0">
              <a:ln>
                <a:noFill/>
              </a:ln>
              <a:solidFill>
                <a:schemeClr val="tx1"/>
              </a:solidFill>
              <a:effectLst/>
              <a:latin typeface="Verdana" pitchFamily="34" charset="0"/>
            </a:endParaRPr>
          </a:p>
          <a:p>
            <a:r>
              <a:rPr kumimoji="0" lang="en-US" sz="900" b="0" i="0" u="none" strike="noStrike" cap="none" normalizeH="0" baseline="0" dirty="0" smtClean="0">
                <a:ln>
                  <a:noFill/>
                </a:ln>
                <a:solidFill>
                  <a:schemeClr val="tx1"/>
                </a:solidFill>
                <a:effectLst/>
                <a:latin typeface="Verdana" pitchFamily="34" charset="0"/>
                <a:ea typeface="Calibri" pitchFamily="34" charset="0"/>
                <a:cs typeface="Times New Roman" pitchFamily="18" charset="0"/>
              </a:rPr>
              <a:t>(Note:  These specific standards are assessed under the English/Language Arts Standards heading:  </a:t>
            </a:r>
            <a:r>
              <a:rPr kumimoji="0" lang="en-US" sz="900" b="1" i="0" u="sng" strike="noStrike" cap="none" normalizeH="0" baseline="0" dirty="0" smtClean="0">
                <a:ln>
                  <a:noFill/>
                </a:ln>
                <a:solidFill>
                  <a:schemeClr val="tx1"/>
                </a:solidFill>
                <a:effectLst/>
                <a:latin typeface="Verdana" pitchFamily="34" charset="0"/>
                <a:ea typeface="Calibri" pitchFamily="34" charset="0"/>
                <a:cs typeface="Times New Roman" pitchFamily="18" charset="0"/>
              </a:rPr>
              <a:t>Read to Perform a Task  </a:t>
            </a:r>
            <a:r>
              <a:rPr kumimoji="0" lang="en-US" sz="900" b="0" i="0" u="none" strike="noStrike" cap="none" normalizeH="0" baseline="0" dirty="0" smtClean="0">
                <a:ln>
                  <a:noFill/>
                </a:ln>
                <a:solidFill>
                  <a:schemeClr val="tx1"/>
                </a:solidFill>
                <a:effectLst/>
                <a:latin typeface="Verdana" pitchFamily="34" charset="0"/>
                <a:ea typeface="Calibri" pitchFamily="34" charset="0"/>
                <a:cs typeface="Times New Roman" pitchFamily="18" charset="0"/>
              </a:rPr>
              <a:t>or </a:t>
            </a:r>
            <a:r>
              <a:rPr kumimoji="0" lang="en-US" sz="900" b="1" i="0" u="sng" strike="noStrike" cap="none" normalizeH="0" baseline="0" dirty="0" smtClean="0">
                <a:ln>
                  <a:noFill/>
                </a:ln>
                <a:solidFill>
                  <a:schemeClr val="tx1"/>
                </a:solidFill>
                <a:effectLst/>
                <a:latin typeface="Verdana" pitchFamily="34" charset="0"/>
                <a:ea typeface="Calibri" pitchFamily="34" charset="0"/>
                <a:cs typeface="Times New Roman" pitchFamily="18" charset="0"/>
              </a:rPr>
              <a:t>R.P.T</a:t>
            </a:r>
            <a:r>
              <a:rPr kumimoji="0" lang="en-US" sz="900" b="1" i="0" u="none" strike="noStrike" cap="none" normalizeH="0" baseline="0" dirty="0" smtClean="0">
                <a:ln>
                  <a:noFill/>
                </a:ln>
                <a:solidFill>
                  <a:schemeClr val="tx1"/>
                </a:solidFill>
                <a:effectLst/>
                <a:latin typeface="Verdana" pitchFamily="34" charset="0"/>
                <a:ea typeface="Calibri" pitchFamily="34" charset="0"/>
                <a:cs typeface="Times New Roman" pitchFamily="18" charset="0"/>
              </a:rPr>
              <a:t>. </a:t>
            </a:r>
            <a:r>
              <a:rPr kumimoji="0" lang="en-US" sz="900" b="0" i="0" u="none" strike="noStrike" cap="none" normalizeH="0" baseline="0" dirty="0" smtClean="0">
                <a:ln>
                  <a:noFill/>
                </a:ln>
                <a:solidFill>
                  <a:schemeClr val="tx1"/>
                </a:solidFill>
                <a:effectLst/>
                <a:latin typeface="Verdana" pitchFamily="34" charset="0"/>
                <a:ea typeface="Calibri" pitchFamily="34" charset="0"/>
                <a:cs typeface="Times New Roman" pitchFamily="18" charset="0"/>
              </a:rPr>
              <a:t>on OAKS</a:t>
            </a:r>
            <a:endParaRPr kumimoji="0" lang="en-US" sz="900" b="0" i="0" u="none" strike="noStrike" cap="none" normalizeH="0" baseline="0" dirty="0" smtClean="0">
              <a:ln>
                <a:noFill/>
              </a:ln>
              <a:solidFill>
                <a:schemeClr val="tx1"/>
              </a:solidFill>
              <a:effectLst/>
              <a:latin typeface="Verdana"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050" b="1" i="1" u="sng" strike="noStrike" cap="none" normalizeH="0" baseline="0" dirty="0" smtClean="0">
              <a:ln>
                <a:noFill/>
              </a:ln>
              <a:solidFill>
                <a:schemeClr val="tx1"/>
              </a:solidFill>
              <a:effectLst/>
              <a:latin typeface="Verdana" pitchFamily="34" charset="0"/>
              <a:ea typeface="Calibri" pitchFamily="34" charset="0"/>
              <a:cs typeface="Arial,Italic"/>
            </a:endParaRPr>
          </a:p>
          <a:p>
            <a:r>
              <a:rPr lang="en-US" sz="1100" b="1" i="1" u="sng" dirty="0" smtClean="0"/>
              <a:t>Read to Perform a Task: Power Standard</a:t>
            </a:r>
          </a:p>
          <a:p>
            <a:endParaRPr lang="en-US" sz="1000" i="1" u="sng" dirty="0" smtClean="0"/>
          </a:p>
          <a:p>
            <a:pPr marL="228600" lvl="0"/>
            <a:r>
              <a:rPr lang="en-US" sz="1000" b="1" i="1" u="sng" dirty="0" smtClean="0">
                <a:effectLst>
                  <a:outerShdw blurRad="38100" dist="38100" dir="2700000" algn="tl">
                    <a:srgbClr val="000000">
                      <a:alpha val="43137"/>
                    </a:srgbClr>
                  </a:outerShdw>
                </a:effectLst>
              </a:rPr>
              <a:t>EL.04.RE.17 </a:t>
            </a:r>
            <a:r>
              <a:rPr lang="en-US" sz="1000" i="1" dirty="0" smtClean="0"/>
              <a:t>Locate information in titles, tables of contents, chapter headings, illustrations, captions, glossaries, indexes, graphs, charts, diagrams, and tables to aid understanding of grade-level text.</a:t>
            </a:r>
          </a:p>
          <a:p>
            <a:pPr marL="228600"/>
            <a:endParaRPr lang="en-US" sz="1000" i="1" dirty="0" smtClean="0"/>
          </a:p>
          <a:p>
            <a:pPr marL="228600"/>
            <a:endParaRPr lang="en-US" sz="1000" i="1" dirty="0" smtClean="0"/>
          </a:p>
          <a:p>
            <a:pPr marL="228600"/>
            <a:r>
              <a:rPr lang="en-US" sz="1000" b="1" i="1" u="sng" dirty="0" smtClean="0">
                <a:effectLst>
                  <a:outerShdw blurRad="38100" dist="38100" dir="2700000" algn="tl">
                    <a:srgbClr val="000000">
                      <a:alpha val="43137"/>
                    </a:srgbClr>
                  </a:outerShdw>
                </a:effectLst>
              </a:rPr>
              <a:t>EL.04.RE.18 </a:t>
            </a:r>
            <a:r>
              <a:rPr lang="en-US" sz="1000" i="1" dirty="0" smtClean="0"/>
              <a:t>Find information in specialized materials (e.g., atlas, magazine, catalog).</a:t>
            </a:r>
          </a:p>
          <a:p>
            <a:pPr marL="228600"/>
            <a:endParaRPr lang="en-US" sz="1000" i="1" dirty="0" smtClean="0"/>
          </a:p>
          <a:p>
            <a:pPr marL="228600"/>
            <a:endParaRPr lang="en-US" sz="1000" i="1" dirty="0" smtClean="0"/>
          </a:p>
          <a:p>
            <a:pPr marL="228600"/>
            <a:r>
              <a:rPr lang="en-US" sz="1000" b="1" i="1" u="sng" dirty="0" smtClean="0">
                <a:effectLst>
                  <a:outerShdw blurRad="38100" dist="38100" dir="2700000" algn="tl">
                    <a:srgbClr val="000000">
                      <a:alpha val="43137"/>
                    </a:srgbClr>
                  </a:outerShdw>
                </a:effectLst>
              </a:rPr>
              <a:t>EL.04.RE.19 </a:t>
            </a:r>
            <a:r>
              <a:rPr lang="en-US" sz="1000" i="1" dirty="0" smtClean="0"/>
              <a:t>Use structural features found in informational text (e.g., headings and subheadings) to strengthen comprehension.</a:t>
            </a:r>
          </a:p>
          <a:p>
            <a:endParaRPr lang="en-US" sz="1000" i="1" dirty="0" smtClean="0">
              <a:latin typeface="Verdana" pitchFamily="34" charset="0"/>
              <a:ea typeface="Calibri" pitchFamily="34" charset="0"/>
              <a:cs typeface="Times New Roman" pitchFamily="18" charset="0"/>
            </a:endParaRPr>
          </a:p>
          <a:p>
            <a:r>
              <a:rPr lang="en-US" sz="900" i="1" dirty="0" smtClean="0">
                <a:latin typeface="Verdana" pitchFamily="34" charset="0"/>
                <a:ea typeface="Calibri" pitchFamily="34" charset="0"/>
                <a:cs typeface="Times New Roman" pitchFamily="18" charset="0"/>
              </a:rPr>
              <a:t>Note:  The boxed standards are NOT Power Standards but are</a:t>
            </a:r>
          </a:p>
          <a:p>
            <a:r>
              <a:rPr lang="en-US" sz="900" i="1" dirty="0" smtClean="0">
                <a:latin typeface="Verdana" pitchFamily="34" charset="0"/>
                <a:ea typeface="Calibri" pitchFamily="34" charset="0"/>
                <a:cs typeface="Times New Roman" pitchFamily="18" charset="0"/>
              </a:rPr>
              <a:t>assessed on the OAKS test.</a:t>
            </a:r>
            <a:endParaRPr lang="en-US" sz="900" dirty="0" smtClean="0">
              <a:latin typeface="Verdana" pitchFamily="34" charset="0"/>
              <a:ea typeface="Calibri" pitchFamily="34" charset="0"/>
              <a:cs typeface="Times New Roman"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ext Box 3"/>
          <p:cNvSpPr txBox="1">
            <a:spLocks noChangeArrowheads="1"/>
          </p:cNvSpPr>
          <p:nvPr/>
        </p:nvSpPr>
        <p:spPr bwMode="auto">
          <a:xfrm>
            <a:off x="3962400" y="7424738"/>
            <a:ext cx="749300" cy="276225"/>
          </a:xfrm>
          <a:prstGeom prst="rect">
            <a:avLst/>
          </a:prstGeom>
          <a:noFill/>
          <a:ln w="9525">
            <a:noFill/>
            <a:miter lim="800000"/>
            <a:headEnd/>
            <a:tailEnd/>
          </a:ln>
        </p:spPr>
        <p:txBody>
          <a:bodyPr/>
          <a:lstStyle/>
          <a:p>
            <a:pPr algn="r" defTabSz="1019175"/>
            <a:r>
              <a:rPr lang="en-US" sz="700" dirty="0">
                <a:latin typeface="Verdana" pitchFamily="34" charset="0"/>
              </a:rPr>
              <a:t>Page </a:t>
            </a:r>
            <a:r>
              <a:rPr lang="en-US" sz="700" dirty="0" smtClean="0">
                <a:latin typeface="Verdana" pitchFamily="34" charset="0"/>
              </a:rPr>
              <a:t>9</a:t>
            </a:r>
            <a:endParaRPr lang="en-US" sz="700" dirty="0">
              <a:latin typeface="Verdana" pitchFamily="34" charset="0"/>
            </a:endParaRPr>
          </a:p>
        </p:txBody>
      </p:sp>
      <p:sp>
        <p:nvSpPr>
          <p:cNvPr id="8194" name="Text Box 3"/>
          <p:cNvSpPr txBox="1">
            <a:spLocks noChangeArrowheads="1"/>
          </p:cNvSpPr>
          <p:nvPr/>
        </p:nvSpPr>
        <p:spPr bwMode="auto">
          <a:xfrm>
            <a:off x="8839200" y="7440613"/>
            <a:ext cx="749300" cy="276225"/>
          </a:xfrm>
          <a:prstGeom prst="rect">
            <a:avLst/>
          </a:prstGeom>
          <a:noFill/>
          <a:ln w="9525">
            <a:noFill/>
            <a:miter lim="800000"/>
            <a:headEnd/>
            <a:tailEnd/>
          </a:ln>
        </p:spPr>
        <p:txBody>
          <a:bodyPr/>
          <a:lstStyle/>
          <a:p>
            <a:pPr algn="r" defTabSz="1019175"/>
            <a:r>
              <a:rPr lang="en-US" sz="700">
                <a:latin typeface="Verdana" pitchFamily="34" charset="0"/>
              </a:rPr>
              <a:t>Page 2</a:t>
            </a:r>
          </a:p>
        </p:txBody>
      </p:sp>
      <p:pic>
        <p:nvPicPr>
          <p:cNvPr id="4" name="Picture 2"/>
          <p:cNvPicPr>
            <a:picLocks noChangeAspect="1" noChangeArrowheads="1"/>
          </p:cNvPicPr>
          <p:nvPr/>
        </p:nvPicPr>
        <p:blipFill>
          <a:blip r:embed="rId3"/>
          <a:srcRect l="35000" t="38453" r="23125" b="25000"/>
          <a:stretch>
            <a:fillRect/>
          </a:stretch>
        </p:blipFill>
        <p:spPr bwMode="auto">
          <a:xfrm>
            <a:off x="5562600" y="1066800"/>
            <a:ext cx="4114800" cy="3103517"/>
          </a:xfrm>
          <a:prstGeom prst="rect">
            <a:avLst/>
          </a:prstGeom>
          <a:noFill/>
          <a:ln w="9525">
            <a:noFill/>
            <a:miter lim="800000"/>
            <a:headEnd/>
            <a:tailEnd/>
          </a:ln>
          <a:effectLst/>
        </p:spPr>
      </p:pic>
      <p:sp>
        <p:nvSpPr>
          <p:cNvPr id="5" name="Rectangle 4"/>
          <p:cNvSpPr/>
          <p:nvPr/>
        </p:nvSpPr>
        <p:spPr>
          <a:xfrm>
            <a:off x="5791200" y="4362777"/>
            <a:ext cx="3733800" cy="2723823"/>
          </a:xfrm>
          <a:prstGeom prst="rect">
            <a:avLst/>
          </a:prstGeom>
        </p:spPr>
        <p:txBody>
          <a:bodyPr wrap="square">
            <a:spAutoFit/>
          </a:bodyPr>
          <a:lstStyle/>
          <a:p>
            <a:pPr marL="228600" indent="-228600">
              <a:buFont typeface="+mj-lt"/>
              <a:buAutoNum type="arabicPeriod"/>
            </a:pPr>
            <a:r>
              <a:rPr lang="en-US" sz="900" dirty="0" smtClean="0">
                <a:latin typeface="Verdana" pitchFamily="34" charset="0"/>
              </a:rPr>
              <a:t>Malaysia covers about how many square miles?</a:t>
            </a:r>
          </a:p>
          <a:p>
            <a:endParaRPr lang="en-US" sz="900" dirty="0" smtClean="0">
              <a:latin typeface="Verdana" pitchFamily="34" charset="0"/>
            </a:endParaRPr>
          </a:p>
          <a:p>
            <a:pPr marL="466725" indent="-228600">
              <a:buFont typeface="+mj-lt"/>
              <a:buAutoNum type="alphaUcPeriod"/>
            </a:pPr>
            <a:r>
              <a:rPr lang="en-US" sz="900" dirty="0" smtClean="0">
                <a:latin typeface="Verdana" pitchFamily="34" charset="0"/>
              </a:rPr>
              <a:t>1,483</a:t>
            </a:r>
          </a:p>
          <a:p>
            <a:pPr marL="466725" indent="-228600">
              <a:buFont typeface="+mj-lt"/>
              <a:buAutoNum type="alphaUcPeriod"/>
            </a:pPr>
            <a:r>
              <a:rPr lang="en-US" sz="900" dirty="0" smtClean="0">
                <a:latin typeface="Verdana" pitchFamily="34" charset="0"/>
              </a:rPr>
              <a:t>127,000</a:t>
            </a:r>
          </a:p>
          <a:p>
            <a:pPr marL="466725" indent="-228600">
              <a:buFont typeface="+mj-lt"/>
              <a:buAutoNum type="alphaUcPeriod"/>
            </a:pPr>
            <a:r>
              <a:rPr lang="en-US" sz="900" dirty="0" smtClean="0">
                <a:latin typeface="Verdana" pitchFamily="34" charset="0"/>
              </a:rPr>
              <a:t>25 million</a:t>
            </a:r>
          </a:p>
          <a:p>
            <a:endParaRPr lang="en-US" sz="900" dirty="0" smtClean="0">
              <a:latin typeface="Verdana" pitchFamily="34" charset="0"/>
            </a:endParaRPr>
          </a:p>
          <a:p>
            <a:pPr marL="228600" indent="-228600">
              <a:buFont typeface="+mj-lt"/>
              <a:buAutoNum type="arabicPeriod" startAt="2"/>
            </a:pPr>
            <a:r>
              <a:rPr lang="en-US" sz="900" dirty="0" smtClean="0">
                <a:latin typeface="Verdana" pitchFamily="34" charset="0"/>
              </a:rPr>
              <a:t>Which is not one of the main languages spoken in Malaysia?</a:t>
            </a:r>
          </a:p>
          <a:p>
            <a:endParaRPr lang="en-US" sz="900" dirty="0" smtClean="0">
              <a:latin typeface="Verdana" pitchFamily="34" charset="0"/>
            </a:endParaRPr>
          </a:p>
          <a:p>
            <a:pPr marL="466725" indent="-228600">
              <a:buFont typeface="+mj-lt"/>
              <a:buAutoNum type="alphaUcPeriod"/>
            </a:pPr>
            <a:r>
              <a:rPr lang="en-US" sz="900" dirty="0" smtClean="0">
                <a:latin typeface="Verdana" pitchFamily="34" charset="0"/>
              </a:rPr>
              <a:t>French</a:t>
            </a:r>
          </a:p>
          <a:p>
            <a:pPr marL="466725" indent="-228600">
              <a:buFont typeface="+mj-lt"/>
              <a:buAutoNum type="alphaUcPeriod"/>
            </a:pPr>
            <a:r>
              <a:rPr lang="en-US" sz="900" dirty="0" smtClean="0">
                <a:latin typeface="Verdana" pitchFamily="34" charset="0"/>
              </a:rPr>
              <a:t>Chinese</a:t>
            </a:r>
          </a:p>
          <a:p>
            <a:pPr marL="466725" indent="-228600">
              <a:buFont typeface="+mj-lt"/>
              <a:buAutoNum type="alphaUcPeriod"/>
            </a:pPr>
            <a:r>
              <a:rPr lang="en-US" sz="900" dirty="0" smtClean="0">
                <a:latin typeface="Verdana" pitchFamily="34" charset="0"/>
              </a:rPr>
              <a:t>English</a:t>
            </a:r>
          </a:p>
          <a:p>
            <a:endParaRPr lang="en-US" sz="900" dirty="0" smtClean="0">
              <a:latin typeface="Verdana" pitchFamily="34" charset="0"/>
            </a:endParaRPr>
          </a:p>
          <a:p>
            <a:pPr marL="228600" indent="-228600">
              <a:buFont typeface="+mj-lt"/>
              <a:buAutoNum type="arabicPeriod" startAt="3"/>
            </a:pPr>
            <a:r>
              <a:rPr lang="en-US" sz="900" dirty="0" smtClean="0">
                <a:latin typeface="Verdana" pitchFamily="34" charset="0"/>
              </a:rPr>
              <a:t>How many stories do Malaysia’s </a:t>
            </a:r>
            <a:r>
              <a:rPr lang="en-US" sz="900" dirty="0" err="1" smtClean="0">
                <a:latin typeface="Verdana" pitchFamily="34" charset="0"/>
              </a:rPr>
              <a:t>Petronas</a:t>
            </a:r>
            <a:r>
              <a:rPr lang="en-US" sz="900" dirty="0" smtClean="0">
                <a:latin typeface="Verdana" pitchFamily="34" charset="0"/>
              </a:rPr>
              <a:t> Towers have altogether?</a:t>
            </a:r>
          </a:p>
          <a:p>
            <a:endParaRPr lang="en-US" sz="900" dirty="0" smtClean="0">
              <a:latin typeface="Verdana" pitchFamily="34" charset="0"/>
            </a:endParaRPr>
          </a:p>
          <a:p>
            <a:pPr marL="466725" indent="-228600">
              <a:buFont typeface="+mj-lt"/>
              <a:buAutoNum type="alphaUcPeriod"/>
            </a:pPr>
            <a:r>
              <a:rPr lang="en-US" sz="900" dirty="0" smtClean="0">
                <a:latin typeface="Verdana" pitchFamily="34" charset="0"/>
              </a:rPr>
              <a:t>132</a:t>
            </a:r>
          </a:p>
          <a:p>
            <a:pPr marL="466725" indent="-228600">
              <a:buFont typeface="+mj-lt"/>
              <a:buAutoNum type="alphaUcPeriod"/>
            </a:pPr>
            <a:r>
              <a:rPr lang="en-US" sz="900" dirty="0" smtClean="0">
                <a:latin typeface="Verdana" pitchFamily="34" charset="0"/>
              </a:rPr>
              <a:t>176</a:t>
            </a:r>
          </a:p>
          <a:p>
            <a:pPr marL="466725" indent="-228600">
              <a:buFont typeface="+mj-lt"/>
              <a:buAutoNum type="alphaUcPeriod"/>
            </a:pPr>
            <a:r>
              <a:rPr lang="en-US" sz="900" dirty="0" smtClean="0">
                <a:latin typeface="Verdana" pitchFamily="34" charset="0"/>
              </a:rPr>
              <a:t>213</a:t>
            </a:r>
            <a:endParaRPr lang="en-US" sz="900" dirty="0">
              <a:latin typeface="Verdana" pitchFamily="34" charset="0"/>
            </a:endParaRPr>
          </a:p>
        </p:txBody>
      </p:sp>
      <p:sp>
        <p:nvSpPr>
          <p:cNvPr id="6" name="TextBox 5"/>
          <p:cNvSpPr txBox="1"/>
          <p:nvPr/>
        </p:nvSpPr>
        <p:spPr>
          <a:xfrm>
            <a:off x="5562600" y="7328356"/>
            <a:ext cx="3352800" cy="215444"/>
          </a:xfrm>
          <a:prstGeom prst="rect">
            <a:avLst/>
          </a:prstGeom>
          <a:noFill/>
        </p:spPr>
        <p:txBody>
          <a:bodyPr wrap="square" rtlCol="0">
            <a:spAutoFit/>
          </a:bodyPr>
          <a:lstStyle/>
          <a:p>
            <a:r>
              <a:rPr lang="en-US" sz="800" dirty="0" smtClean="0">
                <a:latin typeface="Verdana" pitchFamily="34" charset="0"/>
              </a:rPr>
              <a:t>Used by permission from Weekly Reader 2009</a:t>
            </a:r>
            <a:endParaRPr lang="en-US" sz="800" dirty="0">
              <a:latin typeface="Verdana" pitchFamily="34" charset="0"/>
            </a:endParaRPr>
          </a:p>
        </p:txBody>
      </p:sp>
      <p:sp>
        <p:nvSpPr>
          <p:cNvPr id="7" name="TextBox 6"/>
          <p:cNvSpPr txBox="1"/>
          <p:nvPr/>
        </p:nvSpPr>
        <p:spPr>
          <a:xfrm>
            <a:off x="5562600" y="228600"/>
            <a:ext cx="3962400" cy="892552"/>
          </a:xfrm>
          <a:prstGeom prst="rect">
            <a:avLst/>
          </a:prstGeom>
          <a:noFill/>
        </p:spPr>
        <p:txBody>
          <a:bodyPr wrap="square" rtlCol="0">
            <a:spAutoFit/>
          </a:bodyPr>
          <a:lstStyle/>
          <a:p>
            <a:r>
              <a:rPr lang="en-US" sz="1400" b="1" i="1" u="sng" dirty="0" smtClean="0">
                <a:effectLst>
                  <a:outerShdw blurRad="38100" dist="38100" dir="2700000" algn="tl">
                    <a:srgbClr val="000000">
                      <a:alpha val="43137"/>
                    </a:srgbClr>
                  </a:outerShdw>
                </a:effectLst>
                <a:latin typeface="Verdana" pitchFamily="34" charset="0"/>
              </a:rPr>
              <a:t>Journey to Malaysia</a:t>
            </a:r>
          </a:p>
          <a:p>
            <a:endParaRPr lang="en-US" sz="800" b="1" i="1" u="sng" dirty="0" smtClean="0">
              <a:effectLst>
                <a:outerShdw blurRad="38100" dist="38100" dir="2700000" algn="tl">
                  <a:srgbClr val="000000">
                    <a:alpha val="43137"/>
                  </a:srgbClr>
                </a:outerShdw>
              </a:effectLst>
              <a:latin typeface="Verdana" pitchFamily="34" charset="0"/>
            </a:endParaRPr>
          </a:p>
          <a:p>
            <a:r>
              <a:rPr lang="en-US" sz="1000" dirty="0" smtClean="0">
                <a:latin typeface="Verdana" pitchFamily="34" charset="0"/>
              </a:rPr>
              <a:t>Some orangutans receive care at a special hospital in Malaysia.  Read the chart to learn more about the Asian country.  Then answer the questions.</a:t>
            </a:r>
            <a:endParaRPr lang="en-US" sz="1000" dirty="0">
              <a:latin typeface="Verdana"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Text Box 2"/>
          <p:cNvSpPr txBox="1">
            <a:spLocks noChangeArrowheads="1"/>
          </p:cNvSpPr>
          <p:nvPr/>
        </p:nvSpPr>
        <p:spPr bwMode="auto">
          <a:xfrm>
            <a:off x="8839200" y="7413625"/>
            <a:ext cx="749300" cy="288925"/>
          </a:xfrm>
          <a:prstGeom prst="rect">
            <a:avLst/>
          </a:prstGeom>
          <a:noFill/>
          <a:ln w="9525">
            <a:noFill/>
            <a:miter lim="800000"/>
            <a:headEnd/>
            <a:tailEnd/>
          </a:ln>
        </p:spPr>
        <p:txBody>
          <a:bodyPr/>
          <a:lstStyle/>
          <a:p>
            <a:pPr algn="r" defTabSz="1019175"/>
            <a:r>
              <a:rPr lang="en-US" sz="700" dirty="0">
                <a:latin typeface="Verdana" pitchFamily="34" charset="0"/>
              </a:rPr>
              <a:t>Page </a:t>
            </a:r>
            <a:r>
              <a:rPr lang="en-US" sz="700" dirty="0" smtClean="0">
                <a:latin typeface="Verdana" pitchFamily="34" charset="0"/>
              </a:rPr>
              <a:t>8</a:t>
            </a:r>
            <a:endParaRPr lang="en-US" sz="700" dirty="0">
              <a:latin typeface="Verdana" pitchFamily="34" charset="0"/>
            </a:endParaRPr>
          </a:p>
        </p:txBody>
      </p:sp>
      <p:sp>
        <p:nvSpPr>
          <p:cNvPr id="10242" name="Text Box 3"/>
          <p:cNvSpPr txBox="1">
            <a:spLocks noChangeArrowheads="1"/>
          </p:cNvSpPr>
          <p:nvPr/>
        </p:nvSpPr>
        <p:spPr bwMode="auto">
          <a:xfrm>
            <a:off x="3962400" y="7413625"/>
            <a:ext cx="749300" cy="276225"/>
          </a:xfrm>
          <a:prstGeom prst="rect">
            <a:avLst/>
          </a:prstGeom>
          <a:noFill/>
          <a:ln w="9525">
            <a:noFill/>
            <a:miter lim="800000"/>
            <a:headEnd/>
            <a:tailEnd/>
          </a:ln>
        </p:spPr>
        <p:txBody>
          <a:bodyPr/>
          <a:lstStyle/>
          <a:p>
            <a:pPr algn="r" defTabSz="1019175"/>
            <a:r>
              <a:rPr lang="en-US" sz="700">
                <a:latin typeface="Verdana" pitchFamily="34" charset="0"/>
              </a:rPr>
              <a:t>Page 3</a:t>
            </a:r>
          </a:p>
        </p:txBody>
      </p:sp>
      <p:pic>
        <p:nvPicPr>
          <p:cNvPr id="4" name="Picture 2"/>
          <p:cNvPicPr>
            <a:picLocks noChangeAspect="1" noChangeArrowheads="1"/>
          </p:cNvPicPr>
          <p:nvPr/>
        </p:nvPicPr>
        <p:blipFill>
          <a:blip r:embed="rId3"/>
          <a:srcRect l="34286" t="33542" r="21250" b="32292"/>
          <a:stretch>
            <a:fillRect/>
          </a:stretch>
        </p:blipFill>
        <p:spPr bwMode="auto">
          <a:xfrm>
            <a:off x="457199" y="1066801"/>
            <a:ext cx="4385973" cy="2819400"/>
          </a:xfrm>
          <a:prstGeom prst="rect">
            <a:avLst/>
          </a:prstGeom>
          <a:noFill/>
          <a:ln w="9525">
            <a:noFill/>
            <a:miter lim="800000"/>
            <a:headEnd/>
            <a:tailEnd/>
          </a:ln>
          <a:effectLst/>
        </p:spPr>
      </p:pic>
      <p:sp>
        <p:nvSpPr>
          <p:cNvPr id="5" name="Rectangle 4"/>
          <p:cNvSpPr/>
          <p:nvPr/>
        </p:nvSpPr>
        <p:spPr>
          <a:xfrm>
            <a:off x="533400" y="4233208"/>
            <a:ext cx="4267200" cy="1938992"/>
          </a:xfrm>
          <a:prstGeom prst="rect">
            <a:avLst/>
          </a:prstGeom>
        </p:spPr>
        <p:txBody>
          <a:bodyPr wrap="square">
            <a:spAutoFit/>
          </a:bodyPr>
          <a:lstStyle/>
          <a:p>
            <a:pPr marL="228600" indent="-228600">
              <a:buFont typeface="+mj-lt"/>
              <a:buAutoNum type="arabicPeriod" startAt="4"/>
            </a:pPr>
            <a:r>
              <a:rPr lang="en-US" sz="1000" dirty="0" smtClean="0">
                <a:latin typeface="Verdana" pitchFamily="34" charset="0"/>
              </a:rPr>
              <a:t>Which is the healthiest order of the following choices?</a:t>
            </a:r>
          </a:p>
          <a:p>
            <a:endParaRPr lang="en-US" sz="1000" dirty="0" smtClean="0">
              <a:latin typeface="Verdana" pitchFamily="34" charset="0"/>
            </a:endParaRPr>
          </a:p>
          <a:p>
            <a:endParaRPr lang="en-US" sz="1000" dirty="0" smtClean="0">
              <a:latin typeface="Verdana" pitchFamily="34" charset="0"/>
            </a:endParaRPr>
          </a:p>
          <a:p>
            <a:pPr marL="457200" indent="-228600">
              <a:buFont typeface="+mj-lt"/>
              <a:buAutoNum type="alphaUcPeriod"/>
            </a:pPr>
            <a:r>
              <a:rPr lang="en-US" sz="1000" dirty="0" smtClean="0">
                <a:latin typeface="Verdana" pitchFamily="34" charset="0"/>
              </a:rPr>
              <a:t>just the “big basket o’ fries”</a:t>
            </a:r>
          </a:p>
          <a:p>
            <a:pPr marL="457200" indent="-228600">
              <a:buFont typeface="+mj-lt"/>
              <a:buAutoNum type="alphaUcPeriod"/>
            </a:pPr>
            <a:endParaRPr lang="en-US" sz="1000" dirty="0" smtClean="0">
              <a:latin typeface="Verdana" pitchFamily="34" charset="0"/>
            </a:endParaRPr>
          </a:p>
          <a:p>
            <a:pPr marL="457200" indent="-228600">
              <a:buFont typeface="+mj-lt"/>
              <a:buAutoNum type="alphaUcPeriod"/>
            </a:pPr>
            <a:r>
              <a:rPr lang="en-US" sz="1000" dirty="0" smtClean="0">
                <a:latin typeface="Verdana" pitchFamily="34" charset="0"/>
              </a:rPr>
              <a:t>potato skins, salad with creamy garlic dressing, fat-free chocolate pudding</a:t>
            </a:r>
          </a:p>
          <a:p>
            <a:pPr marL="457200" indent="-228600">
              <a:buFont typeface="+mj-lt"/>
              <a:buAutoNum type="alphaUcPeriod"/>
            </a:pPr>
            <a:endParaRPr lang="en-US" sz="1000" dirty="0" smtClean="0">
              <a:latin typeface="Verdana" pitchFamily="34" charset="0"/>
            </a:endParaRPr>
          </a:p>
          <a:p>
            <a:pPr marL="457200" indent="-228600">
              <a:buFont typeface="+mj-lt"/>
              <a:buAutoNum type="alphaUcPeriod"/>
            </a:pPr>
            <a:r>
              <a:rPr lang="en-US" sz="1000" dirty="0" smtClean="0">
                <a:latin typeface="Verdana" pitchFamily="34" charset="0"/>
              </a:rPr>
              <a:t>small pizza with cheese, tomatoes, peppers, and broccoli; and a fresh fruit cup for dessert</a:t>
            </a:r>
          </a:p>
          <a:p>
            <a:pPr marL="457200" indent="-228600">
              <a:buFont typeface="+mj-lt"/>
              <a:buAutoNum type="alphaUcPeriod"/>
            </a:pPr>
            <a:endParaRPr lang="en-US" sz="1000" dirty="0" smtClean="0">
              <a:latin typeface="Verdana" pitchFamily="34" charset="0"/>
            </a:endParaRPr>
          </a:p>
          <a:p>
            <a:pPr marL="457200" indent="-228600">
              <a:buFont typeface="+mj-lt"/>
              <a:buAutoNum type="alphaUcPeriod"/>
            </a:pPr>
            <a:r>
              <a:rPr lang="en-US" sz="1000" dirty="0" smtClean="0">
                <a:latin typeface="Verdana" pitchFamily="34" charset="0"/>
              </a:rPr>
              <a:t>Garden salad</a:t>
            </a:r>
            <a:endParaRPr lang="en-US" sz="1000" dirty="0">
              <a:latin typeface="Verdana" pitchFamily="34" charset="0"/>
            </a:endParaRPr>
          </a:p>
        </p:txBody>
      </p:sp>
      <p:sp>
        <p:nvSpPr>
          <p:cNvPr id="6" name="TextBox 5"/>
          <p:cNvSpPr txBox="1"/>
          <p:nvPr/>
        </p:nvSpPr>
        <p:spPr>
          <a:xfrm>
            <a:off x="533400" y="7252156"/>
            <a:ext cx="3124200" cy="215444"/>
          </a:xfrm>
          <a:prstGeom prst="rect">
            <a:avLst/>
          </a:prstGeom>
          <a:noFill/>
        </p:spPr>
        <p:txBody>
          <a:bodyPr wrap="square" rtlCol="0">
            <a:spAutoFit/>
          </a:bodyPr>
          <a:lstStyle/>
          <a:p>
            <a:r>
              <a:rPr lang="en-US" sz="800" dirty="0" smtClean="0">
                <a:latin typeface="Verdana" pitchFamily="34" charset="0"/>
              </a:rPr>
              <a:t>Used by permission from Weekly Reader 2009</a:t>
            </a:r>
            <a:endParaRPr lang="en-US" sz="800" dirty="0">
              <a:latin typeface="Verdana" pitchFamily="34" charset="0"/>
            </a:endParaRPr>
          </a:p>
        </p:txBody>
      </p:sp>
      <p:sp>
        <p:nvSpPr>
          <p:cNvPr id="7" name="TextBox 6"/>
          <p:cNvSpPr txBox="1"/>
          <p:nvPr/>
        </p:nvSpPr>
        <p:spPr>
          <a:xfrm>
            <a:off x="457200" y="304800"/>
            <a:ext cx="4419600" cy="692497"/>
          </a:xfrm>
          <a:prstGeom prst="rect">
            <a:avLst/>
          </a:prstGeom>
          <a:noFill/>
        </p:spPr>
        <p:txBody>
          <a:bodyPr wrap="square" rtlCol="0">
            <a:spAutoFit/>
          </a:bodyPr>
          <a:lstStyle/>
          <a:p>
            <a:r>
              <a:rPr lang="en-US" sz="1400" b="1" i="1" u="sng" dirty="0" smtClean="0">
                <a:effectLst>
                  <a:outerShdw blurRad="38100" dist="38100" dir="2700000" algn="tl">
                    <a:srgbClr val="000000">
                      <a:alpha val="43137"/>
                    </a:srgbClr>
                  </a:outerShdw>
                </a:effectLst>
                <a:latin typeface="Verdana" pitchFamily="34" charset="0"/>
              </a:rPr>
              <a:t>Making Healthy Picks</a:t>
            </a:r>
          </a:p>
          <a:p>
            <a:endParaRPr lang="en-US" sz="1400" b="1" i="1" u="sng" dirty="0" smtClean="0">
              <a:effectLst>
                <a:outerShdw blurRad="38100" dist="38100" dir="2700000" algn="tl">
                  <a:srgbClr val="000000">
                    <a:alpha val="43137"/>
                  </a:srgbClr>
                </a:outerShdw>
              </a:effectLst>
              <a:latin typeface="Verdana" pitchFamily="34" charset="0"/>
            </a:endParaRPr>
          </a:p>
          <a:p>
            <a:r>
              <a:rPr lang="en-US" sz="1100" dirty="0" smtClean="0">
                <a:latin typeface="Verdana" pitchFamily="34" charset="0"/>
              </a:rPr>
              <a:t>Directions:  Use the menu to answer the question below.</a:t>
            </a:r>
            <a:endParaRPr lang="en-US" sz="1100" dirty="0">
              <a:latin typeface="Verdana" pitchFamily="34" charset="0"/>
            </a:endParaRPr>
          </a:p>
        </p:txBody>
      </p:sp>
      <p:graphicFrame>
        <p:nvGraphicFramePr>
          <p:cNvPr id="8" name="Table 7"/>
          <p:cNvGraphicFramePr>
            <a:graphicFrameLocks noGrp="1"/>
          </p:cNvGraphicFramePr>
          <p:nvPr/>
        </p:nvGraphicFramePr>
        <p:xfrm>
          <a:off x="5562600" y="1066801"/>
          <a:ext cx="4038600" cy="1828801"/>
        </p:xfrm>
        <a:graphic>
          <a:graphicData uri="http://schemas.openxmlformats.org/drawingml/2006/table">
            <a:tbl>
              <a:tblPr firstRow="1" bandRow="1">
                <a:tableStyleId>{5C22544A-7EE6-4342-B048-85BDC9FD1C3A}</a:tableStyleId>
              </a:tblPr>
              <a:tblGrid>
                <a:gridCol w="1447800"/>
                <a:gridCol w="2590800"/>
              </a:tblGrid>
              <a:tr h="410777">
                <a:tc>
                  <a:txBody>
                    <a:bodyPr/>
                    <a:lstStyle/>
                    <a:p>
                      <a:pPr algn="l"/>
                      <a:r>
                        <a:rPr lang="en-US" sz="900" b="1" dirty="0" smtClean="0">
                          <a:solidFill>
                            <a:schemeClr val="tx1"/>
                          </a:solidFill>
                          <a:latin typeface="Verdana" pitchFamily="34" charset="0"/>
                        </a:rPr>
                        <a:t>Siamese Cats</a:t>
                      </a:r>
                      <a:endParaRPr lang="en-US" sz="900" b="1" dirty="0">
                        <a:solidFill>
                          <a:schemeClr val="tx1"/>
                        </a:solidFill>
                        <a:latin typeface="Verdana"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900" b="1" dirty="0" smtClean="0">
                          <a:solidFill>
                            <a:schemeClr val="tx1"/>
                          </a:solidFill>
                          <a:latin typeface="Verdana" pitchFamily="34" charset="0"/>
                        </a:rPr>
                        <a:t>Characteristics</a:t>
                      </a:r>
                      <a:endParaRPr lang="en-US" sz="900" b="1" dirty="0">
                        <a:solidFill>
                          <a:schemeClr val="tx1"/>
                        </a:solidFill>
                        <a:latin typeface="Verdana"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57081">
                <a:tc>
                  <a:txBody>
                    <a:bodyPr/>
                    <a:lstStyle/>
                    <a:p>
                      <a:pPr algn="l"/>
                      <a:r>
                        <a:rPr lang="en-US" sz="900" b="0" dirty="0" smtClean="0">
                          <a:solidFill>
                            <a:schemeClr val="tx1"/>
                          </a:solidFill>
                          <a:latin typeface="Verdana" pitchFamily="34" charset="0"/>
                        </a:rPr>
                        <a:t>Traditional Siamese</a:t>
                      </a:r>
                      <a:endParaRPr lang="en-US" sz="900" b="0" dirty="0">
                        <a:solidFill>
                          <a:schemeClr val="tx1"/>
                        </a:solidFill>
                        <a:latin typeface="Verdana"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900" b="0" dirty="0" smtClean="0">
                          <a:solidFill>
                            <a:schemeClr val="tx1"/>
                          </a:solidFill>
                          <a:latin typeface="Verdana" pitchFamily="34" charset="0"/>
                        </a:rPr>
                        <a:t>Traditional</a:t>
                      </a:r>
                      <a:r>
                        <a:rPr lang="en-US" sz="900" b="0" baseline="0" dirty="0" smtClean="0">
                          <a:solidFill>
                            <a:schemeClr val="tx1"/>
                          </a:solidFill>
                          <a:latin typeface="Verdana" pitchFamily="34" charset="0"/>
                        </a:rPr>
                        <a:t> Siamese have slim bodies, pointed ears, blue eyes.  Most common.</a:t>
                      </a:r>
                      <a:endParaRPr lang="en-US" sz="900" b="0" dirty="0">
                        <a:solidFill>
                          <a:schemeClr val="tx1"/>
                        </a:solidFill>
                        <a:latin typeface="Verdana"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60943">
                <a:tc>
                  <a:txBody>
                    <a:bodyPr/>
                    <a:lstStyle/>
                    <a:p>
                      <a:pPr algn="l"/>
                      <a:r>
                        <a:rPr lang="en-US" sz="900" b="0" dirty="0" smtClean="0">
                          <a:solidFill>
                            <a:schemeClr val="tx1"/>
                          </a:solidFill>
                          <a:latin typeface="Verdana" pitchFamily="34" charset="0"/>
                        </a:rPr>
                        <a:t>Modern Siamese</a:t>
                      </a:r>
                      <a:endParaRPr lang="en-US" sz="900" b="0" dirty="0">
                        <a:solidFill>
                          <a:schemeClr val="tx1"/>
                        </a:solidFill>
                        <a:latin typeface="Verdana"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900" b="0" dirty="0" smtClean="0">
                          <a:solidFill>
                            <a:schemeClr val="tx1"/>
                          </a:solidFill>
                          <a:latin typeface="Verdana" pitchFamily="34" charset="0"/>
                        </a:rPr>
                        <a:t>Modern Siamese cats have  slim and flexible bodies, large wide</a:t>
                      </a:r>
                      <a:r>
                        <a:rPr lang="en-US" sz="900" b="0" baseline="0" dirty="0" smtClean="0">
                          <a:solidFill>
                            <a:schemeClr val="tx1"/>
                          </a:solidFill>
                          <a:latin typeface="Verdana" pitchFamily="34" charset="0"/>
                        </a:rPr>
                        <a:t> ears on the sides of their heads and almond shaped ears.</a:t>
                      </a:r>
                      <a:endParaRPr lang="en-US" sz="900" b="0" dirty="0">
                        <a:solidFill>
                          <a:schemeClr val="tx1"/>
                        </a:solidFill>
                        <a:latin typeface="Verdana"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9" name="TextBox 8"/>
          <p:cNvSpPr txBox="1"/>
          <p:nvPr/>
        </p:nvSpPr>
        <p:spPr>
          <a:xfrm>
            <a:off x="5562600" y="457200"/>
            <a:ext cx="1676400" cy="261610"/>
          </a:xfrm>
          <a:prstGeom prst="rect">
            <a:avLst/>
          </a:prstGeom>
          <a:noFill/>
        </p:spPr>
        <p:txBody>
          <a:bodyPr wrap="square" rtlCol="0">
            <a:spAutoFit/>
          </a:bodyPr>
          <a:lstStyle/>
          <a:p>
            <a:r>
              <a:rPr lang="en-US" sz="1100" b="1" i="1" dirty="0" smtClean="0">
                <a:latin typeface="Verdana" pitchFamily="34" charset="0"/>
              </a:rPr>
              <a:t>Siamese Cats</a:t>
            </a:r>
            <a:endParaRPr lang="en-US" sz="1100" b="1" i="1" dirty="0">
              <a:latin typeface="Verdana" pitchFamily="34" charset="0"/>
            </a:endParaRPr>
          </a:p>
        </p:txBody>
      </p:sp>
      <p:sp>
        <p:nvSpPr>
          <p:cNvPr id="10" name="Rectangle 9"/>
          <p:cNvSpPr/>
          <p:nvPr/>
        </p:nvSpPr>
        <p:spPr>
          <a:xfrm>
            <a:off x="5638800" y="3429000"/>
            <a:ext cx="3886200" cy="1323439"/>
          </a:xfrm>
          <a:prstGeom prst="rect">
            <a:avLst/>
          </a:prstGeom>
        </p:spPr>
        <p:txBody>
          <a:bodyPr wrap="square">
            <a:spAutoFit/>
          </a:bodyPr>
          <a:lstStyle/>
          <a:p>
            <a:pPr marL="282575" indent="-282575">
              <a:buFont typeface="+mj-lt"/>
              <a:buAutoNum type="arabicPeriod" startAt="10"/>
            </a:pPr>
            <a:r>
              <a:rPr lang="en-US" sz="1000" dirty="0" smtClean="0">
                <a:latin typeface="Verdana" pitchFamily="34" charset="0"/>
              </a:rPr>
              <a:t>Based on the chart, Siamese Cats, which cat would you most likely see in your own neighborhood?</a:t>
            </a:r>
          </a:p>
          <a:p>
            <a:endParaRPr lang="en-US" sz="1000" dirty="0" smtClean="0">
              <a:latin typeface="Verdana" pitchFamily="34" charset="0"/>
            </a:endParaRPr>
          </a:p>
          <a:p>
            <a:pPr marL="466725" indent="-228600">
              <a:buFont typeface="+mj-lt"/>
              <a:buAutoNum type="alphaUcPeriod"/>
            </a:pPr>
            <a:r>
              <a:rPr lang="en-US" sz="1000" dirty="0" smtClean="0">
                <a:latin typeface="Verdana" pitchFamily="34" charset="0"/>
              </a:rPr>
              <a:t>Traditional Siamese Cat</a:t>
            </a:r>
          </a:p>
          <a:p>
            <a:pPr marL="466725" indent="-228600">
              <a:buFont typeface="+mj-lt"/>
              <a:buAutoNum type="alphaUcPeriod"/>
            </a:pPr>
            <a:r>
              <a:rPr lang="en-US" sz="1000" dirty="0" smtClean="0">
                <a:latin typeface="Verdana" pitchFamily="34" charset="0"/>
              </a:rPr>
              <a:t>Modern Siamese Cat</a:t>
            </a:r>
          </a:p>
          <a:p>
            <a:pPr marL="466725" indent="-228600">
              <a:buFont typeface="+mj-lt"/>
              <a:buAutoNum type="alphaUcPeriod"/>
            </a:pPr>
            <a:r>
              <a:rPr lang="en-US" sz="1000" dirty="0" smtClean="0">
                <a:latin typeface="Verdana" pitchFamily="34" charset="0"/>
              </a:rPr>
              <a:t>Both the Traditional and Modern</a:t>
            </a:r>
          </a:p>
          <a:p>
            <a:endParaRPr lang="en-US" sz="1000" dirty="0" smtClean="0">
              <a:latin typeface="Verdana" pitchFamily="34" charset="0"/>
            </a:endParaRPr>
          </a:p>
          <a:p>
            <a:endParaRPr lang="en-US" sz="1000" dirty="0" smtClean="0">
              <a:latin typeface="Verdana"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ext Box 2"/>
          <p:cNvSpPr txBox="1">
            <a:spLocks noChangeArrowheads="1"/>
          </p:cNvSpPr>
          <p:nvPr/>
        </p:nvSpPr>
        <p:spPr bwMode="auto">
          <a:xfrm>
            <a:off x="8839200" y="7413625"/>
            <a:ext cx="749300" cy="250825"/>
          </a:xfrm>
          <a:prstGeom prst="rect">
            <a:avLst/>
          </a:prstGeom>
          <a:noFill/>
          <a:ln w="9525">
            <a:noFill/>
            <a:miter lim="800000"/>
            <a:headEnd/>
            <a:tailEnd/>
          </a:ln>
        </p:spPr>
        <p:txBody>
          <a:bodyPr/>
          <a:lstStyle/>
          <a:p>
            <a:pPr algn="r" defTabSz="1019175"/>
            <a:r>
              <a:rPr lang="en-US" sz="700">
                <a:latin typeface="Verdana" pitchFamily="34" charset="0"/>
              </a:rPr>
              <a:t>Page 4</a:t>
            </a:r>
          </a:p>
        </p:txBody>
      </p:sp>
      <p:sp>
        <p:nvSpPr>
          <p:cNvPr id="12290" name="Text Box 3"/>
          <p:cNvSpPr txBox="1">
            <a:spLocks noChangeArrowheads="1"/>
          </p:cNvSpPr>
          <p:nvPr/>
        </p:nvSpPr>
        <p:spPr bwMode="auto">
          <a:xfrm>
            <a:off x="3962400" y="7404100"/>
            <a:ext cx="749300" cy="250825"/>
          </a:xfrm>
          <a:prstGeom prst="rect">
            <a:avLst/>
          </a:prstGeom>
          <a:noFill/>
          <a:ln w="9525">
            <a:noFill/>
            <a:miter lim="800000"/>
            <a:headEnd/>
            <a:tailEnd/>
          </a:ln>
        </p:spPr>
        <p:txBody>
          <a:bodyPr/>
          <a:lstStyle/>
          <a:p>
            <a:pPr algn="r" defTabSz="1019175"/>
            <a:r>
              <a:rPr lang="en-US" sz="700" dirty="0">
                <a:latin typeface="Verdana" pitchFamily="34" charset="0"/>
              </a:rPr>
              <a:t>Page </a:t>
            </a:r>
            <a:r>
              <a:rPr lang="en-US" sz="700" dirty="0" smtClean="0">
                <a:latin typeface="Verdana" pitchFamily="34" charset="0"/>
              </a:rPr>
              <a:t>7</a:t>
            </a:r>
            <a:endParaRPr lang="en-US" sz="700" dirty="0">
              <a:latin typeface="Verdana" pitchFamily="34" charset="0"/>
            </a:endParaRPr>
          </a:p>
        </p:txBody>
      </p:sp>
      <p:pic>
        <p:nvPicPr>
          <p:cNvPr id="4" name="Picture 2"/>
          <p:cNvPicPr>
            <a:picLocks noChangeAspect="1" noChangeArrowheads="1"/>
          </p:cNvPicPr>
          <p:nvPr/>
        </p:nvPicPr>
        <p:blipFill>
          <a:blip r:embed="rId3"/>
          <a:srcRect l="27366" t="48884" r="14665" b="15625"/>
          <a:stretch>
            <a:fillRect/>
          </a:stretch>
        </p:blipFill>
        <p:spPr bwMode="auto">
          <a:xfrm>
            <a:off x="5583767" y="1600200"/>
            <a:ext cx="3941233" cy="1447800"/>
          </a:xfrm>
          <a:prstGeom prst="rect">
            <a:avLst/>
          </a:prstGeom>
          <a:noFill/>
          <a:ln w="9525">
            <a:noFill/>
            <a:miter lim="800000"/>
            <a:headEnd/>
            <a:tailEnd/>
          </a:ln>
          <a:effectLst/>
        </p:spPr>
      </p:pic>
      <p:sp>
        <p:nvSpPr>
          <p:cNvPr id="5" name="Rectangle 4"/>
          <p:cNvSpPr/>
          <p:nvPr/>
        </p:nvSpPr>
        <p:spPr>
          <a:xfrm>
            <a:off x="5638800" y="3276600"/>
            <a:ext cx="3733800" cy="3477875"/>
          </a:xfrm>
          <a:prstGeom prst="rect">
            <a:avLst/>
          </a:prstGeom>
        </p:spPr>
        <p:txBody>
          <a:bodyPr wrap="square">
            <a:spAutoFit/>
          </a:bodyPr>
          <a:lstStyle/>
          <a:p>
            <a:pPr marL="228600" indent="-228600">
              <a:buFont typeface="+mj-lt"/>
              <a:buAutoNum type="arabicPeriod" startAt="5"/>
            </a:pPr>
            <a:r>
              <a:rPr lang="en-US" sz="1000" dirty="0" smtClean="0">
                <a:latin typeface="Verdana" pitchFamily="34" charset="0"/>
              </a:rPr>
              <a:t>How old was John F. Kennedy’s daughter when he became president?</a:t>
            </a:r>
            <a:r>
              <a:rPr lang="pt-BR" sz="1000" dirty="0" smtClean="0">
                <a:latin typeface="Verdana" pitchFamily="34" charset="0"/>
              </a:rPr>
              <a:t> </a:t>
            </a:r>
          </a:p>
          <a:p>
            <a:endParaRPr lang="pt-BR" sz="1000" dirty="0" smtClean="0">
              <a:latin typeface="Verdana" pitchFamily="34" charset="0"/>
            </a:endParaRPr>
          </a:p>
          <a:p>
            <a:pPr marL="466725" indent="-228600">
              <a:buFont typeface="+mj-lt"/>
              <a:buAutoNum type="alphaUcPeriod"/>
            </a:pPr>
            <a:r>
              <a:rPr lang="pt-BR" sz="1000" dirty="0" smtClean="0">
                <a:latin typeface="Verdana" pitchFamily="34" charset="0"/>
              </a:rPr>
              <a:t>3 </a:t>
            </a:r>
          </a:p>
          <a:p>
            <a:pPr marL="466725" indent="-228600">
              <a:buFont typeface="+mj-lt"/>
              <a:buAutoNum type="alphaUcPeriod"/>
            </a:pPr>
            <a:r>
              <a:rPr lang="pt-BR" sz="1000" dirty="0" smtClean="0">
                <a:latin typeface="Verdana" pitchFamily="34" charset="0"/>
              </a:rPr>
              <a:t>9</a:t>
            </a:r>
          </a:p>
          <a:p>
            <a:pPr marL="466725" indent="-228600">
              <a:buFont typeface="+mj-lt"/>
              <a:buAutoNum type="alphaUcPeriod"/>
            </a:pPr>
            <a:r>
              <a:rPr lang="pt-BR" sz="1000" dirty="0" smtClean="0">
                <a:latin typeface="Verdana" pitchFamily="34" charset="0"/>
              </a:rPr>
              <a:t>12</a:t>
            </a:r>
            <a:r>
              <a:rPr lang="en-US" sz="1000" b="1" dirty="0" smtClean="0">
                <a:latin typeface="Verdana" pitchFamily="34" charset="0"/>
              </a:rPr>
              <a:t> </a:t>
            </a:r>
          </a:p>
          <a:p>
            <a:pPr marL="228600" indent="-228600">
              <a:buAutoNum type="alphaUcParenR"/>
            </a:pPr>
            <a:endParaRPr lang="pt-BR" sz="1000" dirty="0" smtClean="0">
              <a:latin typeface="Verdana" pitchFamily="34" charset="0"/>
            </a:endParaRPr>
          </a:p>
          <a:p>
            <a:pPr marL="228600" indent="-228600">
              <a:buAutoNum type="alphaUcParenR"/>
            </a:pPr>
            <a:endParaRPr lang="pt-BR" sz="1000" dirty="0" smtClean="0">
              <a:latin typeface="Verdana" pitchFamily="34" charset="0"/>
            </a:endParaRPr>
          </a:p>
          <a:p>
            <a:pPr marL="228600" indent="-228600">
              <a:buFont typeface="+mj-lt"/>
              <a:buAutoNum type="arabicPeriod" startAt="6"/>
            </a:pPr>
            <a:r>
              <a:rPr lang="en-US" sz="1000" dirty="0" smtClean="0">
                <a:latin typeface="Verdana" pitchFamily="34" charset="0"/>
              </a:rPr>
              <a:t>Who lived in the White House in 1995?</a:t>
            </a:r>
          </a:p>
          <a:p>
            <a:endParaRPr lang="en-US" sz="1000" dirty="0" smtClean="0">
              <a:latin typeface="Verdana" pitchFamily="34" charset="0"/>
            </a:endParaRPr>
          </a:p>
          <a:p>
            <a:pPr marL="466725" indent="-228600">
              <a:buFont typeface="+mj-lt"/>
              <a:buAutoNum type="alphaUcPeriod"/>
            </a:pPr>
            <a:r>
              <a:rPr lang="en-US" sz="1000" dirty="0" smtClean="0">
                <a:latin typeface="Verdana" pitchFamily="34" charset="0"/>
              </a:rPr>
              <a:t>John F. Kennedy Jr. </a:t>
            </a:r>
          </a:p>
          <a:p>
            <a:pPr marL="466725" indent="-228600">
              <a:buFont typeface="+mj-lt"/>
              <a:buAutoNum type="alphaUcPeriod"/>
            </a:pPr>
            <a:r>
              <a:rPr lang="en-US" sz="1000" dirty="0" smtClean="0">
                <a:latin typeface="Verdana" pitchFamily="34" charset="0"/>
              </a:rPr>
              <a:t> Amy Carter </a:t>
            </a:r>
          </a:p>
          <a:p>
            <a:pPr marL="466725" indent="-228600">
              <a:buFont typeface="+mj-lt"/>
              <a:buAutoNum type="alphaUcPeriod"/>
            </a:pPr>
            <a:r>
              <a:rPr lang="en-US" sz="1000" dirty="0" smtClean="0">
                <a:latin typeface="Verdana" pitchFamily="34" charset="0"/>
              </a:rPr>
              <a:t>Chelsea Clinton</a:t>
            </a:r>
          </a:p>
          <a:p>
            <a:pPr marL="228600" indent="-228600">
              <a:buAutoNum type="alphaUcParenBoth"/>
            </a:pPr>
            <a:endParaRPr lang="en-US" sz="1000" dirty="0" smtClean="0">
              <a:latin typeface="Verdana" pitchFamily="34" charset="0"/>
            </a:endParaRPr>
          </a:p>
          <a:p>
            <a:pPr marL="228600" indent="-228600">
              <a:buAutoNum type="alphaUcParenBoth"/>
            </a:pPr>
            <a:endParaRPr lang="en-US" sz="1000" dirty="0" smtClean="0">
              <a:latin typeface="Verdana" pitchFamily="34" charset="0"/>
            </a:endParaRPr>
          </a:p>
          <a:p>
            <a:pPr marL="228600" indent="-228600">
              <a:buFont typeface="+mj-lt"/>
              <a:buAutoNum type="arabicPeriod" startAt="7"/>
            </a:pPr>
            <a:r>
              <a:rPr lang="en-US" sz="1000" dirty="0" smtClean="0">
                <a:latin typeface="Verdana" pitchFamily="34" charset="0"/>
              </a:rPr>
              <a:t>When did Tad Lincoln move in to the White House?</a:t>
            </a:r>
          </a:p>
          <a:p>
            <a:endParaRPr lang="en-US" sz="1000" dirty="0" smtClean="0">
              <a:latin typeface="Verdana" pitchFamily="34" charset="0"/>
            </a:endParaRPr>
          </a:p>
          <a:p>
            <a:pPr marL="466725" indent="-228600">
              <a:buFont typeface="+mj-lt"/>
              <a:buAutoNum type="alphaUcPeriod"/>
            </a:pPr>
            <a:r>
              <a:rPr lang="pt-BR" sz="1000" dirty="0" smtClean="0">
                <a:latin typeface="Verdana" pitchFamily="34" charset="0"/>
              </a:rPr>
              <a:t>1861 </a:t>
            </a:r>
          </a:p>
          <a:p>
            <a:pPr marL="466725" indent="-228600">
              <a:buFont typeface="+mj-lt"/>
              <a:buAutoNum type="alphaUcPeriod"/>
            </a:pPr>
            <a:r>
              <a:rPr lang="pt-BR" sz="1000" dirty="0" smtClean="0">
                <a:latin typeface="Verdana" pitchFamily="34" charset="0"/>
              </a:rPr>
              <a:t>1865 </a:t>
            </a:r>
          </a:p>
          <a:p>
            <a:pPr marL="466725" indent="-228600">
              <a:buFont typeface="+mj-lt"/>
              <a:buAutoNum type="alphaUcPeriod"/>
            </a:pPr>
            <a:r>
              <a:rPr lang="pt-BR" sz="1000" dirty="0" smtClean="0">
                <a:latin typeface="Verdana" pitchFamily="34" charset="0"/>
              </a:rPr>
              <a:t>1901</a:t>
            </a:r>
          </a:p>
          <a:p>
            <a:pPr marL="228600" indent="-228600">
              <a:buAutoNum type="alphaUcParenBoth"/>
            </a:pPr>
            <a:endParaRPr lang="pt-BR" sz="1000" dirty="0" smtClean="0">
              <a:latin typeface="Verdana" pitchFamily="34" charset="0"/>
            </a:endParaRPr>
          </a:p>
          <a:p>
            <a:pPr marL="228600" indent="-228600"/>
            <a:endParaRPr lang="en-US" sz="1000" dirty="0" smtClean="0">
              <a:latin typeface="Verdana" pitchFamily="34" charset="0"/>
            </a:endParaRPr>
          </a:p>
        </p:txBody>
      </p:sp>
      <p:sp>
        <p:nvSpPr>
          <p:cNvPr id="6" name="TextBox 5"/>
          <p:cNvSpPr txBox="1"/>
          <p:nvPr/>
        </p:nvSpPr>
        <p:spPr>
          <a:xfrm>
            <a:off x="5562600" y="304800"/>
            <a:ext cx="3657600" cy="307777"/>
          </a:xfrm>
          <a:prstGeom prst="rect">
            <a:avLst/>
          </a:prstGeom>
          <a:noFill/>
        </p:spPr>
        <p:txBody>
          <a:bodyPr wrap="square" rtlCol="0">
            <a:spAutoFit/>
          </a:bodyPr>
          <a:lstStyle/>
          <a:p>
            <a:r>
              <a:rPr lang="en-US" sz="1400" b="1" i="1" u="sng" dirty="0" smtClean="0">
                <a:effectLst>
                  <a:outerShdw blurRad="38100" dist="38100" dir="2700000" algn="tl">
                    <a:srgbClr val="000000">
                      <a:alpha val="43137"/>
                    </a:srgbClr>
                  </a:outerShdw>
                </a:effectLst>
                <a:latin typeface="Verdana" pitchFamily="34" charset="0"/>
              </a:rPr>
              <a:t>Kids in the House</a:t>
            </a:r>
            <a:endParaRPr lang="en-US" sz="1400" b="1" i="1" u="sng" dirty="0">
              <a:effectLst>
                <a:outerShdw blurRad="38100" dist="38100" dir="2700000" algn="tl">
                  <a:srgbClr val="000000">
                    <a:alpha val="43137"/>
                  </a:srgbClr>
                </a:outerShdw>
              </a:effectLst>
              <a:latin typeface="Verdana" pitchFamily="34" charset="0"/>
            </a:endParaRPr>
          </a:p>
        </p:txBody>
      </p:sp>
      <p:sp>
        <p:nvSpPr>
          <p:cNvPr id="7" name="TextBox 6"/>
          <p:cNvSpPr txBox="1"/>
          <p:nvPr/>
        </p:nvSpPr>
        <p:spPr>
          <a:xfrm>
            <a:off x="5562600" y="685800"/>
            <a:ext cx="4114800" cy="707886"/>
          </a:xfrm>
          <a:prstGeom prst="rect">
            <a:avLst/>
          </a:prstGeom>
          <a:noFill/>
        </p:spPr>
        <p:txBody>
          <a:bodyPr wrap="square" rtlCol="0">
            <a:spAutoFit/>
          </a:bodyPr>
          <a:lstStyle/>
          <a:p>
            <a:r>
              <a:rPr lang="en-US" sz="1000" dirty="0" err="1" smtClean="0">
                <a:latin typeface="Verdana" pitchFamily="34" charset="0"/>
              </a:rPr>
              <a:t>Malia</a:t>
            </a:r>
            <a:r>
              <a:rPr lang="en-US" sz="1000" dirty="0" smtClean="0">
                <a:latin typeface="Verdana" pitchFamily="34" charset="0"/>
              </a:rPr>
              <a:t> and Sasha </a:t>
            </a:r>
            <a:r>
              <a:rPr lang="en-US" sz="1000" dirty="0" err="1" smtClean="0">
                <a:latin typeface="Verdana" pitchFamily="34" charset="0"/>
              </a:rPr>
              <a:t>Obama</a:t>
            </a:r>
            <a:r>
              <a:rPr lang="en-US" sz="1000" dirty="0" smtClean="0">
                <a:latin typeface="Verdana" pitchFamily="34" charset="0"/>
              </a:rPr>
              <a:t> won’t be the first children to live and play in the White House.  This chart shows some of the youngest “first kids” to call the White House home.  Study the chart.  Then answer the questions.</a:t>
            </a:r>
            <a:endParaRPr lang="en-US" sz="1000" dirty="0">
              <a:latin typeface="Verdana" pitchFamily="34" charset="0"/>
            </a:endParaRPr>
          </a:p>
        </p:txBody>
      </p:sp>
      <p:sp>
        <p:nvSpPr>
          <p:cNvPr id="8" name="TextBox 7"/>
          <p:cNvSpPr txBox="1"/>
          <p:nvPr/>
        </p:nvSpPr>
        <p:spPr>
          <a:xfrm>
            <a:off x="5715000" y="7252156"/>
            <a:ext cx="3581400" cy="215444"/>
          </a:xfrm>
          <a:prstGeom prst="rect">
            <a:avLst/>
          </a:prstGeom>
          <a:noFill/>
        </p:spPr>
        <p:txBody>
          <a:bodyPr wrap="square" rtlCol="0">
            <a:spAutoFit/>
          </a:bodyPr>
          <a:lstStyle/>
          <a:p>
            <a:r>
              <a:rPr lang="en-US" sz="800" dirty="0" smtClean="0">
                <a:latin typeface="Verdana" pitchFamily="34" charset="0"/>
              </a:rPr>
              <a:t>Used by permission from Weekly Reader 2009</a:t>
            </a:r>
            <a:endParaRPr lang="en-US" sz="800" dirty="0">
              <a:latin typeface="Verdana" pitchFamily="34" charset="0"/>
            </a:endParaRPr>
          </a:p>
        </p:txBody>
      </p:sp>
      <p:pic>
        <p:nvPicPr>
          <p:cNvPr id="9" name="Picture 4" descr="http://upload.wikimedia.org/wikipedia/commons/thumb/b/bb/Young_Siamese_Seal_Point.jpg/220px-Young_Siamese_Seal_Point.jpg">
            <a:hlinkClick r:id="rId4"/>
          </p:cNvPr>
          <p:cNvPicPr>
            <a:picLocks noChangeAspect="1" noChangeArrowheads="1"/>
          </p:cNvPicPr>
          <p:nvPr/>
        </p:nvPicPr>
        <p:blipFill>
          <a:blip r:embed="rId5"/>
          <a:srcRect/>
          <a:stretch>
            <a:fillRect/>
          </a:stretch>
        </p:blipFill>
        <p:spPr bwMode="auto">
          <a:xfrm>
            <a:off x="3733802" y="381000"/>
            <a:ext cx="1066798" cy="800100"/>
          </a:xfrm>
          <a:prstGeom prst="rect">
            <a:avLst/>
          </a:prstGeom>
          <a:ln>
            <a:solidFill>
              <a:schemeClr val="tx1"/>
            </a:solidFill>
          </a:ln>
          <a:effectLst>
            <a:outerShdw blurRad="292100" dist="139700" dir="2700000" algn="tl" rotWithShape="0">
              <a:srgbClr val="333333">
                <a:alpha val="65000"/>
              </a:srgbClr>
            </a:outerShdw>
          </a:effectLst>
        </p:spPr>
      </p:pic>
      <p:pic>
        <p:nvPicPr>
          <p:cNvPr id="10" name="Picture 2" descr="http://upload.wikimedia.org/wikipedia/commons/d/d6/Dreamed.jpg">
            <a:hlinkClick r:id="rId6"/>
          </p:cNvPr>
          <p:cNvPicPr>
            <a:picLocks noChangeAspect="1" noChangeArrowheads="1"/>
          </p:cNvPicPr>
          <p:nvPr/>
        </p:nvPicPr>
        <p:blipFill>
          <a:blip r:embed="rId7" cstate="print"/>
          <a:srcRect/>
          <a:stretch>
            <a:fillRect/>
          </a:stretch>
        </p:blipFill>
        <p:spPr bwMode="auto">
          <a:xfrm>
            <a:off x="3810000" y="3048000"/>
            <a:ext cx="533400" cy="533401"/>
          </a:xfrm>
          <a:prstGeom prst="rect">
            <a:avLst/>
          </a:prstGeom>
          <a:ln>
            <a:solidFill>
              <a:schemeClr val="tx1"/>
            </a:solidFill>
          </a:ln>
          <a:effectLst>
            <a:outerShdw blurRad="292100" dist="139700" dir="2700000" algn="tl" rotWithShape="0">
              <a:srgbClr val="333333">
                <a:alpha val="65000"/>
              </a:srgbClr>
            </a:outerShdw>
          </a:effectLst>
        </p:spPr>
      </p:pic>
      <p:sp>
        <p:nvSpPr>
          <p:cNvPr id="11" name="TextBox 10"/>
          <p:cNvSpPr txBox="1"/>
          <p:nvPr/>
        </p:nvSpPr>
        <p:spPr>
          <a:xfrm>
            <a:off x="457200" y="838200"/>
            <a:ext cx="3962400" cy="3016210"/>
          </a:xfrm>
          <a:prstGeom prst="rect">
            <a:avLst/>
          </a:prstGeom>
          <a:noFill/>
        </p:spPr>
        <p:txBody>
          <a:bodyPr wrap="square" rtlCol="0">
            <a:spAutoFit/>
          </a:bodyPr>
          <a:lstStyle/>
          <a:p>
            <a:r>
              <a:rPr lang="en-US" sz="1000" dirty="0" smtClean="0">
                <a:latin typeface="Verdana" pitchFamily="34" charset="0"/>
              </a:rPr>
              <a:t>If you’ve ever owned or heard of a Siamese </a:t>
            </a:r>
          </a:p>
          <a:p>
            <a:r>
              <a:rPr lang="en-US" sz="1000" dirty="0" smtClean="0">
                <a:latin typeface="Verdana" pitchFamily="34" charset="0"/>
              </a:rPr>
              <a:t>cat then you know it has very distinct markings.</a:t>
            </a:r>
          </a:p>
          <a:p>
            <a:endParaRPr lang="en-US" sz="1000" dirty="0" smtClean="0">
              <a:latin typeface="Verdana" pitchFamily="34" charset="0"/>
            </a:endParaRPr>
          </a:p>
          <a:p>
            <a:r>
              <a:rPr lang="en-US" sz="1000" dirty="0" smtClean="0">
                <a:latin typeface="Verdana" pitchFamily="34" charset="0"/>
              </a:rPr>
              <a:t>Like the name suggests, Siamese cats originally came from Siam.    </a:t>
            </a:r>
          </a:p>
          <a:p>
            <a:endParaRPr lang="en-US" sz="1000" dirty="0" smtClean="0">
              <a:latin typeface="Verdana" pitchFamily="34" charset="0"/>
            </a:endParaRPr>
          </a:p>
          <a:p>
            <a:r>
              <a:rPr lang="en-US" sz="1000" dirty="0" smtClean="0">
                <a:latin typeface="Verdana" pitchFamily="34" charset="0"/>
              </a:rPr>
              <a:t>Siamese cats have slim bodies, pointed ears and blue eyes.  These are called “traditional” Siamese cats, much like the ones we see most today.   There are many different breeds of the traditional Siamese cat.</a:t>
            </a:r>
          </a:p>
          <a:p>
            <a:endParaRPr lang="en-US" sz="1000" dirty="0" smtClean="0">
              <a:latin typeface="Verdana" pitchFamily="34" charset="0"/>
            </a:endParaRPr>
          </a:p>
          <a:p>
            <a:r>
              <a:rPr lang="en-US" sz="1000" dirty="0" smtClean="0">
                <a:latin typeface="Verdana" pitchFamily="34" charset="0"/>
              </a:rPr>
              <a:t>One breed of Siamese cat, however; is very different or unique.  It is called the Modern Siamese Cat.  It is a slim and flexible cat with almond shaped eyes and wide ears on the sides of its head.  </a:t>
            </a:r>
          </a:p>
          <a:p>
            <a:endParaRPr lang="en-US" sz="1000" dirty="0" smtClean="0">
              <a:latin typeface="Verdana" pitchFamily="34" charset="0"/>
            </a:endParaRPr>
          </a:p>
          <a:p>
            <a:r>
              <a:rPr lang="en-US" sz="1000" dirty="0" smtClean="0">
                <a:latin typeface="Verdana" pitchFamily="34" charset="0"/>
              </a:rPr>
              <a:t>Regardless of the Siamese cat you have seen or </a:t>
            </a:r>
          </a:p>
          <a:p>
            <a:r>
              <a:rPr lang="en-US" sz="1000" dirty="0" smtClean="0">
                <a:latin typeface="Verdana" pitchFamily="34" charset="0"/>
              </a:rPr>
              <a:t>even own, these cats are known to be very loving </a:t>
            </a:r>
          </a:p>
          <a:p>
            <a:r>
              <a:rPr lang="en-US" sz="1000" dirty="0" smtClean="0">
                <a:latin typeface="Verdana" pitchFamily="34" charset="0"/>
              </a:rPr>
              <a:t>and outgoing.  They can also be very nervous!</a:t>
            </a:r>
          </a:p>
        </p:txBody>
      </p:sp>
      <p:sp>
        <p:nvSpPr>
          <p:cNvPr id="12" name="TextBox 11"/>
          <p:cNvSpPr txBox="1"/>
          <p:nvPr/>
        </p:nvSpPr>
        <p:spPr>
          <a:xfrm>
            <a:off x="457200" y="228600"/>
            <a:ext cx="4191000" cy="307777"/>
          </a:xfrm>
          <a:prstGeom prst="rect">
            <a:avLst/>
          </a:prstGeom>
          <a:noFill/>
        </p:spPr>
        <p:txBody>
          <a:bodyPr wrap="square" rtlCol="0">
            <a:spAutoFit/>
          </a:bodyPr>
          <a:lstStyle/>
          <a:p>
            <a:r>
              <a:rPr lang="en-US" sz="1400" b="1" i="1" u="sng" dirty="0" smtClean="0">
                <a:effectLst>
                  <a:outerShdw blurRad="38100" dist="38100" dir="2700000" algn="tl">
                    <a:srgbClr val="000000">
                      <a:alpha val="43137"/>
                    </a:srgbClr>
                  </a:outerShdw>
                </a:effectLst>
                <a:latin typeface="Verdana" pitchFamily="34" charset="0"/>
              </a:rPr>
              <a:t>Siamese Cats</a:t>
            </a:r>
            <a:endParaRPr lang="en-US" sz="1400" b="1" i="1" u="sng" dirty="0">
              <a:effectLst>
                <a:outerShdw blurRad="38100" dist="38100" dir="2700000" algn="tl">
                  <a:srgbClr val="000000">
                    <a:alpha val="43137"/>
                  </a:srgbClr>
                </a:outerShdw>
              </a:effectLst>
              <a:latin typeface="Verdana" pitchFamily="34" charset="0"/>
            </a:endParaRPr>
          </a:p>
        </p:txBody>
      </p:sp>
      <p:graphicFrame>
        <p:nvGraphicFramePr>
          <p:cNvPr id="13" name="Table 12"/>
          <p:cNvGraphicFramePr>
            <a:graphicFrameLocks noGrp="1"/>
          </p:cNvGraphicFramePr>
          <p:nvPr/>
        </p:nvGraphicFramePr>
        <p:xfrm>
          <a:off x="533400" y="3886200"/>
          <a:ext cx="4038600" cy="1828801"/>
        </p:xfrm>
        <a:graphic>
          <a:graphicData uri="http://schemas.openxmlformats.org/drawingml/2006/table">
            <a:tbl>
              <a:tblPr firstRow="1" bandRow="1">
                <a:tableStyleId>{5C22544A-7EE6-4342-B048-85BDC9FD1C3A}</a:tableStyleId>
              </a:tblPr>
              <a:tblGrid>
                <a:gridCol w="1447800"/>
                <a:gridCol w="2590800"/>
              </a:tblGrid>
              <a:tr h="410777">
                <a:tc>
                  <a:txBody>
                    <a:bodyPr/>
                    <a:lstStyle/>
                    <a:p>
                      <a:pPr algn="l"/>
                      <a:r>
                        <a:rPr lang="en-US" sz="900" b="1" dirty="0" smtClean="0">
                          <a:solidFill>
                            <a:schemeClr val="tx1"/>
                          </a:solidFill>
                          <a:latin typeface="Verdana" pitchFamily="34" charset="0"/>
                        </a:rPr>
                        <a:t>Siamese Cats</a:t>
                      </a:r>
                      <a:endParaRPr lang="en-US" sz="900" b="1" dirty="0">
                        <a:solidFill>
                          <a:schemeClr val="tx1"/>
                        </a:solidFill>
                        <a:latin typeface="Verdana"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900" b="1" dirty="0" smtClean="0">
                          <a:solidFill>
                            <a:schemeClr val="tx1"/>
                          </a:solidFill>
                          <a:latin typeface="Verdana" pitchFamily="34" charset="0"/>
                        </a:rPr>
                        <a:t>Characteristics</a:t>
                      </a:r>
                      <a:endParaRPr lang="en-US" sz="900" b="1" dirty="0">
                        <a:solidFill>
                          <a:schemeClr val="tx1"/>
                        </a:solidFill>
                        <a:latin typeface="Verdana"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57081">
                <a:tc>
                  <a:txBody>
                    <a:bodyPr/>
                    <a:lstStyle/>
                    <a:p>
                      <a:pPr algn="l"/>
                      <a:r>
                        <a:rPr lang="en-US" sz="900" b="0" dirty="0" smtClean="0">
                          <a:solidFill>
                            <a:schemeClr val="tx1"/>
                          </a:solidFill>
                          <a:latin typeface="Verdana" pitchFamily="34" charset="0"/>
                        </a:rPr>
                        <a:t>Traditional Siamese</a:t>
                      </a:r>
                      <a:endParaRPr lang="en-US" sz="900" b="0" dirty="0">
                        <a:solidFill>
                          <a:schemeClr val="tx1"/>
                        </a:solidFill>
                        <a:latin typeface="Verdana"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900" b="0" dirty="0" smtClean="0">
                          <a:solidFill>
                            <a:schemeClr val="tx1"/>
                          </a:solidFill>
                          <a:latin typeface="Verdana" pitchFamily="34" charset="0"/>
                        </a:rPr>
                        <a:t>Traditional</a:t>
                      </a:r>
                      <a:r>
                        <a:rPr lang="en-US" sz="900" b="0" baseline="0" dirty="0" smtClean="0">
                          <a:solidFill>
                            <a:schemeClr val="tx1"/>
                          </a:solidFill>
                          <a:latin typeface="Verdana" pitchFamily="34" charset="0"/>
                        </a:rPr>
                        <a:t> Siamese have slim bodies, pointed ears, blue eyes.  Most common.</a:t>
                      </a:r>
                      <a:endParaRPr lang="en-US" sz="900" b="0" dirty="0">
                        <a:solidFill>
                          <a:schemeClr val="tx1"/>
                        </a:solidFill>
                        <a:latin typeface="Verdana"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60943">
                <a:tc>
                  <a:txBody>
                    <a:bodyPr/>
                    <a:lstStyle/>
                    <a:p>
                      <a:pPr algn="l"/>
                      <a:r>
                        <a:rPr lang="en-US" sz="900" b="0" dirty="0" smtClean="0">
                          <a:solidFill>
                            <a:schemeClr val="tx1"/>
                          </a:solidFill>
                          <a:latin typeface="Verdana" pitchFamily="34" charset="0"/>
                        </a:rPr>
                        <a:t>Modern Siamese</a:t>
                      </a:r>
                      <a:endParaRPr lang="en-US" sz="900" b="0" dirty="0">
                        <a:solidFill>
                          <a:schemeClr val="tx1"/>
                        </a:solidFill>
                        <a:latin typeface="Verdana"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900" b="0" dirty="0" smtClean="0">
                          <a:solidFill>
                            <a:schemeClr val="tx1"/>
                          </a:solidFill>
                          <a:latin typeface="Verdana" pitchFamily="34" charset="0"/>
                        </a:rPr>
                        <a:t>Modern Siamese cats have  slim and flexible bodies, large wide</a:t>
                      </a:r>
                      <a:r>
                        <a:rPr lang="en-US" sz="900" b="0" baseline="0" dirty="0" smtClean="0">
                          <a:solidFill>
                            <a:schemeClr val="tx1"/>
                          </a:solidFill>
                          <a:latin typeface="Verdana" pitchFamily="34" charset="0"/>
                        </a:rPr>
                        <a:t> ears on the sides of their heads and almond shaped ears.</a:t>
                      </a:r>
                      <a:endParaRPr lang="en-US" sz="900" b="0" dirty="0">
                        <a:solidFill>
                          <a:schemeClr val="tx1"/>
                        </a:solidFill>
                        <a:latin typeface="Verdana"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14" name="Rectangle 13"/>
          <p:cNvSpPr/>
          <p:nvPr/>
        </p:nvSpPr>
        <p:spPr>
          <a:xfrm>
            <a:off x="609600" y="5867400"/>
            <a:ext cx="3886200" cy="1323439"/>
          </a:xfrm>
          <a:prstGeom prst="rect">
            <a:avLst/>
          </a:prstGeom>
        </p:spPr>
        <p:txBody>
          <a:bodyPr wrap="square">
            <a:spAutoFit/>
          </a:bodyPr>
          <a:lstStyle/>
          <a:p>
            <a:pPr marL="282575" indent="-282575">
              <a:buFont typeface="+mj-lt"/>
              <a:buAutoNum type="arabicPeriod" startAt="10"/>
            </a:pPr>
            <a:r>
              <a:rPr lang="en-US" sz="1000" dirty="0" smtClean="0">
                <a:latin typeface="Verdana" pitchFamily="34" charset="0"/>
              </a:rPr>
              <a:t>Based on the chart, Siamese Cats, which cat would you most likely see in your own neighborhood?</a:t>
            </a:r>
          </a:p>
          <a:p>
            <a:endParaRPr lang="en-US" sz="1000" dirty="0" smtClean="0">
              <a:latin typeface="Verdana" pitchFamily="34" charset="0"/>
            </a:endParaRPr>
          </a:p>
          <a:p>
            <a:pPr marL="466725" indent="-228600">
              <a:buFont typeface="+mj-lt"/>
              <a:buAutoNum type="alphaUcPeriod"/>
            </a:pPr>
            <a:r>
              <a:rPr lang="en-US" sz="1000" dirty="0" smtClean="0">
                <a:latin typeface="Verdana" pitchFamily="34" charset="0"/>
              </a:rPr>
              <a:t>Traditional Siamese Cat</a:t>
            </a:r>
          </a:p>
          <a:p>
            <a:pPr marL="466725" indent="-228600">
              <a:buFont typeface="+mj-lt"/>
              <a:buAutoNum type="alphaUcPeriod"/>
            </a:pPr>
            <a:r>
              <a:rPr lang="en-US" sz="1000" dirty="0" smtClean="0">
                <a:latin typeface="Verdana" pitchFamily="34" charset="0"/>
              </a:rPr>
              <a:t>Modern Siamese Cat</a:t>
            </a:r>
          </a:p>
          <a:p>
            <a:pPr marL="466725" indent="-228600">
              <a:buFont typeface="+mj-lt"/>
              <a:buAutoNum type="alphaUcPeriod"/>
            </a:pPr>
            <a:r>
              <a:rPr lang="en-US" sz="1000" dirty="0" smtClean="0">
                <a:latin typeface="Verdana" pitchFamily="34" charset="0"/>
              </a:rPr>
              <a:t>Both the Traditional and Modern</a:t>
            </a:r>
          </a:p>
          <a:p>
            <a:endParaRPr lang="en-US" sz="1000" dirty="0" smtClean="0">
              <a:latin typeface="Verdana" pitchFamily="34" charset="0"/>
            </a:endParaRPr>
          </a:p>
          <a:p>
            <a:endParaRPr lang="en-US" sz="1000" dirty="0" smtClean="0">
              <a:latin typeface="Verdana"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ext Box 2"/>
          <p:cNvSpPr txBox="1">
            <a:spLocks noChangeArrowheads="1"/>
          </p:cNvSpPr>
          <p:nvPr/>
        </p:nvSpPr>
        <p:spPr bwMode="auto">
          <a:xfrm>
            <a:off x="8991600" y="7423150"/>
            <a:ext cx="596900" cy="228600"/>
          </a:xfrm>
          <a:prstGeom prst="rect">
            <a:avLst/>
          </a:prstGeom>
          <a:noFill/>
          <a:ln w="9525">
            <a:noFill/>
            <a:miter lim="800000"/>
            <a:headEnd/>
            <a:tailEnd/>
          </a:ln>
        </p:spPr>
        <p:txBody>
          <a:bodyPr/>
          <a:lstStyle/>
          <a:p>
            <a:pPr algn="r" defTabSz="1019175"/>
            <a:r>
              <a:rPr lang="en-US" sz="700" dirty="0">
                <a:latin typeface="Verdana" pitchFamily="34" charset="0"/>
              </a:rPr>
              <a:t>Page </a:t>
            </a:r>
            <a:r>
              <a:rPr lang="en-US" sz="700" dirty="0" smtClean="0">
                <a:latin typeface="Verdana" pitchFamily="34" charset="0"/>
              </a:rPr>
              <a:t>6</a:t>
            </a:r>
            <a:endParaRPr lang="en-US" sz="700" dirty="0">
              <a:latin typeface="Verdana" pitchFamily="34" charset="0"/>
            </a:endParaRPr>
          </a:p>
        </p:txBody>
      </p:sp>
      <p:sp>
        <p:nvSpPr>
          <p:cNvPr id="14338" name="Text Box 3"/>
          <p:cNvSpPr txBox="1">
            <a:spLocks noChangeArrowheads="1"/>
          </p:cNvSpPr>
          <p:nvPr/>
        </p:nvSpPr>
        <p:spPr bwMode="auto">
          <a:xfrm>
            <a:off x="4114800" y="7423150"/>
            <a:ext cx="622300" cy="228600"/>
          </a:xfrm>
          <a:prstGeom prst="rect">
            <a:avLst/>
          </a:prstGeom>
          <a:noFill/>
          <a:ln w="9525">
            <a:noFill/>
            <a:miter lim="800000"/>
            <a:headEnd/>
            <a:tailEnd/>
          </a:ln>
        </p:spPr>
        <p:txBody>
          <a:bodyPr/>
          <a:lstStyle/>
          <a:p>
            <a:pPr algn="r" defTabSz="1019175"/>
            <a:r>
              <a:rPr lang="en-US" sz="700">
                <a:latin typeface="Verdana" pitchFamily="34" charset="0"/>
              </a:rPr>
              <a:t>Page 5 </a:t>
            </a:r>
          </a:p>
        </p:txBody>
      </p:sp>
      <p:graphicFrame>
        <p:nvGraphicFramePr>
          <p:cNvPr id="4" name="Table 3"/>
          <p:cNvGraphicFramePr>
            <a:graphicFrameLocks noGrp="1"/>
          </p:cNvGraphicFramePr>
          <p:nvPr/>
        </p:nvGraphicFramePr>
        <p:xfrm>
          <a:off x="609600" y="1143000"/>
          <a:ext cx="4191000" cy="2743200"/>
        </p:xfrm>
        <a:graphic>
          <a:graphicData uri="http://schemas.openxmlformats.org/drawingml/2006/table">
            <a:tbl>
              <a:tblPr firstRow="1" bandRow="1">
                <a:effectLst>
                  <a:outerShdw blurRad="50800" dist="38100" dir="16200000" rotWithShape="0">
                    <a:prstClr val="black">
                      <a:alpha val="40000"/>
                    </a:prstClr>
                  </a:outerShdw>
                </a:effectLst>
                <a:tableStyleId>{5C22544A-7EE6-4342-B048-85BDC9FD1C3A}</a:tableStyleId>
              </a:tblPr>
              <a:tblGrid>
                <a:gridCol w="1295400"/>
                <a:gridCol w="2895600"/>
              </a:tblGrid>
              <a:tr h="394200">
                <a:tc>
                  <a:txBody>
                    <a:bodyPr/>
                    <a:lstStyle/>
                    <a:p>
                      <a:pPr algn="ctr"/>
                      <a:r>
                        <a:rPr lang="en-US" sz="1200" dirty="0" smtClean="0">
                          <a:solidFill>
                            <a:schemeClr val="tx1"/>
                          </a:solidFill>
                          <a:latin typeface="Verdana" pitchFamily="34" charset="0"/>
                        </a:rPr>
                        <a:t>DATE</a:t>
                      </a:r>
                      <a:endParaRPr lang="en-US" sz="1200" dirty="0">
                        <a:solidFill>
                          <a:schemeClr val="tx1"/>
                        </a:solidFill>
                        <a:latin typeface="Verdana"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smtClean="0">
                          <a:solidFill>
                            <a:schemeClr val="tx1"/>
                          </a:solidFill>
                          <a:latin typeface="Verdana" pitchFamily="34" charset="0"/>
                        </a:rPr>
                        <a:t>EVENT</a:t>
                      </a:r>
                      <a:endParaRPr lang="en-US" sz="1200" dirty="0">
                        <a:solidFill>
                          <a:schemeClr val="tx1"/>
                        </a:solidFill>
                        <a:latin typeface="Verdana"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942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0" i="0" u="none" strike="noStrike" dirty="0" smtClean="0">
                          <a:solidFill>
                            <a:srgbClr val="000000"/>
                          </a:solidFill>
                          <a:latin typeface="Verdana" pitchFamily="34" charset="0"/>
                        </a:rPr>
                        <a:t>August 1, 1770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0" i="0" u="none" strike="noStrike" dirty="0" smtClean="0">
                          <a:solidFill>
                            <a:srgbClr val="000000"/>
                          </a:solidFill>
                          <a:latin typeface="Verdana" pitchFamily="34" charset="0"/>
                        </a:rPr>
                        <a:t>William Clark was born.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942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0" i="0" u="none" strike="noStrike" dirty="0" smtClean="0">
                          <a:solidFill>
                            <a:srgbClr val="000000"/>
                          </a:solidFill>
                          <a:latin typeface="Verdana" pitchFamily="34" charset="0"/>
                        </a:rPr>
                        <a:t>August 18, 1774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0" i="0" u="none" strike="noStrike" dirty="0" smtClean="0">
                          <a:solidFill>
                            <a:srgbClr val="000000"/>
                          </a:solidFill>
                          <a:latin typeface="Verdana" pitchFamily="34" charset="0"/>
                        </a:rPr>
                        <a:t>Meriwether Lewis was born.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832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0" i="0" u="none" strike="noStrike" dirty="0" smtClean="0">
                          <a:solidFill>
                            <a:srgbClr val="000000"/>
                          </a:solidFill>
                          <a:latin typeface="Verdana" pitchFamily="34" charset="0"/>
                        </a:rPr>
                        <a:t>Spring, 1803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0" i="0" u="none" strike="noStrike" dirty="0" smtClean="0">
                          <a:solidFill>
                            <a:srgbClr val="000000"/>
                          </a:solidFill>
                          <a:latin typeface="Verdana" pitchFamily="34" charset="0"/>
                        </a:rPr>
                        <a:t>Lewis is chosen as commander of expedition and asks William Clark to share the command.  Clark accepts.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832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0" i="0" u="none" strike="noStrike" dirty="0" smtClean="0">
                          <a:solidFill>
                            <a:srgbClr val="000000"/>
                          </a:solidFill>
                          <a:latin typeface="Verdana" pitchFamily="34" charset="0"/>
                        </a:rPr>
                        <a:t>Summer, 1803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0" i="0" u="none" strike="noStrike" dirty="0" smtClean="0">
                          <a:solidFill>
                            <a:srgbClr val="000000"/>
                          </a:solidFill>
                          <a:latin typeface="Verdana" pitchFamily="34" charset="0"/>
                        </a:rPr>
                        <a:t>Keelboat constructed in Pittsburg Lewis takes it down the Ohio River and picks up Clark along the way.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942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0" i="0" u="none" strike="noStrike" dirty="0" smtClean="0">
                          <a:solidFill>
                            <a:srgbClr val="000000"/>
                          </a:solidFill>
                          <a:latin typeface="Verdana" pitchFamily="34" charset="0"/>
                        </a:rPr>
                        <a:t>May 14, 1804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0" i="0" u="none" strike="noStrike" dirty="0" smtClean="0">
                          <a:solidFill>
                            <a:srgbClr val="000000"/>
                          </a:solidFill>
                          <a:latin typeface="Verdana" pitchFamily="34" charset="0"/>
                        </a:rPr>
                        <a:t>Lewis and Clark expedition begins.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5" name="Rectangle 4"/>
          <p:cNvSpPr/>
          <p:nvPr/>
        </p:nvSpPr>
        <p:spPr>
          <a:xfrm>
            <a:off x="609600" y="4343400"/>
            <a:ext cx="4191000" cy="1785104"/>
          </a:xfrm>
          <a:prstGeom prst="rect">
            <a:avLst/>
          </a:prstGeom>
        </p:spPr>
        <p:txBody>
          <a:bodyPr wrap="square">
            <a:spAutoFit/>
          </a:bodyPr>
          <a:lstStyle/>
          <a:p>
            <a:pPr marL="228600" indent="-228600">
              <a:buFont typeface="+mj-lt"/>
              <a:buAutoNum type="arabicPeriod" startAt="8"/>
            </a:pPr>
            <a:r>
              <a:rPr lang="en-US" sz="1000" dirty="0" smtClean="0">
                <a:latin typeface="Verdana" pitchFamily="34" charset="0"/>
              </a:rPr>
              <a:t>What year was a keelboat constructed for the Lewis and Clark Expedition?</a:t>
            </a:r>
          </a:p>
          <a:p>
            <a:endParaRPr lang="pt-BR" sz="1000" dirty="0" smtClean="0">
              <a:latin typeface="Verdana" pitchFamily="34" charset="0"/>
            </a:endParaRPr>
          </a:p>
          <a:p>
            <a:pPr marL="466725" indent="-228600">
              <a:buFont typeface="+mj-lt"/>
              <a:buAutoNum type="alphaUcPeriod"/>
            </a:pPr>
            <a:r>
              <a:rPr lang="pt-BR" sz="1000" dirty="0" smtClean="0">
                <a:latin typeface="Verdana" pitchFamily="34" charset="0"/>
              </a:rPr>
              <a:t>1774 </a:t>
            </a:r>
          </a:p>
          <a:p>
            <a:pPr marL="466725" indent="-228600">
              <a:buFont typeface="+mj-lt"/>
              <a:buAutoNum type="alphaUcPeriod"/>
            </a:pPr>
            <a:r>
              <a:rPr lang="pt-BR" sz="1000" dirty="0" smtClean="0">
                <a:latin typeface="Verdana" pitchFamily="34" charset="0"/>
              </a:rPr>
              <a:t>1803</a:t>
            </a:r>
          </a:p>
          <a:p>
            <a:pPr marL="466725" indent="-228600">
              <a:buFont typeface="+mj-lt"/>
              <a:buAutoNum type="alphaUcPeriod"/>
            </a:pPr>
            <a:r>
              <a:rPr lang="pt-BR" sz="1000" dirty="0" smtClean="0">
                <a:latin typeface="Verdana" pitchFamily="34" charset="0"/>
              </a:rPr>
              <a:t>1804</a:t>
            </a:r>
          </a:p>
          <a:p>
            <a:pPr marL="466725" indent="-228600">
              <a:buFont typeface="+mj-lt"/>
              <a:buAutoNum type="alphaUcPeriod"/>
            </a:pPr>
            <a:r>
              <a:rPr lang="pt-BR" sz="1000" dirty="0" smtClean="0">
                <a:latin typeface="Verdana" pitchFamily="34" charset="0"/>
              </a:rPr>
              <a:t>1770</a:t>
            </a:r>
            <a:endParaRPr lang="en-US" sz="1000" dirty="0" smtClean="0">
              <a:latin typeface="Verdana" pitchFamily="34" charset="0"/>
            </a:endParaRPr>
          </a:p>
          <a:p>
            <a:pPr marL="228600" indent="-228600">
              <a:buAutoNum type="alphaUcParenR"/>
            </a:pPr>
            <a:endParaRPr lang="pt-BR" sz="1000" dirty="0" smtClean="0">
              <a:latin typeface="Verdana" pitchFamily="34" charset="0"/>
            </a:endParaRPr>
          </a:p>
          <a:p>
            <a:pPr marL="228600" indent="-228600"/>
            <a:endParaRPr lang="en-US" sz="1000" dirty="0" smtClean="0">
              <a:latin typeface="Verdana" pitchFamily="34" charset="0"/>
            </a:endParaRPr>
          </a:p>
          <a:p>
            <a:pPr marL="228600" indent="-228600">
              <a:buAutoNum type="alphaUcParenBoth"/>
            </a:pPr>
            <a:endParaRPr lang="pt-BR" sz="1000" dirty="0" smtClean="0">
              <a:latin typeface="Verdana" pitchFamily="34" charset="0"/>
            </a:endParaRPr>
          </a:p>
          <a:p>
            <a:pPr marL="228600" indent="-228600"/>
            <a:endParaRPr lang="en-US" sz="1000" dirty="0" smtClean="0">
              <a:latin typeface="Verdana" pitchFamily="34" charset="0"/>
            </a:endParaRPr>
          </a:p>
        </p:txBody>
      </p:sp>
      <p:sp>
        <p:nvSpPr>
          <p:cNvPr id="6" name="TextBox 5"/>
          <p:cNvSpPr txBox="1"/>
          <p:nvPr/>
        </p:nvSpPr>
        <p:spPr>
          <a:xfrm>
            <a:off x="457200" y="304800"/>
            <a:ext cx="4114800" cy="430887"/>
          </a:xfrm>
          <a:prstGeom prst="rect">
            <a:avLst/>
          </a:prstGeom>
          <a:solidFill>
            <a:schemeClr val="bg1">
              <a:lumMod val="85000"/>
            </a:schemeClr>
          </a:solidFill>
          <a:ln w="9525">
            <a:solidFill>
              <a:schemeClr val="tx1"/>
            </a:solidFill>
          </a:ln>
        </p:spPr>
        <p:txBody>
          <a:bodyPr wrap="square" rtlCol="0">
            <a:spAutoFit/>
          </a:bodyPr>
          <a:lstStyle/>
          <a:p>
            <a:r>
              <a:rPr lang="en-US" sz="1400" b="1" i="1" u="sng" dirty="0" smtClean="0">
                <a:effectLst>
                  <a:outerShdw blurRad="38100" dist="38100" dir="2700000" algn="tl">
                    <a:srgbClr val="000000">
                      <a:alpha val="43137"/>
                    </a:srgbClr>
                  </a:outerShdw>
                </a:effectLst>
                <a:latin typeface="Verdana" pitchFamily="34" charset="0"/>
              </a:rPr>
              <a:t>The Lewis and Clark Expedition</a:t>
            </a:r>
          </a:p>
          <a:p>
            <a:endParaRPr lang="en-US" sz="800" b="1" i="1" u="sng" dirty="0">
              <a:effectLst>
                <a:outerShdw blurRad="38100" dist="38100" dir="2700000" algn="tl">
                  <a:srgbClr val="000000">
                    <a:alpha val="43137"/>
                  </a:srgbClr>
                </a:outerShdw>
              </a:effectLst>
              <a:latin typeface="Verdana" pitchFamily="34" charset="0"/>
            </a:endParaRPr>
          </a:p>
        </p:txBody>
      </p:sp>
      <p:sp>
        <p:nvSpPr>
          <p:cNvPr id="7" name="TextBox 6"/>
          <p:cNvSpPr txBox="1"/>
          <p:nvPr/>
        </p:nvSpPr>
        <p:spPr>
          <a:xfrm>
            <a:off x="533400" y="7239000"/>
            <a:ext cx="2514600" cy="215444"/>
          </a:xfrm>
          <a:prstGeom prst="rect">
            <a:avLst/>
          </a:prstGeom>
          <a:noFill/>
        </p:spPr>
        <p:txBody>
          <a:bodyPr wrap="square" rtlCol="0">
            <a:spAutoFit/>
          </a:bodyPr>
          <a:lstStyle/>
          <a:p>
            <a:r>
              <a:rPr lang="en-US" sz="800" dirty="0" smtClean="0"/>
              <a:t>© </a:t>
            </a:r>
            <a:r>
              <a:rPr lang="en-US" sz="800" dirty="0" smtClean="0">
                <a:latin typeface="Verdana" pitchFamily="34" charset="0"/>
              </a:rPr>
              <a:t>Rick and Susan Richmond 2011</a:t>
            </a:r>
            <a:endParaRPr lang="en-US" sz="800" dirty="0">
              <a:latin typeface="Verdana" pitchFamily="34" charset="0"/>
            </a:endParaRPr>
          </a:p>
        </p:txBody>
      </p:sp>
      <p:pic>
        <p:nvPicPr>
          <p:cNvPr id="8" name="Picture 1"/>
          <p:cNvPicPr>
            <a:picLocks noChangeAspect="1" noChangeArrowheads="1"/>
          </p:cNvPicPr>
          <p:nvPr/>
        </p:nvPicPr>
        <p:blipFill>
          <a:blip r:embed="rId3"/>
          <a:srcRect l="32500" t="34375" r="13125" b="10417"/>
          <a:stretch>
            <a:fillRect/>
          </a:stretch>
        </p:blipFill>
        <p:spPr bwMode="auto">
          <a:xfrm>
            <a:off x="5562600" y="914400"/>
            <a:ext cx="4038600" cy="2460296"/>
          </a:xfrm>
          <a:prstGeom prst="rect">
            <a:avLst/>
          </a:prstGeom>
          <a:noFill/>
          <a:ln w="9525">
            <a:noFill/>
            <a:miter lim="800000"/>
            <a:headEnd/>
            <a:tailEnd/>
          </a:ln>
          <a:effectLst/>
        </p:spPr>
      </p:pic>
      <p:sp>
        <p:nvSpPr>
          <p:cNvPr id="9" name="Rectangle 8"/>
          <p:cNvSpPr/>
          <p:nvPr/>
        </p:nvSpPr>
        <p:spPr>
          <a:xfrm>
            <a:off x="5715000" y="4114800"/>
            <a:ext cx="3810000" cy="1631216"/>
          </a:xfrm>
          <a:prstGeom prst="rect">
            <a:avLst/>
          </a:prstGeom>
        </p:spPr>
        <p:txBody>
          <a:bodyPr wrap="square">
            <a:spAutoFit/>
          </a:bodyPr>
          <a:lstStyle/>
          <a:p>
            <a:pPr marL="228600" indent="-228600">
              <a:buFont typeface="+mj-lt"/>
              <a:buAutoNum type="arabicPeriod" startAt="9"/>
            </a:pPr>
            <a:r>
              <a:rPr lang="en-US" sz="1000" dirty="0" smtClean="0">
                <a:latin typeface="Verdana" pitchFamily="34" charset="0"/>
              </a:rPr>
              <a:t>How many syllables are in the word hummingbird?</a:t>
            </a:r>
          </a:p>
          <a:p>
            <a:endParaRPr lang="pt-BR" sz="1000" dirty="0" smtClean="0">
              <a:latin typeface="Verdana" pitchFamily="34" charset="0"/>
            </a:endParaRPr>
          </a:p>
          <a:p>
            <a:pPr marL="466725" indent="-228600">
              <a:buFont typeface="+mj-lt"/>
              <a:buAutoNum type="alphaUcPeriod"/>
            </a:pPr>
            <a:r>
              <a:rPr lang="pt-BR" sz="1000" dirty="0" smtClean="0">
                <a:latin typeface="Verdana" pitchFamily="34" charset="0"/>
              </a:rPr>
              <a:t>4 </a:t>
            </a:r>
          </a:p>
          <a:p>
            <a:pPr marL="466725" indent="-228600">
              <a:buFont typeface="+mj-lt"/>
              <a:buAutoNum type="alphaUcPeriod"/>
            </a:pPr>
            <a:r>
              <a:rPr lang="pt-BR" sz="1000" dirty="0" smtClean="0">
                <a:latin typeface="Verdana" pitchFamily="34" charset="0"/>
              </a:rPr>
              <a:t>2</a:t>
            </a:r>
          </a:p>
          <a:p>
            <a:pPr marL="466725" indent="-228600">
              <a:buFont typeface="+mj-lt"/>
              <a:buAutoNum type="alphaUcPeriod"/>
            </a:pPr>
            <a:r>
              <a:rPr lang="pt-BR" sz="1000" dirty="0" smtClean="0">
                <a:latin typeface="Verdana" pitchFamily="34" charset="0"/>
              </a:rPr>
              <a:t>3</a:t>
            </a:r>
          </a:p>
          <a:p>
            <a:pPr marL="466725" indent="-228600">
              <a:buFont typeface="+mj-lt"/>
              <a:buAutoNum type="alphaUcPeriod"/>
            </a:pPr>
            <a:r>
              <a:rPr lang="pt-BR" sz="1000" dirty="0" smtClean="0">
                <a:latin typeface="Verdana" pitchFamily="34" charset="0"/>
              </a:rPr>
              <a:t>5</a:t>
            </a:r>
            <a:endParaRPr lang="en-US" sz="1000" dirty="0" smtClean="0"/>
          </a:p>
          <a:p>
            <a:pPr marL="228600" indent="-228600">
              <a:buAutoNum type="alphaUcParenR"/>
            </a:pPr>
            <a:endParaRPr lang="pt-BR" sz="1000" dirty="0" smtClean="0">
              <a:latin typeface="Verdana" pitchFamily="34" charset="0"/>
            </a:endParaRPr>
          </a:p>
          <a:p>
            <a:pPr marL="228600" indent="-228600"/>
            <a:endParaRPr lang="en-US" sz="1000" dirty="0" smtClean="0">
              <a:latin typeface="Verdana" pitchFamily="34" charset="0"/>
            </a:endParaRPr>
          </a:p>
          <a:p>
            <a:pPr marL="228600" indent="-228600">
              <a:buAutoNum type="alphaUcParenBoth"/>
            </a:pPr>
            <a:endParaRPr lang="pt-BR" sz="1000" dirty="0" smtClean="0">
              <a:latin typeface="Verdana" pitchFamily="34" charset="0"/>
            </a:endParaRPr>
          </a:p>
          <a:p>
            <a:pPr marL="228600" indent="-228600"/>
            <a:endParaRPr lang="en-US" sz="1000" dirty="0" smtClean="0">
              <a:latin typeface="Verdana" pitchFamily="34" charset="0"/>
            </a:endParaRPr>
          </a:p>
        </p:txBody>
      </p:sp>
      <p:sp>
        <p:nvSpPr>
          <p:cNvPr id="10" name="TextBox 9"/>
          <p:cNvSpPr txBox="1"/>
          <p:nvPr/>
        </p:nvSpPr>
        <p:spPr>
          <a:xfrm>
            <a:off x="5638800" y="304800"/>
            <a:ext cx="3276600" cy="307777"/>
          </a:xfrm>
          <a:prstGeom prst="rect">
            <a:avLst/>
          </a:prstGeom>
          <a:noFill/>
        </p:spPr>
        <p:txBody>
          <a:bodyPr wrap="square" rtlCol="0">
            <a:spAutoFit/>
          </a:bodyPr>
          <a:lstStyle/>
          <a:p>
            <a:r>
              <a:rPr lang="en-US" sz="1400" b="1" i="1" u="sng" dirty="0" smtClean="0">
                <a:effectLst>
                  <a:outerShdw blurRad="38100" dist="38100" dir="2700000" algn="tl">
                    <a:srgbClr val="000000">
                      <a:alpha val="43137"/>
                    </a:srgbClr>
                  </a:outerShdw>
                </a:effectLst>
                <a:latin typeface="Verdana" pitchFamily="34" charset="0"/>
              </a:rPr>
              <a:t>Glossary</a:t>
            </a:r>
            <a:endParaRPr lang="en-US" sz="1400" b="1" i="1" u="sng" dirty="0">
              <a:effectLst>
                <a:outerShdw blurRad="38100" dist="38100" dir="2700000" algn="tl">
                  <a:srgbClr val="000000">
                    <a:alpha val="43137"/>
                  </a:srgbClr>
                </a:outerShdw>
              </a:effectLst>
              <a:latin typeface="Verdana" pitchFamily="34" charset="0"/>
            </a:endParaRPr>
          </a:p>
        </p:txBody>
      </p:sp>
      <p:sp>
        <p:nvSpPr>
          <p:cNvPr id="11" name="TextBox 10"/>
          <p:cNvSpPr txBox="1"/>
          <p:nvPr/>
        </p:nvSpPr>
        <p:spPr>
          <a:xfrm>
            <a:off x="5638800" y="7162800"/>
            <a:ext cx="2514600" cy="215444"/>
          </a:xfrm>
          <a:prstGeom prst="rect">
            <a:avLst/>
          </a:prstGeom>
          <a:noFill/>
        </p:spPr>
        <p:txBody>
          <a:bodyPr wrap="square" rtlCol="0">
            <a:spAutoFit/>
          </a:bodyPr>
          <a:lstStyle/>
          <a:p>
            <a:r>
              <a:rPr lang="en-US" sz="800" dirty="0" smtClean="0"/>
              <a:t>© </a:t>
            </a:r>
            <a:r>
              <a:rPr lang="en-US" sz="800" dirty="0" smtClean="0">
                <a:latin typeface="Verdana" pitchFamily="34" charset="0"/>
              </a:rPr>
              <a:t>Rick and Susan Richmond 2011</a:t>
            </a:r>
            <a:endParaRPr lang="en-US" sz="800" dirty="0">
              <a:latin typeface="Verdana" pitchFamily="34" charset="0"/>
            </a:endParaRPr>
          </a:p>
        </p:txBody>
      </p:sp>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1019175"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1019175"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441</TotalTime>
  <Words>948</Words>
  <Application>Microsoft Office PowerPoint</Application>
  <PresentationFormat>Custom</PresentationFormat>
  <Paragraphs>186</Paragraphs>
  <Slides>6</Slides>
  <Notes>6</Notes>
  <HiddenSlides>0</HiddenSlides>
  <MMClips>0</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Default Design</vt:lpstr>
      <vt:lpstr>Slide 1</vt:lpstr>
      <vt:lpstr>Slide 2</vt:lpstr>
      <vt:lpstr>Slide 3</vt:lpstr>
      <vt:lpstr>Slide 4</vt:lpstr>
      <vt:lpstr>Slide 5</vt:lpstr>
      <vt:lpstr>Slide 6</vt:lpstr>
    </vt:vector>
  </TitlesOfParts>
  <Company>Merix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rickr</dc:creator>
  <cp:lastModifiedBy>Rick Richmond</cp:lastModifiedBy>
  <cp:revision>117</cp:revision>
  <dcterms:created xsi:type="dcterms:W3CDTF">2010-03-15T16:13:22Z</dcterms:created>
  <dcterms:modified xsi:type="dcterms:W3CDTF">2012-01-25T02:39:28Z</dcterms:modified>
</cp:coreProperties>
</file>