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notesSlides/notesSlide6.xml" ContentType="application/vnd.openxmlformats-officedocument.presentationml.notes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8" r:id="rId2"/>
    <p:sldId id="256" r:id="rId3"/>
    <p:sldId id="257" r:id="rId4"/>
    <p:sldId id="259" r:id="rId5"/>
    <p:sldId id="260" r:id="rId6"/>
    <p:sldId id="261" r:id="rId7"/>
  </p:sldIdLst>
  <p:sldSz cx="10058400" cy="7772400"/>
  <p:notesSz cx="7010400" cy="9296400"/>
  <p:defaultTextStyle>
    <a:defPPr>
      <a:defRPr lang="en-US"/>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DFF"/>
    <a:srgbClr val="FFCCFF"/>
    <a:srgbClr val="E5F5FF"/>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2081" autoAdjust="0"/>
    <p:restoredTop sz="94660"/>
  </p:normalViewPr>
  <p:slideViewPr>
    <p:cSldViewPr>
      <p:cViewPr>
        <p:scale>
          <a:sx n="80" d="100"/>
          <a:sy n="80" d="100"/>
        </p:scale>
        <p:origin x="-336" y="-636"/>
      </p:cViewPr>
      <p:guideLst>
        <p:guide orient="horz" pos="2448"/>
        <p:guide pos="316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pPr>
              <a:defRPr/>
            </a:pPr>
            <a:endParaRPr lang="en-US"/>
          </a:p>
        </p:txBody>
      </p:sp>
      <p:sp>
        <p:nvSpPr>
          <p:cNvPr id="12291"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pPr>
              <a:defRPr/>
            </a:pPr>
            <a:endParaRPr lang="en-US"/>
          </a:p>
        </p:txBody>
      </p:sp>
      <p:sp>
        <p:nvSpPr>
          <p:cNvPr id="3076" name="Rectangle 4"/>
          <p:cNvSpPr>
            <a:spLocks noGrp="1" noRot="1" noChangeAspect="1" noChangeArrowheads="1" noTextEdit="1"/>
          </p:cNvSpPr>
          <p:nvPr>
            <p:ph type="sldImg" idx="2"/>
          </p:nvPr>
        </p:nvSpPr>
        <p:spPr bwMode="auto">
          <a:xfrm>
            <a:off x="1249363" y="696913"/>
            <a:ext cx="4511675" cy="3486150"/>
          </a:xfrm>
          <a:prstGeom prst="rect">
            <a:avLst/>
          </a:prstGeom>
          <a:noFill/>
          <a:ln w="9525">
            <a:solidFill>
              <a:srgbClr val="000000"/>
            </a:solidFill>
            <a:miter lim="800000"/>
            <a:headEnd/>
            <a:tailEnd/>
          </a:ln>
        </p:spPr>
      </p:sp>
      <p:sp>
        <p:nvSpPr>
          <p:cNvPr id="12293"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294"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vl1pPr>
          </a:lstStyle>
          <a:p>
            <a:pPr>
              <a:defRPr/>
            </a:pPr>
            <a:endParaRPr lang="en-US"/>
          </a:p>
        </p:txBody>
      </p:sp>
      <p:sp>
        <p:nvSpPr>
          <p:cNvPr id="12295"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pPr>
              <a:defRPr/>
            </a:pPr>
            <a:fld id="{A272BB57-D48C-41C2-9B7A-47BDB6CA305F}"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Slide Image Placeholder 1"/>
          <p:cNvSpPr>
            <a:spLocks noGrp="1" noRot="1" noChangeAspect="1"/>
          </p:cNvSpPr>
          <p:nvPr>
            <p:ph type="sldImg"/>
          </p:nvPr>
        </p:nvSpPr>
        <p:spPr>
          <a:ln/>
        </p:spPr>
      </p:sp>
      <p:sp>
        <p:nvSpPr>
          <p:cNvPr id="5122" name="Notes Placeholder 2"/>
          <p:cNvSpPr>
            <a:spLocks noGrp="1"/>
          </p:cNvSpPr>
          <p:nvPr>
            <p:ph type="body" idx="1"/>
          </p:nvPr>
        </p:nvSpPr>
        <p:spPr>
          <a:noFill/>
          <a:ln/>
        </p:spPr>
        <p:txBody>
          <a:bodyPr/>
          <a:lstStyle/>
          <a:p>
            <a:pPr eaLnBrk="1" hangingPunct="1"/>
            <a:endParaRPr lang="en-US" smtClean="0"/>
          </a:p>
        </p:txBody>
      </p:sp>
      <p:sp>
        <p:nvSpPr>
          <p:cNvPr id="5123" name="Slide Number Placeholder 3"/>
          <p:cNvSpPr>
            <a:spLocks noGrp="1"/>
          </p:cNvSpPr>
          <p:nvPr>
            <p:ph type="sldNum" sz="quarter" idx="5"/>
          </p:nvPr>
        </p:nvSpPr>
        <p:spPr>
          <a:noFill/>
        </p:spPr>
        <p:txBody>
          <a:bodyPr/>
          <a:lstStyle/>
          <a:p>
            <a:fld id="{3EC103BF-8C43-45FB-8146-CFAF29281610}" type="slidenum">
              <a:rPr lang="en-US" smtClean="0"/>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Slide Image Placeholder 1"/>
          <p:cNvSpPr>
            <a:spLocks noGrp="1" noRot="1" noChangeAspect="1"/>
          </p:cNvSpPr>
          <p:nvPr>
            <p:ph type="sldImg"/>
          </p:nvPr>
        </p:nvSpPr>
        <p:spPr>
          <a:ln/>
        </p:spPr>
      </p:sp>
      <p:sp>
        <p:nvSpPr>
          <p:cNvPr id="7170" name="Notes Placeholder 2"/>
          <p:cNvSpPr>
            <a:spLocks noGrp="1"/>
          </p:cNvSpPr>
          <p:nvPr>
            <p:ph type="body" idx="1"/>
          </p:nvPr>
        </p:nvSpPr>
        <p:spPr>
          <a:noFill/>
          <a:ln/>
        </p:spPr>
        <p:txBody>
          <a:bodyPr/>
          <a:lstStyle/>
          <a:p>
            <a:pPr eaLnBrk="1" hangingPunct="1"/>
            <a:endParaRPr lang="en-US" smtClean="0"/>
          </a:p>
        </p:txBody>
      </p:sp>
      <p:sp>
        <p:nvSpPr>
          <p:cNvPr id="7171" name="Slide Number Placeholder 3"/>
          <p:cNvSpPr>
            <a:spLocks noGrp="1"/>
          </p:cNvSpPr>
          <p:nvPr>
            <p:ph type="sldNum" sz="quarter" idx="5"/>
          </p:nvPr>
        </p:nvSpPr>
        <p:spPr>
          <a:noFill/>
        </p:spPr>
        <p:txBody>
          <a:bodyPr/>
          <a:lstStyle/>
          <a:p>
            <a:fld id="{42F96DA4-ABA7-4855-954E-2EE22F3D6777}" type="slidenum">
              <a:rPr lang="en-US" smtClean="0"/>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p:cNvSpPr>
            <a:spLocks noGrp="1" noRot="1" noChangeAspect="1"/>
          </p:cNvSpPr>
          <p:nvPr>
            <p:ph type="sldImg"/>
          </p:nvPr>
        </p:nvSpPr>
        <p:spPr>
          <a:ln/>
        </p:spPr>
      </p:sp>
      <p:sp>
        <p:nvSpPr>
          <p:cNvPr id="9218" name="Notes Placeholder 2"/>
          <p:cNvSpPr>
            <a:spLocks noGrp="1"/>
          </p:cNvSpPr>
          <p:nvPr>
            <p:ph type="body" idx="1"/>
          </p:nvPr>
        </p:nvSpPr>
        <p:spPr>
          <a:noFill/>
          <a:ln/>
        </p:spPr>
        <p:txBody>
          <a:bodyPr/>
          <a:lstStyle/>
          <a:p>
            <a:pPr eaLnBrk="1" hangingPunct="1"/>
            <a:endParaRPr lang="en-US" smtClean="0"/>
          </a:p>
        </p:txBody>
      </p:sp>
      <p:sp>
        <p:nvSpPr>
          <p:cNvPr id="9219" name="Slide Number Placeholder 3"/>
          <p:cNvSpPr>
            <a:spLocks noGrp="1"/>
          </p:cNvSpPr>
          <p:nvPr>
            <p:ph type="sldNum" sz="quarter" idx="5"/>
          </p:nvPr>
        </p:nvSpPr>
        <p:spPr>
          <a:noFill/>
        </p:spPr>
        <p:txBody>
          <a:bodyPr/>
          <a:lstStyle/>
          <a:p>
            <a:fld id="{E5DB4875-4BEE-4A56-A094-F4BDDFD9AF18}"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Slide Image Placeholder 1"/>
          <p:cNvSpPr>
            <a:spLocks noGrp="1" noRot="1" noChangeAspect="1"/>
          </p:cNvSpPr>
          <p:nvPr>
            <p:ph type="sldImg"/>
          </p:nvPr>
        </p:nvSpPr>
        <p:spPr>
          <a:ln/>
        </p:spPr>
      </p:sp>
      <p:sp>
        <p:nvSpPr>
          <p:cNvPr id="11266" name="Notes Placeholder 2"/>
          <p:cNvSpPr>
            <a:spLocks noGrp="1"/>
          </p:cNvSpPr>
          <p:nvPr>
            <p:ph type="body" idx="1"/>
          </p:nvPr>
        </p:nvSpPr>
        <p:spPr>
          <a:noFill/>
          <a:ln/>
        </p:spPr>
        <p:txBody>
          <a:bodyPr/>
          <a:lstStyle/>
          <a:p>
            <a:pPr eaLnBrk="1" hangingPunct="1"/>
            <a:endParaRPr lang="en-US" smtClean="0"/>
          </a:p>
        </p:txBody>
      </p:sp>
      <p:sp>
        <p:nvSpPr>
          <p:cNvPr id="11267" name="Slide Number Placeholder 3"/>
          <p:cNvSpPr>
            <a:spLocks noGrp="1"/>
          </p:cNvSpPr>
          <p:nvPr>
            <p:ph type="sldNum" sz="quarter" idx="5"/>
          </p:nvPr>
        </p:nvSpPr>
        <p:spPr>
          <a:noFill/>
        </p:spPr>
        <p:txBody>
          <a:bodyPr/>
          <a:lstStyle/>
          <a:p>
            <a:fld id="{12691B44-7342-42D1-8A61-7D3053CD1CB2}"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lide Image Placeholder 1"/>
          <p:cNvSpPr>
            <a:spLocks noGrp="1" noRot="1" noChangeAspect="1"/>
          </p:cNvSpPr>
          <p:nvPr>
            <p:ph type="sldImg"/>
          </p:nvPr>
        </p:nvSpPr>
        <p:spPr>
          <a:ln/>
        </p:spPr>
      </p:sp>
      <p:sp>
        <p:nvSpPr>
          <p:cNvPr id="13314" name="Notes Placeholder 2"/>
          <p:cNvSpPr>
            <a:spLocks noGrp="1"/>
          </p:cNvSpPr>
          <p:nvPr>
            <p:ph type="body" idx="1"/>
          </p:nvPr>
        </p:nvSpPr>
        <p:spPr>
          <a:noFill/>
          <a:ln/>
        </p:spPr>
        <p:txBody>
          <a:bodyPr/>
          <a:lstStyle/>
          <a:p>
            <a:pPr eaLnBrk="1" hangingPunct="1"/>
            <a:endParaRPr lang="en-US" smtClean="0"/>
          </a:p>
        </p:txBody>
      </p:sp>
      <p:sp>
        <p:nvSpPr>
          <p:cNvPr id="13315" name="Slide Number Placeholder 3"/>
          <p:cNvSpPr>
            <a:spLocks noGrp="1"/>
          </p:cNvSpPr>
          <p:nvPr>
            <p:ph type="sldNum" sz="quarter" idx="5"/>
          </p:nvPr>
        </p:nvSpPr>
        <p:spPr>
          <a:noFill/>
        </p:spPr>
        <p:txBody>
          <a:bodyPr/>
          <a:lstStyle/>
          <a:p>
            <a:fld id="{39C54778-E6CA-4B3E-9913-EEE54B65D3E5}"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a:ln/>
        </p:spPr>
      </p:sp>
      <p:sp>
        <p:nvSpPr>
          <p:cNvPr id="15362" name="Notes Placeholder 2"/>
          <p:cNvSpPr>
            <a:spLocks noGrp="1"/>
          </p:cNvSpPr>
          <p:nvPr>
            <p:ph type="body" idx="1"/>
          </p:nvPr>
        </p:nvSpPr>
        <p:spPr>
          <a:noFill/>
          <a:ln/>
        </p:spPr>
        <p:txBody>
          <a:bodyPr/>
          <a:lstStyle/>
          <a:p>
            <a:pPr eaLnBrk="1" hangingPunct="1"/>
            <a:endParaRPr lang="en-US" smtClean="0"/>
          </a:p>
        </p:txBody>
      </p:sp>
      <p:sp>
        <p:nvSpPr>
          <p:cNvPr id="15363" name="Slide Number Placeholder 3"/>
          <p:cNvSpPr>
            <a:spLocks noGrp="1"/>
          </p:cNvSpPr>
          <p:nvPr>
            <p:ph type="sldNum" sz="quarter" idx="5"/>
          </p:nvPr>
        </p:nvSpPr>
        <p:spPr>
          <a:noFill/>
        </p:spPr>
        <p:txBody>
          <a:bodyPr/>
          <a:lstStyle/>
          <a:p>
            <a:fld id="{1CB73679-3EAB-4DDE-B32B-7A093FDDB24D}" type="slidenum">
              <a:rPr lang="en-US" smtClean="0"/>
              <a:pPr/>
              <a:t>6</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0" r:id="rId1"/>
  </p:sldLayoutIdLst>
  <p:txStyles>
    <p:titleStyle>
      <a:lvl1pPr algn="ctr" defTabSz="1019175" rtl="0" eaLnBrk="0" fontAlgn="base" hangingPunct="0">
        <a:spcBef>
          <a:spcPct val="0"/>
        </a:spcBef>
        <a:spcAft>
          <a:spcPct val="0"/>
        </a:spcAft>
        <a:defRPr sz="4900">
          <a:solidFill>
            <a:schemeClr val="tx2"/>
          </a:solidFill>
          <a:latin typeface="+mj-lt"/>
          <a:ea typeface="+mj-ea"/>
          <a:cs typeface="+mj-cs"/>
        </a:defRPr>
      </a:lvl1pPr>
      <a:lvl2pPr algn="ctr" defTabSz="1019175" rtl="0" eaLnBrk="0" fontAlgn="base" hangingPunct="0">
        <a:spcBef>
          <a:spcPct val="0"/>
        </a:spcBef>
        <a:spcAft>
          <a:spcPct val="0"/>
        </a:spcAft>
        <a:defRPr sz="4900">
          <a:solidFill>
            <a:schemeClr val="tx2"/>
          </a:solidFill>
          <a:latin typeface="Arial" charset="0"/>
        </a:defRPr>
      </a:lvl2pPr>
      <a:lvl3pPr algn="ctr" defTabSz="1019175" rtl="0" eaLnBrk="0" fontAlgn="base" hangingPunct="0">
        <a:spcBef>
          <a:spcPct val="0"/>
        </a:spcBef>
        <a:spcAft>
          <a:spcPct val="0"/>
        </a:spcAft>
        <a:defRPr sz="4900">
          <a:solidFill>
            <a:schemeClr val="tx2"/>
          </a:solidFill>
          <a:latin typeface="Arial" charset="0"/>
        </a:defRPr>
      </a:lvl3pPr>
      <a:lvl4pPr algn="ctr" defTabSz="1019175" rtl="0" eaLnBrk="0" fontAlgn="base" hangingPunct="0">
        <a:spcBef>
          <a:spcPct val="0"/>
        </a:spcBef>
        <a:spcAft>
          <a:spcPct val="0"/>
        </a:spcAft>
        <a:defRPr sz="4900">
          <a:solidFill>
            <a:schemeClr val="tx2"/>
          </a:solidFill>
          <a:latin typeface="Arial" charset="0"/>
        </a:defRPr>
      </a:lvl4pPr>
      <a:lvl5pPr algn="ctr" defTabSz="1019175" rtl="0" eaLnBrk="0" fontAlgn="base" hangingPunct="0">
        <a:spcBef>
          <a:spcPct val="0"/>
        </a:spcBef>
        <a:spcAft>
          <a:spcPct val="0"/>
        </a:spcAft>
        <a:defRPr sz="4900">
          <a:solidFill>
            <a:schemeClr val="tx2"/>
          </a:solidFill>
          <a:latin typeface="Arial" charset="0"/>
        </a:defRPr>
      </a:lvl5pPr>
      <a:lvl6pPr marL="457200" algn="ctr" defTabSz="1019175" rtl="0" fontAlgn="base">
        <a:spcBef>
          <a:spcPct val="0"/>
        </a:spcBef>
        <a:spcAft>
          <a:spcPct val="0"/>
        </a:spcAft>
        <a:defRPr sz="4900">
          <a:solidFill>
            <a:schemeClr val="tx2"/>
          </a:solidFill>
          <a:latin typeface="Arial" charset="0"/>
        </a:defRPr>
      </a:lvl6pPr>
      <a:lvl7pPr marL="914400" algn="ctr" defTabSz="1019175" rtl="0" fontAlgn="base">
        <a:spcBef>
          <a:spcPct val="0"/>
        </a:spcBef>
        <a:spcAft>
          <a:spcPct val="0"/>
        </a:spcAft>
        <a:defRPr sz="4900">
          <a:solidFill>
            <a:schemeClr val="tx2"/>
          </a:solidFill>
          <a:latin typeface="Arial" charset="0"/>
        </a:defRPr>
      </a:lvl7pPr>
      <a:lvl8pPr marL="1371600" algn="ctr" defTabSz="1019175" rtl="0" fontAlgn="base">
        <a:spcBef>
          <a:spcPct val="0"/>
        </a:spcBef>
        <a:spcAft>
          <a:spcPct val="0"/>
        </a:spcAft>
        <a:defRPr sz="4900">
          <a:solidFill>
            <a:schemeClr val="tx2"/>
          </a:solidFill>
          <a:latin typeface="Arial" charset="0"/>
        </a:defRPr>
      </a:lvl8pPr>
      <a:lvl9pPr marL="1828800" algn="ctr" defTabSz="1019175" rtl="0" fontAlgn="base">
        <a:spcBef>
          <a:spcPct val="0"/>
        </a:spcBef>
        <a:spcAft>
          <a:spcPct val="0"/>
        </a:spcAft>
        <a:defRPr sz="4900">
          <a:solidFill>
            <a:schemeClr val="tx2"/>
          </a:solidFill>
          <a:latin typeface="Arial" charset="0"/>
        </a:defRPr>
      </a:lvl9pPr>
    </p:titleStyle>
    <p:bodyStyle>
      <a:lvl1pPr marL="382588" indent="-382588" algn="l" defTabSz="1019175" rtl="0" eaLnBrk="0" fontAlgn="base" hangingPunct="0">
        <a:spcBef>
          <a:spcPct val="20000"/>
        </a:spcBef>
        <a:spcAft>
          <a:spcPct val="0"/>
        </a:spcAft>
        <a:buChar char="•"/>
        <a:defRPr sz="3600">
          <a:solidFill>
            <a:schemeClr val="tx1"/>
          </a:solidFill>
          <a:latin typeface="+mn-lt"/>
          <a:ea typeface="+mn-ea"/>
          <a:cs typeface="+mn-cs"/>
        </a:defRPr>
      </a:lvl1pPr>
      <a:lvl2pPr marL="827088" indent="-317500" algn="l" defTabSz="1019175" rtl="0" eaLnBrk="0" fontAlgn="base" hangingPunct="0">
        <a:spcBef>
          <a:spcPct val="20000"/>
        </a:spcBef>
        <a:spcAft>
          <a:spcPct val="0"/>
        </a:spcAft>
        <a:buChar char="–"/>
        <a:defRPr sz="3100">
          <a:solidFill>
            <a:schemeClr val="tx1"/>
          </a:solidFill>
          <a:latin typeface="+mn-lt"/>
        </a:defRPr>
      </a:lvl2pPr>
      <a:lvl3pPr marL="1273175" indent="-254000" algn="l" defTabSz="1019175" rtl="0" eaLnBrk="0" fontAlgn="base" hangingPunct="0">
        <a:spcBef>
          <a:spcPct val="20000"/>
        </a:spcBef>
        <a:spcAft>
          <a:spcPct val="0"/>
        </a:spcAft>
        <a:buChar char="•"/>
        <a:defRPr sz="2700">
          <a:solidFill>
            <a:schemeClr val="tx1"/>
          </a:solidFill>
          <a:latin typeface="+mn-lt"/>
        </a:defRPr>
      </a:lvl3pPr>
      <a:lvl4pPr marL="1782763" indent="-254000" algn="l" defTabSz="1019175" rtl="0" eaLnBrk="0" fontAlgn="base" hangingPunct="0">
        <a:spcBef>
          <a:spcPct val="20000"/>
        </a:spcBef>
        <a:spcAft>
          <a:spcPct val="0"/>
        </a:spcAft>
        <a:buChar char="–"/>
        <a:defRPr sz="2200">
          <a:solidFill>
            <a:schemeClr val="tx1"/>
          </a:solidFill>
          <a:latin typeface="+mn-lt"/>
        </a:defRPr>
      </a:lvl4pPr>
      <a:lvl5pPr marL="2292350" indent="-254000" algn="l" defTabSz="1019175" rtl="0" eaLnBrk="0" fontAlgn="base" hangingPunct="0">
        <a:spcBef>
          <a:spcPct val="20000"/>
        </a:spcBef>
        <a:spcAft>
          <a:spcPct val="0"/>
        </a:spcAft>
        <a:buChar char="»"/>
        <a:defRPr sz="2200">
          <a:solidFill>
            <a:schemeClr val="tx1"/>
          </a:solidFill>
          <a:latin typeface="+mn-lt"/>
        </a:defRPr>
      </a:lvl5pPr>
      <a:lvl6pPr marL="2749550" indent="-254000" algn="l" defTabSz="1019175" rtl="0" fontAlgn="base">
        <a:spcBef>
          <a:spcPct val="20000"/>
        </a:spcBef>
        <a:spcAft>
          <a:spcPct val="0"/>
        </a:spcAft>
        <a:buChar char="»"/>
        <a:defRPr sz="2200">
          <a:solidFill>
            <a:schemeClr val="tx1"/>
          </a:solidFill>
          <a:latin typeface="+mn-lt"/>
        </a:defRPr>
      </a:lvl6pPr>
      <a:lvl7pPr marL="3206750" indent="-254000" algn="l" defTabSz="1019175" rtl="0" fontAlgn="base">
        <a:spcBef>
          <a:spcPct val="20000"/>
        </a:spcBef>
        <a:spcAft>
          <a:spcPct val="0"/>
        </a:spcAft>
        <a:buChar char="»"/>
        <a:defRPr sz="2200">
          <a:solidFill>
            <a:schemeClr val="tx1"/>
          </a:solidFill>
          <a:latin typeface="+mn-lt"/>
        </a:defRPr>
      </a:lvl7pPr>
      <a:lvl8pPr marL="3663950" indent="-254000" algn="l" defTabSz="1019175" rtl="0" fontAlgn="base">
        <a:spcBef>
          <a:spcPct val="20000"/>
        </a:spcBef>
        <a:spcAft>
          <a:spcPct val="0"/>
        </a:spcAft>
        <a:buChar char="»"/>
        <a:defRPr sz="2200">
          <a:solidFill>
            <a:schemeClr val="tx1"/>
          </a:solidFill>
          <a:latin typeface="+mn-lt"/>
        </a:defRPr>
      </a:lvl8pPr>
      <a:lvl9pPr marL="4121150" indent="-254000" algn="l" defTabSz="1019175" rtl="0" fontAlgn="base">
        <a:spcBef>
          <a:spcPct val="20000"/>
        </a:spcBef>
        <a:spcAft>
          <a:spcPct val="0"/>
        </a:spcAft>
        <a:buChar char="»"/>
        <a:defRPr sz="2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3"/>
          <p:cNvSpPr txBox="1">
            <a:spLocks noChangeArrowheads="1"/>
          </p:cNvSpPr>
          <p:nvPr/>
        </p:nvSpPr>
        <p:spPr bwMode="auto">
          <a:xfrm>
            <a:off x="3962400" y="7469188"/>
            <a:ext cx="749300" cy="26987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11</a:t>
            </a:r>
            <a:endParaRPr lang="en-US" sz="700" dirty="0">
              <a:latin typeface="Verdana" pitchFamily="34" charset="0"/>
            </a:endParaRPr>
          </a:p>
        </p:txBody>
      </p:sp>
      <p:sp>
        <p:nvSpPr>
          <p:cNvPr id="15" name="Text Box 4"/>
          <p:cNvSpPr txBox="1">
            <a:spLocks noChangeArrowheads="1"/>
          </p:cNvSpPr>
          <p:nvPr/>
        </p:nvSpPr>
        <p:spPr bwMode="auto">
          <a:xfrm>
            <a:off x="228600" y="3124200"/>
            <a:ext cx="4800600" cy="214313"/>
          </a:xfrm>
          <a:prstGeom prst="rect">
            <a:avLst/>
          </a:prstGeom>
          <a:noFill/>
          <a:ln w="9525">
            <a:noFill/>
            <a:miter lim="800000"/>
            <a:headEnd/>
            <a:tailEnd/>
          </a:ln>
          <a:effectLst/>
        </p:spPr>
        <p:txBody>
          <a:bodyPr>
            <a:spAutoFit/>
          </a:bodyPr>
          <a:lstStyle/>
          <a:p>
            <a:pPr algn="ctr">
              <a:spcBef>
                <a:spcPct val="50000"/>
              </a:spcBef>
            </a:pPr>
            <a:r>
              <a:rPr lang="en-US" sz="800" dirty="0">
                <a:solidFill>
                  <a:schemeClr val="bg2"/>
                </a:solidFill>
                <a:latin typeface="Verdana" pitchFamily="34" charset="0"/>
              </a:rPr>
              <a:t>Blank</a:t>
            </a:r>
          </a:p>
        </p:txBody>
      </p:sp>
      <p:sp>
        <p:nvSpPr>
          <p:cNvPr id="4" name="Text Box 2"/>
          <p:cNvSpPr txBox="1">
            <a:spLocks noChangeArrowheads="1"/>
          </p:cNvSpPr>
          <p:nvPr/>
        </p:nvSpPr>
        <p:spPr bwMode="auto">
          <a:xfrm>
            <a:off x="6781800" y="381000"/>
            <a:ext cx="2519362" cy="65087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900" b="0" i="0" u="none" strike="noStrike" cap="none" normalizeH="0" baseline="0" dirty="0" smtClean="0">
                <a:ln>
                  <a:noFill/>
                </a:ln>
                <a:solidFill>
                  <a:schemeClr val="tx1"/>
                </a:solidFill>
                <a:effectLst>
                  <a:outerShdw blurRad="38100" dist="38100" dir="2700000" algn="tl">
                    <a:srgbClr val="000000">
                      <a:alpha val="43137"/>
                    </a:srgbClr>
                  </a:outerShdw>
                </a:effectLst>
                <a:latin typeface="Verdana" pitchFamily="34" charset="0"/>
              </a:rPr>
              <a:t>Most questions for Grade 3 OAKS , Read to Perform a Task, asks students to find answers to questions by looking at graphs and charts.</a:t>
            </a:r>
          </a:p>
        </p:txBody>
      </p:sp>
      <p:sp>
        <p:nvSpPr>
          <p:cNvPr id="5" name="Rectangle 4"/>
          <p:cNvSpPr/>
          <p:nvPr/>
        </p:nvSpPr>
        <p:spPr>
          <a:xfrm>
            <a:off x="5562600" y="1981200"/>
            <a:ext cx="4038600" cy="3000821"/>
          </a:xfrm>
          <a:prstGeom prst="rect">
            <a:avLst/>
          </a:prstGeom>
        </p:spPr>
        <p:txBody>
          <a:bodyPr wrap="square">
            <a:spAutoFit/>
          </a:bodyPr>
          <a:lstStyle/>
          <a:p>
            <a:pPr lvl="0" algn="ctr" eaLnBrk="0" hangingPunct="0"/>
            <a:r>
              <a:rPr lang="en-US" sz="4000" b="1" dirty="0" smtClean="0">
                <a:latin typeface="Verdana" pitchFamily="34" charset="0"/>
                <a:ea typeface="Calibri" pitchFamily="34" charset="0"/>
                <a:cs typeface="Times New Roman" pitchFamily="18" charset="0"/>
              </a:rPr>
              <a:t>Grade 3</a:t>
            </a:r>
            <a:endParaRPr lang="en-US" sz="4000" b="1" dirty="0" smtClean="0">
              <a:latin typeface="Verdana" pitchFamily="34" charset="0"/>
            </a:endParaRPr>
          </a:p>
          <a:p>
            <a:pPr lvl="0" algn="ctr" eaLnBrk="0" hangingPunct="0"/>
            <a:endParaRPr lang="en-US" sz="1200" u="sng" dirty="0" smtClean="0">
              <a:latin typeface="Verdana" pitchFamily="34" charset="0"/>
              <a:ea typeface="Calibri" pitchFamily="34" charset="0"/>
              <a:cs typeface="Times New Roman" pitchFamily="18" charset="0"/>
            </a:endParaRPr>
          </a:p>
          <a:p>
            <a:pPr lvl="0" algn="ctr" eaLnBrk="0" hangingPunct="0"/>
            <a:endParaRPr lang="en-US" sz="1200" u="sng" dirty="0" smtClean="0">
              <a:latin typeface="Verdana" pitchFamily="34" charset="0"/>
              <a:ea typeface="Calibri" pitchFamily="34" charset="0"/>
              <a:cs typeface="Times New Roman" pitchFamily="18" charset="0"/>
            </a:endParaRPr>
          </a:p>
          <a:p>
            <a:pPr lvl="0" algn="ctr" eaLnBrk="0" hangingPunct="0"/>
            <a:r>
              <a:rPr lang="en-US" u="sng" dirty="0" smtClean="0">
                <a:latin typeface="Verdana" pitchFamily="34" charset="0"/>
                <a:ea typeface="Calibri" pitchFamily="34" charset="0"/>
                <a:cs typeface="Times New Roman" pitchFamily="18" charset="0"/>
              </a:rPr>
              <a:t>Oregon State Released Practice Tests</a:t>
            </a:r>
            <a:endParaRPr lang="en-US" dirty="0" smtClean="0">
              <a:latin typeface="Verdana" pitchFamily="34" charset="0"/>
            </a:endParaRPr>
          </a:p>
          <a:p>
            <a:pPr lvl="0" algn="ctr" eaLnBrk="0" hangingPunct="0"/>
            <a:endParaRPr lang="en-US" sz="1200" u="sng" dirty="0" smtClean="0">
              <a:latin typeface="Verdana" pitchFamily="34" charset="0"/>
              <a:ea typeface="Calibri" pitchFamily="34" charset="0"/>
              <a:cs typeface="Times New Roman" pitchFamily="18" charset="0"/>
            </a:endParaRPr>
          </a:p>
          <a:p>
            <a:pPr lvl="0" algn="ctr" eaLnBrk="0" hangingPunct="0"/>
            <a:endParaRPr lang="en-US" sz="1200" u="sng" dirty="0" smtClean="0">
              <a:latin typeface="Verdana" pitchFamily="34" charset="0"/>
              <a:ea typeface="Calibri" pitchFamily="34" charset="0"/>
              <a:cs typeface="Times New Roman" pitchFamily="18" charset="0"/>
            </a:endParaRPr>
          </a:p>
          <a:p>
            <a:pPr lvl="0" algn="ctr" eaLnBrk="0" hangingPunct="0"/>
            <a:r>
              <a:rPr lang="en-US" sz="1400" b="1" u="sng" dirty="0" smtClean="0">
                <a:latin typeface="Verdana" pitchFamily="34" charset="0"/>
                <a:ea typeface="Calibri" pitchFamily="34" charset="0"/>
                <a:cs typeface="Times New Roman" pitchFamily="18" charset="0"/>
              </a:rPr>
              <a:t>Booklet  #3-10</a:t>
            </a:r>
            <a:endParaRPr lang="en-US" sz="1400" b="1" u="sng" dirty="0" smtClean="0">
              <a:latin typeface="Verdana" pitchFamily="34" charset="0"/>
            </a:endParaRPr>
          </a:p>
          <a:p>
            <a:pPr lvl="0" eaLnBrk="0" hangingPunct="0"/>
            <a:endParaRPr lang="en-US" sz="1200" b="1" u="sng" dirty="0" smtClean="0">
              <a:latin typeface="Verdana" pitchFamily="34" charset="0"/>
              <a:ea typeface="Calibri" pitchFamily="34" charset="0"/>
              <a:cs typeface="Times New Roman" pitchFamily="18" charset="0"/>
            </a:endParaRPr>
          </a:p>
          <a:p>
            <a:pPr algn="ctr" eaLnBrk="0" hangingPunct="0"/>
            <a:r>
              <a:rPr lang="en-US" sz="900" dirty="0" smtClean="0">
                <a:latin typeface="Verdana" pitchFamily="34" charset="0"/>
                <a:ea typeface="Calibri" pitchFamily="34" charset="0"/>
                <a:cs typeface="Times New Roman" pitchFamily="18" charset="0"/>
              </a:rPr>
              <a:t>Specified State Standards Listed Under:</a:t>
            </a:r>
            <a:endParaRPr lang="en-US" sz="900" b="1" u="sng" dirty="0" smtClean="0">
              <a:latin typeface="Verdana" pitchFamily="34" charset="0"/>
              <a:ea typeface="Calibri" pitchFamily="34" charset="0"/>
              <a:cs typeface="Times New Roman" pitchFamily="18" charset="0"/>
            </a:endParaRPr>
          </a:p>
          <a:p>
            <a:pPr lvl="0" algn="ctr" eaLnBrk="0" hangingPunct="0"/>
            <a:r>
              <a:rPr lang="en-US" sz="1200" b="1" u="sng" dirty="0" smtClean="0">
                <a:latin typeface="Verdana" pitchFamily="34" charset="0"/>
                <a:ea typeface="Calibri" pitchFamily="34" charset="0"/>
                <a:cs typeface="Times New Roman" pitchFamily="18" charset="0"/>
              </a:rPr>
              <a:t>Read to Perform a Task</a:t>
            </a:r>
            <a:endParaRPr lang="en-US" sz="1200" dirty="0" smtClean="0">
              <a:latin typeface="Verdana" pitchFamily="34" charset="0"/>
            </a:endParaRPr>
          </a:p>
          <a:p>
            <a:pPr lvl="0" eaLnBrk="0" hangingPunct="0"/>
            <a:endParaRPr lang="en-US" sz="1100" dirty="0" smtClean="0">
              <a:latin typeface="Verdana" pitchFamily="34" charset="0"/>
            </a:endParaRPr>
          </a:p>
        </p:txBody>
      </p:sp>
      <p:sp>
        <p:nvSpPr>
          <p:cNvPr id="7" name="Text Box 5"/>
          <p:cNvSpPr txBox="1">
            <a:spLocks noChangeArrowheads="1"/>
          </p:cNvSpPr>
          <p:nvPr/>
        </p:nvSpPr>
        <p:spPr bwMode="auto">
          <a:xfrm>
            <a:off x="5334000" y="7392988"/>
            <a:ext cx="4572000" cy="303212"/>
          </a:xfrm>
          <a:prstGeom prst="rect">
            <a:avLst/>
          </a:prstGeom>
          <a:noFill/>
          <a:ln w="9525">
            <a:noFill/>
            <a:miter lim="800000"/>
            <a:headEnd/>
            <a:tailEnd/>
          </a:ln>
        </p:spPr>
        <p:txBody>
          <a:bodyPr lIns="101882" tIns="50941" rIns="101882" bIns="50941"/>
          <a:lstStyle/>
          <a:p>
            <a:pPr algn="ctr" defTabSz="1019175"/>
            <a:r>
              <a:rPr lang="en-US" sz="800" dirty="0" smtClean="0">
                <a:latin typeface="Verdana" pitchFamily="34" charset="0"/>
              </a:rPr>
              <a:t>The Test Samples in this Booklet were taken from the Oregon State Department of Education WEB Site, unless otherwise noted.</a:t>
            </a:r>
            <a:endParaRPr lang="en-US" sz="800" dirty="0">
              <a:latin typeface="Verdana"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ext Box 3"/>
          <p:cNvSpPr txBox="1">
            <a:spLocks noChangeArrowheads="1"/>
          </p:cNvSpPr>
          <p:nvPr/>
        </p:nvSpPr>
        <p:spPr bwMode="auto">
          <a:xfrm>
            <a:off x="3962400" y="7469188"/>
            <a:ext cx="749300" cy="269875"/>
          </a:xfrm>
          <a:prstGeom prst="rect">
            <a:avLst/>
          </a:prstGeom>
          <a:noFill/>
          <a:ln w="9525">
            <a:noFill/>
            <a:miter lim="800000"/>
            <a:headEnd/>
            <a:tailEnd/>
          </a:ln>
        </p:spPr>
        <p:txBody>
          <a:bodyPr/>
          <a:lstStyle/>
          <a:p>
            <a:pPr algn="r" defTabSz="1019175"/>
            <a:r>
              <a:rPr lang="en-US" sz="700" dirty="0">
                <a:latin typeface="Verdana" pitchFamily="34" charset="0"/>
              </a:rPr>
              <a:t>Page 1</a:t>
            </a:r>
          </a:p>
        </p:txBody>
      </p:sp>
      <p:sp>
        <p:nvSpPr>
          <p:cNvPr id="6146" name="Text Box 3"/>
          <p:cNvSpPr txBox="1">
            <a:spLocks noChangeArrowheads="1"/>
          </p:cNvSpPr>
          <p:nvPr/>
        </p:nvSpPr>
        <p:spPr bwMode="auto">
          <a:xfrm>
            <a:off x="8839200" y="7443788"/>
            <a:ext cx="749300" cy="26987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10</a:t>
            </a:r>
            <a:endParaRPr lang="en-US" sz="700" dirty="0">
              <a:latin typeface="Verdana" pitchFamily="34" charset="0"/>
            </a:endParaRPr>
          </a:p>
        </p:txBody>
      </p:sp>
      <p:sp>
        <p:nvSpPr>
          <p:cNvPr id="5" name="TextBox 4"/>
          <p:cNvSpPr txBox="1"/>
          <p:nvPr/>
        </p:nvSpPr>
        <p:spPr>
          <a:xfrm>
            <a:off x="5638800" y="3048000"/>
            <a:ext cx="3733800" cy="215444"/>
          </a:xfrm>
          <a:prstGeom prst="rect">
            <a:avLst/>
          </a:prstGeom>
          <a:noFill/>
        </p:spPr>
        <p:txBody>
          <a:bodyPr wrap="square" rtlCol="0">
            <a:spAutoFit/>
          </a:bodyPr>
          <a:lstStyle/>
          <a:p>
            <a:pPr algn="ctr"/>
            <a:r>
              <a:rPr lang="en-US" sz="800" dirty="0" smtClean="0">
                <a:solidFill>
                  <a:schemeClr val="bg1">
                    <a:lumMod val="75000"/>
                  </a:schemeClr>
                </a:solidFill>
                <a:latin typeface="Verdana" pitchFamily="34" charset="0"/>
              </a:rPr>
              <a:t>Blank</a:t>
            </a:r>
            <a:endParaRPr lang="en-US" sz="800" dirty="0">
              <a:solidFill>
                <a:schemeClr val="bg1">
                  <a:lumMod val="75000"/>
                </a:schemeClr>
              </a:solidFill>
              <a:latin typeface="Verdana" pitchFamily="34" charset="0"/>
            </a:endParaRPr>
          </a:p>
        </p:txBody>
      </p:sp>
      <p:sp>
        <p:nvSpPr>
          <p:cNvPr id="7" name="Text Box 2"/>
          <p:cNvSpPr txBox="1">
            <a:spLocks noChangeArrowheads="1"/>
          </p:cNvSpPr>
          <p:nvPr/>
        </p:nvSpPr>
        <p:spPr bwMode="auto">
          <a:xfrm>
            <a:off x="681038" y="609600"/>
            <a:ext cx="2519362" cy="65087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900" b="0" i="0" u="none" strike="noStrike" cap="none" normalizeH="0" baseline="0" dirty="0" smtClean="0">
                <a:ln>
                  <a:noFill/>
                </a:ln>
                <a:solidFill>
                  <a:schemeClr val="tx1"/>
                </a:solidFill>
                <a:effectLst>
                  <a:outerShdw blurRad="38100" dist="38100" dir="2700000" algn="tl">
                    <a:srgbClr val="000000">
                      <a:alpha val="43137"/>
                    </a:srgbClr>
                  </a:outerShdw>
                </a:effectLst>
                <a:latin typeface="Verdana" pitchFamily="34" charset="0"/>
              </a:rPr>
              <a:t>Most questions for Grade 3 OAKS , Read to Perform a Task, asks students to find answers to questions by looking at graphs and charts.</a:t>
            </a:r>
          </a:p>
        </p:txBody>
      </p:sp>
      <p:sp>
        <p:nvSpPr>
          <p:cNvPr id="8" name="TextBox 7"/>
          <p:cNvSpPr txBox="1"/>
          <p:nvPr/>
        </p:nvSpPr>
        <p:spPr>
          <a:xfrm>
            <a:off x="457200" y="228600"/>
            <a:ext cx="3810000" cy="276999"/>
          </a:xfrm>
          <a:prstGeom prst="rect">
            <a:avLst/>
          </a:prstGeom>
          <a:noFill/>
        </p:spPr>
        <p:txBody>
          <a:bodyPr wrap="square" rtlCol="0">
            <a:spAutoFit/>
          </a:bodyPr>
          <a:lstStyle/>
          <a:p>
            <a:r>
              <a:rPr lang="en-US" sz="1200" i="1" dirty="0" smtClean="0">
                <a:effectLst>
                  <a:outerShdw blurRad="38100" dist="38100" dir="2700000" algn="tl">
                    <a:srgbClr val="000000">
                      <a:alpha val="43137"/>
                    </a:srgbClr>
                  </a:outerShdw>
                </a:effectLst>
                <a:latin typeface="Verdana" pitchFamily="34" charset="0"/>
              </a:rPr>
              <a:t>Teaching Information page:</a:t>
            </a:r>
            <a:endParaRPr lang="en-US" sz="1200" i="1" dirty="0">
              <a:effectLst>
                <a:outerShdw blurRad="38100" dist="38100" dir="2700000" algn="tl">
                  <a:srgbClr val="000000">
                    <a:alpha val="43137"/>
                  </a:srgbClr>
                </a:outerShdw>
              </a:effectLst>
              <a:latin typeface="Verdana" pitchFamily="34" charset="0"/>
            </a:endParaRPr>
          </a:p>
        </p:txBody>
      </p:sp>
      <p:sp>
        <p:nvSpPr>
          <p:cNvPr id="9" name="Rectangle 4"/>
          <p:cNvSpPr>
            <a:spLocks noChangeArrowheads="1"/>
          </p:cNvSpPr>
          <p:nvPr/>
        </p:nvSpPr>
        <p:spPr bwMode="auto">
          <a:xfrm>
            <a:off x="457200" y="1524000"/>
            <a:ext cx="4419600" cy="566308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Grade 3</a:t>
            </a:r>
            <a:endParaRPr kumimoji="0" lang="en-US" sz="2800" b="1" i="0" u="none" strike="noStrike" cap="none" normalizeH="0" baseline="0" dirty="0" smtClean="0">
              <a:ln>
                <a:noFill/>
              </a:ln>
              <a:solidFill>
                <a:schemeClr val="tx1"/>
              </a:solidFill>
              <a:effectLst/>
              <a:latin typeface="Verdana"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800" b="0" i="0" u="sng"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i="0" u="sng" strike="noStrike" cap="none" normalizeH="0" baseline="0" dirty="0" smtClean="0">
                <a:ln>
                  <a:noFill/>
                </a:ln>
                <a:solidFill>
                  <a:schemeClr val="tx1"/>
                </a:solidFill>
                <a:effectLst/>
                <a:latin typeface="Verdana" pitchFamily="34" charset="0"/>
                <a:ea typeface="Calibri" pitchFamily="34" charset="0"/>
                <a:cs typeface="Times New Roman" pitchFamily="18" charset="0"/>
              </a:rPr>
              <a:t>Oregon State Released Practice Tests</a:t>
            </a:r>
            <a:endParaRPr kumimoji="0" lang="en-US" sz="1400" i="0" u="sng" strike="noStrike" cap="none" normalizeH="0" baseline="0" dirty="0" smtClean="0">
              <a:ln>
                <a:noFill/>
              </a:ln>
              <a:solidFill>
                <a:schemeClr val="tx1"/>
              </a:solidFill>
              <a:effectLst/>
              <a:latin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1" i="0" u="sng"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50" b="1" i="0" u="sng" strike="noStrike" cap="none" normalizeH="0" baseline="0" dirty="0" smtClean="0">
                <a:ln>
                  <a:noFill/>
                </a:ln>
                <a:solidFill>
                  <a:schemeClr val="tx1"/>
                </a:solidFill>
                <a:effectLst/>
                <a:latin typeface="Verdana" pitchFamily="34" charset="0"/>
                <a:ea typeface="Calibri" pitchFamily="34" charset="0"/>
                <a:cs typeface="Times New Roman" pitchFamily="18" charset="0"/>
              </a:rPr>
              <a:t>Read to Perform a Task</a:t>
            </a:r>
            <a:endParaRPr kumimoji="0" lang="en-US" sz="1050" b="0" i="0" u="none" strike="noStrike" cap="none" normalizeH="0" baseline="0" dirty="0" smtClean="0">
              <a:ln>
                <a:noFill/>
              </a:ln>
              <a:solidFill>
                <a:schemeClr val="tx1"/>
              </a:solidFill>
              <a:effectLst/>
              <a:latin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1050" dirty="0" smtClean="0">
                <a:latin typeface="Verdana" pitchFamily="34" charset="0"/>
                <a:ea typeface="Calibri" pitchFamily="34" charset="0"/>
                <a:cs typeface="Times New Roman" pitchFamily="18" charset="0"/>
              </a:rPr>
              <a:t>(</a:t>
            </a:r>
            <a:r>
              <a:rPr kumimoji="0" lang="en-US" sz="1050" b="0"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Other state practice tests may be included as credited.  Any other state practice released test included aligns with</a:t>
            </a:r>
            <a:r>
              <a:rPr kumimoji="0" lang="en-US" sz="1050" b="0" i="0" u="none" strike="noStrike" cap="none" normalizeH="0" dirty="0" smtClean="0">
                <a:ln>
                  <a:noFill/>
                </a:ln>
                <a:solidFill>
                  <a:schemeClr val="tx1"/>
                </a:solidFill>
                <a:effectLst/>
                <a:latin typeface="Verdana" pitchFamily="34" charset="0"/>
                <a:ea typeface="Calibri" pitchFamily="34" charset="0"/>
                <a:cs typeface="Times New Roman" pitchFamily="18" charset="0"/>
              </a:rPr>
              <a:t> </a:t>
            </a:r>
            <a:r>
              <a:rPr kumimoji="0" lang="en-US" sz="1050" b="0"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Oregon’s OAKS format and standards.)</a:t>
            </a:r>
            <a:endParaRPr kumimoji="0" lang="en-US" sz="1050" b="0" i="0" u="none" strike="noStrike" cap="none" normalizeH="0" baseline="0" dirty="0" smtClean="0">
              <a:ln>
                <a:noFill/>
              </a:ln>
              <a:solidFill>
                <a:schemeClr val="tx1"/>
              </a:solidFill>
              <a:effectLst/>
              <a:latin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O.D.E. Standards in this booklet include:</a:t>
            </a:r>
            <a:endParaRPr kumimoji="0" lang="en-US" sz="1050" b="1" i="0" u="none" strike="noStrike" cap="none" normalizeH="0" baseline="0" dirty="0" smtClean="0">
              <a:ln>
                <a:noFill/>
              </a:ln>
              <a:solidFill>
                <a:schemeClr val="tx1"/>
              </a:solidFill>
              <a:effectLst/>
              <a:latin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(Note:  These specific standards are assessed under the English/Language Arts Standards heading:  </a:t>
            </a:r>
            <a:r>
              <a:rPr kumimoji="0" lang="en-US" sz="1050" b="1" i="0" u="sng" strike="noStrike" cap="none" normalizeH="0" baseline="0" dirty="0" smtClean="0">
                <a:ln>
                  <a:noFill/>
                </a:ln>
                <a:solidFill>
                  <a:schemeClr val="tx1"/>
                </a:solidFill>
                <a:effectLst/>
                <a:latin typeface="Verdana" pitchFamily="34" charset="0"/>
                <a:ea typeface="Calibri" pitchFamily="34" charset="0"/>
                <a:cs typeface="Times New Roman" pitchFamily="18" charset="0"/>
              </a:rPr>
              <a:t>Read to Perform a Task  </a:t>
            </a:r>
            <a:r>
              <a:rPr kumimoji="0" lang="en-US" sz="1050" b="0"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or </a:t>
            </a:r>
            <a:r>
              <a:rPr kumimoji="0" lang="en-US" sz="1050" b="1" i="0" u="sng" strike="noStrike" cap="none" normalizeH="0" baseline="0" dirty="0" smtClean="0">
                <a:ln>
                  <a:noFill/>
                </a:ln>
                <a:solidFill>
                  <a:schemeClr val="tx1"/>
                </a:solidFill>
                <a:effectLst/>
                <a:latin typeface="Verdana" pitchFamily="34" charset="0"/>
                <a:ea typeface="Calibri" pitchFamily="34" charset="0"/>
                <a:cs typeface="Times New Roman" pitchFamily="18" charset="0"/>
              </a:rPr>
              <a:t>R.P.T</a:t>
            </a:r>
            <a:r>
              <a:rPr kumimoji="0" lang="en-US" sz="1050" b="1"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 </a:t>
            </a:r>
            <a:r>
              <a:rPr kumimoji="0" lang="en-US" sz="1050" b="0"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on OAKS.)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latin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050" b="1" i="1" u="sng" strike="noStrike" cap="none" normalizeH="0" baseline="0" dirty="0" smtClean="0">
              <a:ln>
                <a:noFill/>
              </a:ln>
              <a:solidFill>
                <a:schemeClr val="tx1"/>
              </a:solidFill>
              <a:effectLst/>
              <a:latin typeface="Verdana" pitchFamily="34" charset="0"/>
              <a:ea typeface="Calibri" pitchFamily="34" charset="0"/>
              <a:cs typeface="Arial,Italic"/>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50" b="1" i="1" u="sng" strike="noStrike" cap="none" normalizeH="0" baseline="0" dirty="0" smtClean="0">
                <a:ln>
                  <a:noFill/>
                </a:ln>
                <a:solidFill>
                  <a:schemeClr val="tx1"/>
                </a:solidFill>
                <a:effectLst/>
                <a:latin typeface="Verdana" pitchFamily="34" charset="0"/>
                <a:ea typeface="Calibri" pitchFamily="34" charset="0"/>
                <a:cs typeface="Arial,Italic"/>
              </a:rPr>
              <a:t>EL.03.RE.20</a:t>
            </a:r>
            <a:r>
              <a:rPr kumimoji="0" lang="en-US" sz="1050" b="0" i="1" u="none" strike="noStrike" cap="none" normalizeH="0" baseline="0" dirty="0" smtClean="0">
                <a:ln>
                  <a:noFill/>
                </a:ln>
                <a:solidFill>
                  <a:schemeClr val="tx1"/>
                </a:solidFill>
                <a:effectLst/>
                <a:latin typeface="Verdana" pitchFamily="34" charset="0"/>
                <a:ea typeface="Calibri" pitchFamily="34" charset="0"/>
                <a:cs typeface="Arial,Italic"/>
              </a:rPr>
              <a:t> Use titles, tables of contents, chapter headings, illustrations, captions, glossaries, and</a:t>
            </a:r>
            <a:endParaRPr kumimoji="0" lang="en-US" sz="1050" b="0" i="0" u="none" strike="noStrike" cap="none" normalizeH="0" baseline="0" dirty="0" smtClean="0">
              <a:ln>
                <a:noFill/>
              </a:ln>
              <a:solidFill>
                <a:schemeClr val="tx1"/>
              </a:solidFill>
              <a:effectLst/>
              <a:latin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50" b="0" i="1" u="none" strike="noStrike" cap="none" normalizeH="0" baseline="0" dirty="0" smtClean="0">
                <a:ln>
                  <a:noFill/>
                </a:ln>
                <a:solidFill>
                  <a:schemeClr val="tx1"/>
                </a:solidFill>
                <a:effectLst/>
                <a:latin typeface="Verdana" pitchFamily="34" charset="0"/>
                <a:ea typeface="Calibri" pitchFamily="34" charset="0"/>
                <a:cs typeface="Arial,Italic"/>
              </a:rPr>
              <a:t>indexes to locate information in text.</a:t>
            </a:r>
            <a:endParaRPr kumimoji="0" lang="en-US" sz="1050" b="0" i="0" u="none" strike="noStrike" cap="none" normalizeH="0" baseline="0" dirty="0" smtClean="0">
              <a:ln>
                <a:noFill/>
              </a:ln>
              <a:solidFill>
                <a:schemeClr val="tx1"/>
              </a:solidFill>
              <a:effectLst/>
              <a:latin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050" b="1" i="1" u="sng" strike="noStrike" cap="none" normalizeH="0" baseline="0" dirty="0" smtClean="0">
              <a:ln>
                <a:noFill/>
              </a:ln>
              <a:solidFill>
                <a:schemeClr val="tx1"/>
              </a:solidFill>
              <a:effectLst/>
              <a:latin typeface="Verdana" pitchFamily="34" charset="0"/>
              <a:ea typeface="Calibri" pitchFamily="34" charset="0"/>
              <a:cs typeface="Arial,Italic"/>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50" b="1" i="1" u="sng" strike="noStrike" cap="none" normalizeH="0" baseline="0" dirty="0" smtClean="0">
                <a:ln>
                  <a:noFill/>
                </a:ln>
                <a:solidFill>
                  <a:schemeClr val="tx1"/>
                </a:solidFill>
                <a:effectLst/>
                <a:latin typeface="Verdana" pitchFamily="34" charset="0"/>
                <a:ea typeface="Calibri" pitchFamily="34" charset="0"/>
                <a:cs typeface="Arial,Italic"/>
              </a:rPr>
              <a:t>EL.03.RE.21</a:t>
            </a:r>
            <a:r>
              <a:rPr kumimoji="0" lang="en-US" sz="1050" b="0" i="1" u="none" strike="noStrike" cap="none" normalizeH="0" baseline="0" dirty="0" smtClean="0">
                <a:ln>
                  <a:noFill/>
                </a:ln>
                <a:solidFill>
                  <a:schemeClr val="tx1"/>
                </a:solidFill>
                <a:effectLst/>
                <a:latin typeface="Verdana" pitchFamily="34" charset="0"/>
                <a:ea typeface="Calibri" pitchFamily="34" charset="0"/>
                <a:cs typeface="Arial,Italic"/>
              </a:rPr>
              <a:t> Interpret information from diagrams, charts, and graphs.</a:t>
            </a:r>
            <a:endParaRPr kumimoji="0" lang="en-US" sz="1050" b="0" i="0" u="none" strike="noStrike" cap="none" normalizeH="0" baseline="0" dirty="0" smtClean="0">
              <a:ln>
                <a:noFill/>
              </a:ln>
              <a:solidFill>
                <a:schemeClr val="tx1"/>
              </a:solidFill>
              <a:effectLst/>
              <a:latin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050" b="1" i="1" u="sng" strike="noStrike" cap="none" normalizeH="0" baseline="0" dirty="0" smtClean="0">
              <a:ln>
                <a:noFill/>
              </a:ln>
              <a:solidFill>
                <a:schemeClr val="tx1"/>
              </a:solidFill>
              <a:effectLst/>
              <a:latin typeface="Verdana" pitchFamily="34" charset="0"/>
              <a:ea typeface="Calibri" pitchFamily="34" charset="0"/>
              <a:cs typeface="Arial,Italic"/>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50" b="1" i="1" u="sng" strike="noStrike" cap="none" normalizeH="0" baseline="0" dirty="0" smtClean="0">
                <a:ln>
                  <a:noFill/>
                </a:ln>
                <a:solidFill>
                  <a:schemeClr val="tx1"/>
                </a:solidFill>
                <a:effectLst/>
                <a:latin typeface="Verdana" pitchFamily="34" charset="0"/>
                <a:ea typeface="Calibri" pitchFamily="34" charset="0"/>
                <a:cs typeface="Arial,Italic"/>
              </a:rPr>
              <a:t>EL.03.RE.22</a:t>
            </a:r>
            <a:r>
              <a:rPr kumimoji="0" lang="en-US" sz="1050" b="0" i="1" u="none" strike="noStrike" cap="none" normalizeH="0" baseline="0" dirty="0" smtClean="0">
                <a:ln>
                  <a:noFill/>
                </a:ln>
                <a:solidFill>
                  <a:schemeClr val="tx1"/>
                </a:solidFill>
                <a:effectLst/>
                <a:latin typeface="Verdana" pitchFamily="34" charset="0"/>
                <a:ea typeface="Calibri" pitchFamily="34" charset="0"/>
                <a:cs typeface="Arial,Italic"/>
              </a:rPr>
              <a:t> Follow simple multiple-step written instructions (e.g., how to assemble a product or play a</a:t>
            </a:r>
            <a:endParaRPr kumimoji="0" lang="en-US" sz="1050" b="0" i="0" u="none" strike="noStrike" cap="none" normalizeH="0" baseline="0" dirty="0" smtClean="0">
              <a:ln>
                <a:noFill/>
              </a:ln>
              <a:solidFill>
                <a:schemeClr val="tx1"/>
              </a:solidFill>
              <a:effectLst/>
              <a:latin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1" u="none" strike="noStrike" cap="none" normalizeH="0" baseline="0" dirty="0" smtClean="0">
                <a:ln>
                  <a:noFill/>
                </a:ln>
                <a:solidFill>
                  <a:schemeClr val="tx1"/>
                </a:solidFill>
                <a:effectLst/>
                <a:latin typeface="Verdana" pitchFamily="34" charset="0"/>
                <a:ea typeface="Calibri" pitchFamily="34" charset="0"/>
                <a:cs typeface="Arial,Italic"/>
              </a:rPr>
              <a:t>board game).</a:t>
            </a:r>
          </a:p>
          <a:p>
            <a:pPr marL="0" marR="0" lvl="0" indent="0" algn="l" defTabSz="914400" rtl="0" eaLnBrk="0" fontAlgn="base" latinLnBrk="0" hangingPunct="0">
              <a:lnSpc>
                <a:spcPct val="100000"/>
              </a:lnSpc>
              <a:spcBef>
                <a:spcPct val="0"/>
              </a:spcBef>
              <a:spcAft>
                <a:spcPct val="0"/>
              </a:spcAft>
              <a:buClrTx/>
              <a:buSzTx/>
              <a:buFontTx/>
              <a:buNone/>
              <a:tabLst/>
            </a:pPr>
            <a:endParaRPr lang="en-US" sz="1000" i="1" dirty="0" smtClean="0">
              <a:latin typeface="Verdana" pitchFamily="34" charset="0"/>
            </a:endParaRPr>
          </a:p>
          <a:p>
            <a:pPr eaLnBrk="0" hangingPunct="0"/>
            <a:r>
              <a:rPr lang="en-US" sz="1000" dirty="0" smtClean="0">
                <a:latin typeface="Verdana" pitchFamily="34" charset="0"/>
                <a:ea typeface="Calibri" pitchFamily="34" charset="0"/>
                <a:cs typeface="Times New Roman" pitchFamily="18" charset="0"/>
              </a:rPr>
              <a:t>Note:  Grade 3, Read to Perform a Task, has no Power Standards listed.  However, they are included as “Perpetual Reading Power Standards”; i.e. those mastered each year in life.  </a:t>
            </a:r>
            <a:endParaRPr lang="en-US" sz="1000" dirty="0" smtClean="0">
              <a:latin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Verdana" pitchFamily="34" charset="0"/>
            </a:endParaRPr>
          </a:p>
        </p:txBody>
      </p:sp>
      <p:sp>
        <p:nvSpPr>
          <p:cNvPr id="10" name="Rectangle 9"/>
          <p:cNvSpPr/>
          <p:nvPr/>
        </p:nvSpPr>
        <p:spPr bwMode="auto">
          <a:xfrm>
            <a:off x="457200" y="4648200"/>
            <a:ext cx="4495800" cy="25146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w="6350">
                <a:solidFill>
                  <a:schemeClr val="tx1"/>
                </a:solidFill>
              </a:ln>
              <a:solidFill>
                <a:schemeClr val="tx1"/>
              </a:solidFill>
              <a:effectLst/>
              <a:latin typeface="Arial"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ext Box 3"/>
          <p:cNvSpPr txBox="1">
            <a:spLocks noChangeArrowheads="1"/>
          </p:cNvSpPr>
          <p:nvPr/>
        </p:nvSpPr>
        <p:spPr bwMode="auto">
          <a:xfrm>
            <a:off x="3962400" y="7424738"/>
            <a:ext cx="749300" cy="27622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9</a:t>
            </a:r>
            <a:endParaRPr lang="en-US" sz="700" dirty="0">
              <a:latin typeface="Verdana" pitchFamily="34" charset="0"/>
            </a:endParaRPr>
          </a:p>
        </p:txBody>
      </p:sp>
      <p:sp>
        <p:nvSpPr>
          <p:cNvPr id="8194" name="Text Box 3"/>
          <p:cNvSpPr txBox="1">
            <a:spLocks noChangeArrowheads="1"/>
          </p:cNvSpPr>
          <p:nvPr/>
        </p:nvSpPr>
        <p:spPr bwMode="auto">
          <a:xfrm>
            <a:off x="8839200" y="7440613"/>
            <a:ext cx="749300" cy="276225"/>
          </a:xfrm>
          <a:prstGeom prst="rect">
            <a:avLst/>
          </a:prstGeom>
          <a:noFill/>
          <a:ln w="9525">
            <a:noFill/>
            <a:miter lim="800000"/>
            <a:headEnd/>
            <a:tailEnd/>
          </a:ln>
        </p:spPr>
        <p:txBody>
          <a:bodyPr/>
          <a:lstStyle/>
          <a:p>
            <a:pPr algn="r" defTabSz="1019175"/>
            <a:r>
              <a:rPr lang="en-US" sz="700">
                <a:latin typeface="Verdana" pitchFamily="34" charset="0"/>
              </a:rPr>
              <a:t>Page 2</a:t>
            </a:r>
          </a:p>
        </p:txBody>
      </p:sp>
      <p:sp>
        <p:nvSpPr>
          <p:cNvPr id="11" name="TextBox 10"/>
          <p:cNvSpPr txBox="1"/>
          <p:nvPr/>
        </p:nvSpPr>
        <p:spPr>
          <a:xfrm>
            <a:off x="762000" y="2971800"/>
            <a:ext cx="3733800" cy="215444"/>
          </a:xfrm>
          <a:prstGeom prst="rect">
            <a:avLst/>
          </a:prstGeom>
          <a:noFill/>
        </p:spPr>
        <p:txBody>
          <a:bodyPr wrap="square" rtlCol="0">
            <a:spAutoFit/>
          </a:bodyPr>
          <a:lstStyle/>
          <a:p>
            <a:pPr algn="ctr"/>
            <a:r>
              <a:rPr lang="en-US" sz="800" dirty="0" smtClean="0">
                <a:solidFill>
                  <a:schemeClr val="bg1">
                    <a:lumMod val="75000"/>
                  </a:schemeClr>
                </a:solidFill>
                <a:latin typeface="Verdana" pitchFamily="34" charset="0"/>
              </a:rPr>
              <a:t>Blank</a:t>
            </a:r>
            <a:endParaRPr lang="en-US" sz="800" dirty="0">
              <a:solidFill>
                <a:schemeClr val="bg1">
                  <a:lumMod val="75000"/>
                </a:schemeClr>
              </a:solidFill>
              <a:latin typeface="Verdana" pitchFamily="34" charset="0"/>
            </a:endParaRPr>
          </a:p>
        </p:txBody>
      </p:sp>
      <p:sp>
        <p:nvSpPr>
          <p:cNvPr id="8" name="Rectangle 7"/>
          <p:cNvSpPr/>
          <p:nvPr/>
        </p:nvSpPr>
        <p:spPr>
          <a:xfrm>
            <a:off x="5555675" y="304800"/>
            <a:ext cx="4419600" cy="7010400"/>
          </a:xfrm>
          <a:prstGeom prst="rect">
            <a:avLst/>
          </a:prstGeom>
        </p:spPr>
        <p:txBody>
          <a:bodyPr wrap="square">
            <a:spAutoFit/>
          </a:bodyPr>
          <a:lstStyle/>
          <a:p>
            <a:r>
              <a:rPr lang="en-US" sz="1100" b="1" u="sng" dirty="0" smtClean="0">
                <a:latin typeface="Verdana" pitchFamily="34" charset="0"/>
              </a:rPr>
              <a:t>ALIVE AND WELL</a:t>
            </a:r>
          </a:p>
          <a:p>
            <a:r>
              <a:rPr lang="en-US" sz="1100" i="1" dirty="0" smtClean="0">
                <a:latin typeface="Verdana" pitchFamily="34" charset="0"/>
              </a:rPr>
              <a:t>Staying alive and being healthy don’t happen all by themselves. We have to do some things to make sure we stay well. Look at this table of contents from Joy Wilt’s book called KEEPING YOUR BODY ALIVE AND WELL, and then answer the questions that follow.</a:t>
            </a:r>
          </a:p>
          <a:p>
            <a:endParaRPr lang="en-US" sz="1100" i="1" dirty="0" smtClean="0">
              <a:latin typeface="Verdana" pitchFamily="34" charset="0"/>
            </a:endParaRPr>
          </a:p>
          <a:p>
            <a:r>
              <a:rPr lang="en-US" sz="1100" b="1" u="sng" dirty="0" smtClean="0">
                <a:latin typeface="Verdana" pitchFamily="34" charset="0"/>
              </a:rPr>
              <a:t>CONTENTS:</a:t>
            </a:r>
          </a:p>
          <a:p>
            <a:pPr>
              <a:tabLst>
                <a:tab pos="3657600" algn="l"/>
              </a:tabLst>
            </a:pPr>
            <a:r>
              <a:rPr lang="en-US" sz="1100" dirty="0" smtClean="0">
                <a:latin typeface="Verdana" pitchFamily="34" charset="0"/>
              </a:rPr>
              <a:t>1.   Introduction 	5</a:t>
            </a:r>
          </a:p>
          <a:p>
            <a:pPr>
              <a:tabLst>
                <a:tab pos="3657600" algn="l"/>
              </a:tabLst>
            </a:pPr>
            <a:r>
              <a:rPr lang="en-US" sz="1100" dirty="0" smtClean="0">
                <a:latin typeface="Verdana" pitchFamily="34" charset="0"/>
              </a:rPr>
              <a:t>2.   A Person Needs Good Food 	23</a:t>
            </a:r>
          </a:p>
          <a:p>
            <a:pPr>
              <a:tabLst>
                <a:tab pos="3657600" algn="l"/>
              </a:tabLst>
            </a:pPr>
            <a:r>
              <a:rPr lang="en-US" sz="1100" dirty="0" smtClean="0">
                <a:latin typeface="Verdana" pitchFamily="34" charset="0"/>
              </a:rPr>
              <a:t>3.   A Person Needs Water, Air and Sunshine 	41</a:t>
            </a:r>
          </a:p>
          <a:p>
            <a:pPr>
              <a:tabLst>
                <a:tab pos="3657600" algn="l"/>
              </a:tabLst>
            </a:pPr>
            <a:r>
              <a:rPr lang="en-US" sz="1100" dirty="0" smtClean="0">
                <a:latin typeface="Verdana" pitchFamily="34" charset="0"/>
              </a:rPr>
              <a:t>4.   A Person Needs Exercise 	57</a:t>
            </a:r>
          </a:p>
          <a:p>
            <a:pPr>
              <a:tabLst>
                <a:tab pos="3657600" algn="l"/>
              </a:tabLst>
            </a:pPr>
            <a:r>
              <a:rPr lang="en-US" sz="1100" dirty="0" smtClean="0">
                <a:latin typeface="Verdana" pitchFamily="34" charset="0"/>
              </a:rPr>
              <a:t>5.   A Person Needs Rest and Sleep 	83</a:t>
            </a:r>
          </a:p>
          <a:p>
            <a:pPr>
              <a:tabLst>
                <a:tab pos="3657600" algn="l"/>
              </a:tabLst>
            </a:pPr>
            <a:r>
              <a:rPr lang="en-US" sz="1100" dirty="0" smtClean="0">
                <a:latin typeface="Verdana" pitchFamily="34" charset="0"/>
              </a:rPr>
              <a:t>6.   A Person Needs to be Clean 	91</a:t>
            </a:r>
          </a:p>
          <a:p>
            <a:pPr>
              <a:tabLst>
                <a:tab pos="3657600" algn="l"/>
              </a:tabLst>
            </a:pPr>
            <a:r>
              <a:rPr lang="en-US" sz="1100" dirty="0" smtClean="0">
                <a:latin typeface="Verdana" pitchFamily="34" charset="0"/>
              </a:rPr>
              <a:t>7.   A Person Needs Proper Clothing 	101</a:t>
            </a:r>
          </a:p>
          <a:p>
            <a:pPr>
              <a:tabLst>
                <a:tab pos="3657600" algn="l"/>
              </a:tabLst>
            </a:pPr>
            <a:r>
              <a:rPr lang="en-US" sz="1100" dirty="0" smtClean="0">
                <a:latin typeface="Verdana" pitchFamily="34" charset="0"/>
              </a:rPr>
              <a:t>8.   A Person Needs Adequate Shelter 	113</a:t>
            </a:r>
          </a:p>
          <a:p>
            <a:pPr>
              <a:tabLst>
                <a:tab pos="3657600" algn="l"/>
              </a:tabLst>
            </a:pPr>
            <a:r>
              <a:rPr lang="en-US" sz="1100" dirty="0" smtClean="0">
                <a:latin typeface="Verdana" pitchFamily="34" charset="0"/>
              </a:rPr>
              <a:t>9.   Conclusion 	125</a:t>
            </a:r>
          </a:p>
          <a:p>
            <a:endParaRPr lang="en-US" sz="1100" dirty="0" smtClean="0">
              <a:latin typeface="Verdana" pitchFamily="34" charset="0"/>
            </a:endParaRPr>
          </a:p>
          <a:p>
            <a:endParaRPr lang="en-US" sz="1100" b="1" dirty="0" smtClean="0">
              <a:latin typeface="Verdana" pitchFamily="34" charset="0"/>
            </a:endParaRPr>
          </a:p>
          <a:p>
            <a:pPr marL="228600" indent="-228600">
              <a:buFont typeface="+mj-lt"/>
              <a:buAutoNum type="arabicPeriod"/>
            </a:pPr>
            <a:r>
              <a:rPr lang="en-US" sz="1100" dirty="0" smtClean="0">
                <a:latin typeface="Verdana" pitchFamily="34" charset="0"/>
              </a:rPr>
              <a:t>What page should you go to if you wanted to read a little bit to get an idea of what the whole book was about?</a:t>
            </a:r>
          </a:p>
          <a:p>
            <a:pPr marL="685800" lvl="1" indent="-228600">
              <a:buFont typeface="+mj-lt"/>
              <a:buAutoNum type="alphaUcPeriod"/>
            </a:pPr>
            <a:r>
              <a:rPr lang="en-US" sz="1100" dirty="0" smtClean="0">
                <a:latin typeface="Verdana" pitchFamily="34" charset="0"/>
              </a:rPr>
              <a:t>page 5</a:t>
            </a:r>
          </a:p>
          <a:p>
            <a:pPr marL="685800" lvl="1" indent="-228600">
              <a:buFont typeface="+mj-lt"/>
              <a:buAutoNum type="alphaUcPeriod"/>
            </a:pPr>
            <a:r>
              <a:rPr lang="en-US" sz="1100" dirty="0" smtClean="0">
                <a:latin typeface="Verdana" pitchFamily="34" charset="0"/>
              </a:rPr>
              <a:t>page 41</a:t>
            </a:r>
          </a:p>
          <a:p>
            <a:pPr marL="685800" lvl="1" indent="-228600">
              <a:buFont typeface="+mj-lt"/>
              <a:buAutoNum type="alphaUcPeriod"/>
            </a:pPr>
            <a:r>
              <a:rPr lang="en-US" sz="1100" dirty="0" smtClean="0">
                <a:latin typeface="Verdana" pitchFamily="34" charset="0"/>
              </a:rPr>
              <a:t>page 101</a:t>
            </a:r>
          </a:p>
          <a:p>
            <a:pPr marL="685800" lvl="1" indent="-228600">
              <a:buFont typeface="+mj-lt"/>
              <a:buAutoNum type="alphaUcPeriod"/>
            </a:pPr>
            <a:r>
              <a:rPr lang="en-US" sz="1100" dirty="0" smtClean="0">
                <a:latin typeface="Verdana" pitchFamily="34" charset="0"/>
              </a:rPr>
              <a:t>page 113</a:t>
            </a:r>
          </a:p>
          <a:p>
            <a:endParaRPr lang="en-US" sz="1100" dirty="0" smtClean="0">
              <a:latin typeface="Verdana" pitchFamily="34" charset="0"/>
            </a:endParaRPr>
          </a:p>
          <a:p>
            <a:endParaRPr lang="en-US" sz="1100" b="1" dirty="0" smtClean="0">
              <a:latin typeface="Verdana" pitchFamily="34" charset="0"/>
            </a:endParaRPr>
          </a:p>
          <a:p>
            <a:pPr marL="228600" indent="-228600">
              <a:buFont typeface="+mj-lt"/>
              <a:buAutoNum type="arabicPeriod" startAt="2"/>
            </a:pPr>
            <a:r>
              <a:rPr lang="en-US" sz="1100" dirty="0" smtClean="0">
                <a:latin typeface="Verdana" pitchFamily="34" charset="0"/>
              </a:rPr>
              <a:t>On which page would you look to find out how many hours you should sleep?</a:t>
            </a:r>
          </a:p>
          <a:p>
            <a:pPr marL="685800" lvl="1" indent="-228600">
              <a:buAutoNum type="alphaUcPeriod"/>
            </a:pPr>
            <a:r>
              <a:rPr lang="fr-FR" sz="1100" dirty="0" smtClean="0">
                <a:latin typeface="Verdana" pitchFamily="34" charset="0"/>
              </a:rPr>
              <a:t>page 5 </a:t>
            </a:r>
          </a:p>
          <a:p>
            <a:pPr marL="685800" lvl="1" indent="-228600">
              <a:buAutoNum type="alphaUcPeriod"/>
            </a:pPr>
            <a:r>
              <a:rPr lang="fr-FR" sz="1100" dirty="0" smtClean="0">
                <a:latin typeface="Verdana" pitchFamily="34" charset="0"/>
              </a:rPr>
              <a:t>page 41 </a:t>
            </a:r>
          </a:p>
          <a:p>
            <a:pPr marL="685800" lvl="1" indent="-228600">
              <a:buAutoNum type="alphaUcPeriod"/>
            </a:pPr>
            <a:r>
              <a:rPr lang="fr-FR" sz="1100" dirty="0" smtClean="0">
                <a:latin typeface="Verdana" pitchFamily="34" charset="0"/>
              </a:rPr>
              <a:t>page 83 </a:t>
            </a:r>
          </a:p>
          <a:p>
            <a:pPr marL="685800" lvl="1" indent="-228600">
              <a:buAutoNum type="alphaUcPeriod"/>
            </a:pPr>
            <a:r>
              <a:rPr lang="fr-FR" sz="1100" dirty="0" smtClean="0">
                <a:latin typeface="Verdana" pitchFamily="34" charset="0"/>
              </a:rPr>
              <a:t>page 113</a:t>
            </a:r>
          </a:p>
          <a:p>
            <a:pPr marL="228600" indent="-228600"/>
            <a:endParaRPr lang="fr-FR" sz="1100" dirty="0" smtClean="0">
              <a:latin typeface="Verdana" pitchFamily="34" charset="0"/>
            </a:endParaRPr>
          </a:p>
          <a:p>
            <a:endParaRPr lang="en-US" sz="1100" b="1" dirty="0" smtClean="0">
              <a:latin typeface="Verdana" pitchFamily="34" charset="0"/>
            </a:endParaRPr>
          </a:p>
          <a:p>
            <a:pPr marL="228600" indent="-228600">
              <a:buFont typeface="+mj-lt"/>
              <a:buAutoNum type="arabicPeriod" startAt="3"/>
            </a:pPr>
            <a:r>
              <a:rPr lang="en-US" sz="1100" dirty="0" smtClean="0">
                <a:latin typeface="Verdana" pitchFamily="34" charset="0"/>
              </a:rPr>
              <a:t>How many chapters are in this book?</a:t>
            </a:r>
          </a:p>
          <a:p>
            <a:pPr marL="685800" lvl="1" indent="-228600">
              <a:buAutoNum type="alphaUcPeriod"/>
            </a:pPr>
            <a:r>
              <a:rPr lang="en-US" sz="1100" dirty="0" smtClean="0">
                <a:latin typeface="Verdana" pitchFamily="34" charset="0"/>
              </a:rPr>
              <a:t>125 </a:t>
            </a:r>
          </a:p>
          <a:p>
            <a:pPr marL="685800" lvl="1" indent="-228600">
              <a:buAutoNum type="alphaUcPeriod"/>
            </a:pPr>
            <a:r>
              <a:rPr lang="en-US" sz="1100" dirty="0" smtClean="0">
                <a:latin typeface="Verdana" pitchFamily="34" charset="0"/>
              </a:rPr>
              <a:t>113 </a:t>
            </a:r>
          </a:p>
          <a:p>
            <a:pPr marL="685800" lvl="1" indent="-228600">
              <a:buAutoNum type="alphaUcPeriod"/>
            </a:pPr>
            <a:r>
              <a:rPr lang="en-US" sz="1100" dirty="0" smtClean="0">
                <a:latin typeface="Verdana" pitchFamily="34" charset="0"/>
              </a:rPr>
              <a:t>9 </a:t>
            </a:r>
          </a:p>
          <a:p>
            <a:pPr marL="685800" lvl="1" indent="-228600">
              <a:buAutoNum type="alphaUcPeriod"/>
            </a:pPr>
            <a:r>
              <a:rPr lang="en-US" sz="1100" dirty="0" smtClean="0">
                <a:latin typeface="Verdana" pitchFamily="34" charset="0"/>
              </a:rPr>
              <a:t>5</a:t>
            </a:r>
            <a:endParaRPr lang="en-US" sz="1100" dirty="0">
              <a:latin typeface="Verdana"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ext Box 2"/>
          <p:cNvSpPr txBox="1">
            <a:spLocks noChangeArrowheads="1"/>
          </p:cNvSpPr>
          <p:nvPr/>
        </p:nvSpPr>
        <p:spPr bwMode="auto">
          <a:xfrm>
            <a:off x="8839200" y="7413625"/>
            <a:ext cx="749300" cy="28892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8</a:t>
            </a:r>
            <a:endParaRPr lang="en-US" sz="700" dirty="0">
              <a:latin typeface="Verdana" pitchFamily="34" charset="0"/>
            </a:endParaRPr>
          </a:p>
        </p:txBody>
      </p:sp>
      <p:sp>
        <p:nvSpPr>
          <p:cNvPr id="10242" name="Text Box 3"/>
          <p:cNvSpPr txBox="1">
            <a:spLocks noChangeArrowheads="1"/>
          </p:cNvSpPr>
          <p:nvPr/>
        </p:nvSpPr>
        <p:spPr bwMode="auto">
          <a:xfrm>
            <a:off x="3962400" y="7413625"/>
            <a:ext cx="749300" cy="276225"/>
          </a:xfrm>
          <a:prstGeom prst="rect">
            <a:avLst/>
          </a:prstGeom>
          <a:noFill/>
          <a:ln w="9525">
            <a:noFill/>
            <a:miter lim="800000"/>
            <a:headEnd/>
            <a:tailEnd/>
          </a:ln>
        </p:spPr>
        <p:txBody>
          <a:bodyPr/>
          <a:lstStyle/>
          <a:p>
            <a:pPr algn="r" defTabSz="1019175"/>
            <a:r>
              <a:rPr lang="en-US" sz="700">
                <a:latin typeface="Verdana" pitchFamily="34" charset="0"/>
              </a:rPr>
              <a:t>Page 3</a:t>
            </a:r>
          </a:p>
        </p:txBody>
      </p:sp>
      <p:sp>
        <p:nvSpPr>
          <p:cNvPr id="5" name="TextBox 4"/>
          <p:cNvSpPr txBox="1"/>
          <p:nvPr/>
        </p:nvSpPr>
        <p:spPr>
          <a:xfrm>
            <a:off x="5638800" y="3048000"/>
            <a:ext cx="3733800" cy="215444"/>
          </a:xfrm>
          <a:prstGeom prst="rect">
            <a:avLst/>
          </a:prstGeom>
          <a:noFill/>
        </p:spPr>
        <p:txBody>
          <a:bodyPr wrap="square" rtlCol="0">
            <a:spAutoFit/>
          </a:bodyPr>
          <a:lstStyle/>
          <a:p>
            <a:pPr algn="ctr"/>
            <a:r>
              <a:rPr lang="en-US" sz="800" dirty="0" smtClean="0">
                <a:solidFill>
                  <a:schemeClr val="bg1">
                    <a:lumMod val="75000"/>
                  </a:schemeClr>
                </a:solidFill>
                <a:latin typeface="Verdana" pitchFamily="34" charset="0"/>
              </a:rPr>
              <a:t>Blank</a:t>
            </a:r>
            <a:endParaRPr lang="en-US" sz="800" dirty="0">
              <a:solidFill>
                <a:schemeClr val="bg1">
                  <a:lumMod val="75000"/>
                </a:schemeClr>
              </a:solidFill>
              <a:latin typeface="Verdana" pitchFamily="34" charset="0"/>
            </a:endParaRPr>
          </a:p>
        </p:txBody>
      </p:sp>
      <p:grpSp>
        <p:nvGrpSpPr>
          <p:cNvPr id="6" name="Group 5"/>
          <p:cNvGrpSpPr/>
          <p:nvPr/>
        </p:nvGrpSpPr>
        <p:grpSpPr>
          <a:xfrm>
            <a:off x="457200" y="381000"/>
            <a:ext cx="4202875" cy="6232475"/>
            <a:chOff x="5474525" y="228600"/>
            <a:chExt cx="4202875" cy="6232475"/>
          </a:xfrm>
        </p:grpSpPr>
        <p:sp>
          <p:nvSpPr>
            <p:cNvPr id="7" name="Rectangle 6"/>
            <p:cNvSpPr/>
            <p:nvPr/>
          </p:nvSpPr>
          <p:spPr>
            <a:xfrm>
              <a:off x="5474525" y="228600"/>
              <a:ext cx="4114800" cy="6232475"/>
            </a:xfrm>
            <a:prstGeom prst="rect">
              <a:avLst/>
            </a:prstGeom>
          </p:spPr>
          <p:txBody>
            <a:bodyPr wrap="square">
              <a:spAutoFit/>
            </a:bodyPr>
            <a:lstStyle/>
            <a:p>
              <a:r>
                <a:rPr lang="en-US" sz="1100" b="1" u="sng" dirty="0" smtClean="0">
                  <a:latin typeface="Verdana" pitchFamily="34" charset="0"/>
                </a:rPr>
                <a:t>FINDING THE STORIES</a:t>
              </a:r>
            </a:p>
            <a:p>
              <a:r>
                <a:rPr lang="en-US" sz="1100" i="1" dirty="0" smtClean="0">
                  <a:latin typeface="Verdana" pitchFamily="34" charset="0"/>
                </a:rPr>
                <a:t>CRICKET MAGAZINE included this Table of Contents to help you find the location of the articles in the magazine. You don’t have to read it all first. Instead, read the three questions that come after the Table of Contents, then use it to answer the questions.</a:t>
              </a:r>
            </a:p>
            <a:p>
              <a:endParaRPr lang="en-US" sz="1100" i="1" dirty="0" smtClean="0">
                <a:latin typeface="Verdana" pitchFamily="34" charset="0"/>
              </a:endParaRPr>
            </a:p>
            <a:p>
              <a:r>
                <a:rPr lang="en-US" sz="1100" b="1" u="sng" dirty="0" smtClean="0">
                  <a:latin typeface="Verdana" pitchFamily="34" charset="0"/>
                </a:rPr>
                <a:t>Page Title Author</a:t>
              </a:r>
            </a:p>
            <a:p>
              <a:pPr marL="225425" indent="-225425"/>
              <a:r>
                <a:rPr lang="en-US" sz="1000" dirty="0" smtClean="0">
                  <a:latin typeface="Verdana" pitchFamily="34" charset="0"/>
                </a:rPr>
                <a:t>2 Letterbox</a:t>
              </a:r>
            </a:p>
            <a:p>
              <a:pPr marL="225425" indent="-225425"/>
              <a:r>
                <a:rPr lang="en-US" sz="1000" dirty="0" smtClean="0">
                  <a:latin typeface="Verdana" pitchFamily="34" charset="0"/>
                </a:rPr>
                <a:t>4 April 1st......................................</a:t>
              </a:r>
            </a:p>
            <a:p>
              <a:pPr marL="225425" indent="-225425"/>
              <a:r>
                <a:rPr lang="en-US" sz="1000" dirty="0" smtClean="0">
                  <a:latin typeface="Verdana" pitchFamily="34" charset="0"/>
                </a:rPr>
                <a:t>5 A Three Hat Day..........................</a:t>
              </a:r>
            </a:p>
            <a:p>
              <a:pPr marL="225425" indent="-225425"/>
              <a:r>
                <a:rPr lang="en-US" sz="1000" dirty="0" smtClean="0">
                  <a:latin typeface="Verdana" pitchFamily="34" charset="0"/>
                </a:rPr>
                <a:t>11 But Mom . . ..............................</a:t>
              </a:r>
            </a:p>
            <a:p>
              <a:pPr marL="225425" indent="-225425"/>
              <a:r>
                <a:rPr lang="en-US" sz="1000" dirty="0" smtClean="0">
                  <a:latin typeface="Verdana" pitchFamily="34" charset="0"/>
                </a:rPr>
                <a:t>12 Waste Not, Want Not .................</a:t>
              </a:r>
            </a:p>
            <a:p>
              <a:pPr marL="225425" indent="-225425"/>
              <a:r>
                <a:rPr lang="pt-BR" sz="1000" dirty="0" smtClean="0">
                  <a:latin typeface="Verdana" pitchFamily="34" charset="0"/>
                </a:rPr>
                <a:t>17 Amanda’s Fantasies ...................</a:t>
              </a:r>
            </a:p>
            <a:p>
              <a:pPr marL="225425" indent="-225425"/>
              <a:r>
                <a:rPr lang="en-US" sz="1000" dirty="0" smtClean="0">
                  <a:latin typeface="Verdana" pitchFamily="34" charset="0"/>
                </a:rPr>
                <a:t>18 Sky Pieces.................................</a:t>
              </a:r>
            </a:p>
            <a:p>
              <a:pPr marL="225425" indent="-225425"/>
              <a:r>
                <a:rPr lang="en-US" sz="1000" dirty="0" smtClean="0">
                  <a:latin typeface="Verdana" pitchFamily="34" charset="0"/>
                </a:rPr>
                <a:t>20 The Mystery of </a:t>
              </a:r>
              <a:r>
                <a:rPr lang="en-US" sz="1000" dirty="0" err="1" smtClean="0">
                  <a:latin typeface="Verdana" pitchFamily="34" charset="0"/>
                </a:rPr>
                <a:t>Chacha’s</a:t>
              </a:r>
              <a:r>
                <a:rPr lang="en-US" sz="1000" dirty="0" smtClean="0">
                  <a:latin typeface="Verdana" pitchFamily="34" charset="0"/>
                </a:rPr>
                <a:t>..............</a:t>
              </a:r>
            </a:p>
            <a:p>
              <a:pPr marL="225425" indent="-225425"/>
              <a:endParaRPr lang="en-US" sz="1000" dirty="0" smtClean="0">
                <a:latin typeface="Verdana" pitchFamily="34" charset="0"/>
              </a:endParaRPr>
            </a:p>
            <a:p>
              <a:pPr marL="225425" indent="-225425"/>
              <a:r>
                <a:rPr lang="en-US" sz="1000" dirty="0" smtClean="0">
                  <a:latin typeface="Verdana" pitchFamily="34" charset="0"/>
                </a:rPr>
                <a:t>24 Three Friends.............................</a:t>
              </a:r>
            </a:p>
            <a:p>
              <a:pPr marL="225425" indent="-225425"/>
              <a:r>
                <a:rPr lang="en-US" sz="1000" dirty="0" smtClean="0">
                  <a:latin typeface="Verdana" pitchFamily="34" charset="0"/>
                </a:rPr>
                <a:t>28 The Teak Elephants....................</a:t>
              </a:r>
            </a:p>
            <a:p>
              <a:pPr marL="225425" indent="-225425"/>
              <a:r>
                <a:rPr lang="en-US" sz="1000" dirty="0" smtClean="0">
                  <a:latin typeface="Verdana" pitchFamily="34" charset="0"/>
                </a:rPr>
                <a:t>32 The Elephant.............................</a:t>
              </a:r>
            </a:p>
            <a:p>
              <a:pPr marL="225425" indent="-225425"/>
              <a:r>
                <a:rPr lang="en-US" sz="1000" dirty="0" smtClean="0">
                  <a:latin typeface="Verdana" pitchFamily="34" charset="0"/>
                </a:rPr>
                <a:t>33 Indian Fighter Kites ...................</a:t>
              </a:r>
            </a:p>
            <a:p>
              <a:pPr marL="225425" indent="-225425"/>
              <a:r>
                <a:rPr lang="en-US" sz="1000" dirty="0" smtClean="0">
                  <a:latin typeface="Verdana" pitchFamily="34" charset="0"/>
                </a:rPr>
                <a:t>34 The Magic Raindrop....................</a:t>
              </a:r>
            </a:p>
            <a:p>
              <a:pPr marL="225425" indent="-225425"/>
              <a:r>
                <a:rPr lang="en-US" sz="1000" dirty="0" smtClean="0">
                  <a:latin typeface="Verdana" pitchFamily="34" charset="0"/>
                </a:rPr>
                <a:t>40 Go Fly a Kite! ............................</a:t>
              </a:r>
            </a:p>
            <a:p>
              <a:pPr marL="225425" indent="-225425"/>
              <a:endParaRPr lang="sv-SE" sz="1000" dirty="0" smtClean="0">
                <a:latin typeface="Verdana" pitchFamily="34" charset="0"/>
              </a:endParaRPr>
            </a:p>
            <a:p>
              <a:pPr marL="225425" indent="-225425"/>
              <a:r>
                <a:rPr lang="sv-SE" sz="1000" dirty="0" smtClean="0">
                  <a:latin typeface="Verdana" pitchFamily="34" charset="0"/>
                </a:rPr>
                <a:t>42 Firebird Wall Kite .......................</a:t>
              </a:r>
            </a:p>
            <a:p>
              <a:pPr marL="225425" indent="-225425"/>
              <a:r>
                <a:rPr lang="en-US" sz="1000" dirty="0" smtClean="0">
                  <a:latin typeface="Verdana" pitchFamily="34" charset="0"/>
                </a:rPr>
                <a:t>44 Journey of “The Flying Gas Tank”..</a:t>
              </a:r>
            </a:p>
            <a:p>
              <a:pPr marL="225425" indent="-225425"/>
              <a:r>
                <a:rPr lang="en-US" sz="1000" dirty="0" smtClean="0">
                  <a:latin typeface="Verdana" pitchFamily="34" charset="0"/>
                </a:rPr>
                <a:t>49 Rain or Shine, Read a Book! ........</a:t>
              </a:r>
            </a:p>
            <a:p>
              <a:pPr marL="225425" indent="-225425">
                <a:tabLst>
                  <a:tab pos="2292350" algn="l"/>
                </a:tabLst>
              </a:pPr>
              <a:endParaRPr lang="en-US" sz="1000" dirty="0" smtClean="0">
                <a:latin typeface="Verdana" pitchFamily="34" charset="0"/>
              </a:endParaRPr>
            </a:p>
            <a:p>
              <a:pPr marL="225425" indent="-225425">
                <a:tabLst>
                  <a:tab pos="2292350" algn="l"/>
                </a:tabLst>
              </a:pPr>
              <a:r>
                <a:rPr lang="en-US" sz="1000" dirty="0" smtClean="0">
                  <a:latin typeface="Verdana" pitchFamily="34" charset="0"/>
                </a:rPr>
                <a:t>50 Christopher Marshall:..................</a:t>
              </a:r>
            </a:p>
            <a:p>
              <a:pPr marL="225425" indent="-225425"/>
              <a:endParaRPr lang="en-US" sz="1000" dirty="0" smtClean="0">
                <a:latin typeface="Verdana" pitchFamily="34" charset="0"/>
              </a:endParaRPr>
            </a:p>
            <a:p>
              <a:pPr marL="225425" indent="-225425"/>
              <a:endParaRPr lang="en-US" sz="1000" dirty="0" smtClean="0">
                <a:latin typeface="Verdana" pitchFamily="34" charset="0"/>
              </a:endParaRPr>
            </a:p>
            <a:p>
              <a:pPr marL="225425" indent="-225425"/>
              <a:r>
                <a:rPr lang="en-US" sz="1000" dirty="0" smtClean="0">
                  <a:latin typeface="Verdana" pitchFamily="34" charset="0"/>
                </a:rPr>
                <a:t>55 Ugly Bird’s </a:t>
              </a:r>
              <a:r>
                <a:rPr lang="en-US" sz="1000" dirty="0" err="1" smtClean="0">
                  <a:latin typeface="Verdana" pitchFamily="34" charset="0"/>
                </a:rPr>
                <a:t>Crossbird</a:t>
              </a:r>
              <a:r>
                <a:rPr lang="en-US" sz="1000" dirty="0" smtClean="0">
                  <a:latin typeface="Verdana" pitchFamily="34" charset="0"/>
                </a:rPr>
                <a:t> Puzzle ........</a:t>
              </a:r>
            </a:p>
            <a:p>
              <a:pPr marL="225425" indent="-225425"/>
              <a:r>
                <a:rPr lang="en-US" sz="1000" dirty="0" smtClean="0">
                  <a:latin typeface="Verdana" pitchFamily="34" charset="0"/>
                </a:rPr>
                <a:t>56 “Uncle Wiggly Wings” and the......</a:t>
              </a:r>
            </a:p>
            <a:p>
              <a:pPr marL="225425" indent="-225425"/>
              <a:endParaRPr lang="en-US" sz="1000" dirty="0" smtClean="0">
                <a:latin typeface="Verdana" pitchFamily="34" charset="0"/>
              </a:endParaRPr>
            </a:p>
            <a:p>
              <a:pPr marL="225425" indent="-225425"/>
              <a:r>
                <a:rPr lang="en-US" sz="1000" dirty="0" smtClean="0">
                  <a:latin typeface="Verdana" pitchFamily="34" charset="0"/>
                </a:rPr>
                <a:t>60 Cricket and Ladybug...................</a:t>
              </a:r>
            </a:p>
            <a:p>
              <a:pPr marL="225425" indent="-225425"/>
              <a:r>
                <a:rPr lang="en-US" sz="1000" dirty="0" smtClean="0">
                  <a:latin typeface="Verdana" pitchFamily="34" charset="0"/>
                </a:rPr>
                <a:t>61 Cricket League</a:t>
              </a:r>
            </a:p>
            <a:p>
              <a:pPr marL="225425" indent="-225425"/>
              <a:r>
                <a:rPr lang="en-US" sz="1000" dirty="0" smtClean="0">
                  <a:latin typeface="Verdana" pitchFamily="34" charset="0"/>
                </a:rPr>
                <a:t>64 Old Cricket Says</a:t>
              </a:r>
            </a:p>
            <a:p>
              <a:endParaRPr lang="en-US" sz="1100" dirty="0" smtClean="0">
                <a:latin typeface="Verdana" pitchFamily="34" charset="0"/>
              </a:endParaRPr>
            </a:p>
          </p:txBody>
        </p:sp>
        <p:sp>
          <p:nvSpPr>
            <p:cNvPr id="8" name="Rectangle 7"/>
            <p:cNvSpPr/>
            <p:nvPr/>
          </p:nvSpPr>
          <p:spPr>
            <a:xfrm>
              <a:off x="8001000" y="1735775"/>
              <a:ext cx="1676400" cy="4262705"/>
            </a:xfrm>
            <a:prstGeom prst="rect">
              <a:avLst/>
            </a:prstGeom>
          </p:spPr>
          <p:txBody>
            <a:bodyPr wrap="square">
              <a:spAutoFit/>
            </a:bodyPr>
            <a:lstStyle/>
            <a:p>
              <a:pPr marL="511175" indent="-511175"/>
              <a:r>
                <a:rPr lang="en-US" sz="1000" dirty="0" smtClean="0">
                  <a:latin typeface="Verdana" pitchFamily="34" charset="0"/>
                </a:rPr>
                <a:t>Ann Bonner</a:t>
              </a:r>
            </a:p>
            <a:p>
              <a:pPr marL="225425" indent="-225425"/>
              <a:r>
                <a:rPr lang="en-US" sz="1000" dirty="0" smtClean="0">
                  <a:latin typeface="Verdana" pitchFamily="34" charset="0"/>
                </a:rPr>
                <a:t>Laura </a:t>
              </a:r>
              <a:r>
                <a:rPr lang="en-US" sz="1000" dirty="0" err="1" smtClean="0">
                  <a:latin typeface="Verdana" pitchFamily="34" charset="0"/>
                </a:rPr>
                <a:t>Geringer</a:t>
              </a:r>
              <a:endParaRPr lang="en-US" sz="1000" dirty="0" smtClean="0">
                <a:latin typeface="Verdana" pitchFamily="34" charset="0"/>
              </a:endParaRPr>
            </a:p>
            <a:p>
              <a:pPr marL="225425" indent="-225425"/>
              <a:r>
                <a:rPr lang="en-US" sz="1000" dirty="0" smtClean="0">
                  <a:latin typeface="Verdana" pitchFamily="34" charset="0"/>
                </a:rPr>
                <a:t>John Ciardi</a:t>
              </a:r>
            </a:p>
            <a:p>
              <a:pPr marL="225425" indent="-225425"/>
              <a:r>
                <a:rPr lang="en-US" sz="1000" dirty="0" smtClean="0">
                  <a:latin typeface="Verdana" pitchFamily="34" charset="0"/>
                </a:rPr>
                <a:t>Teresa Bateman</a:t>
              </a:r>
            </a:p>
            <a:p>
              <a:pPr marL="225425" indent="-225425"/>
              <a:r>
                <a:rPr lang="pt-BR" sz="1000" dirty="0" smtClean="0">
                  <a:latin typeface="Verdana" pitchFamily="34" charset="0"/>
                </a:rPr>
                <a:t>Fernando Krahn</a:t>
              </a:r>
            </a:p>
            <a:p>
              <a:pPr marL="225425" indent="-225425"/>
              <a:r>
                <a:rPr lang="en-US" sz="1000" dirty="0" smtClean="0">
                  <a:latin typeface="Verdana" pitchFamily="34" charset="0"/>
                </a:rPr>
                <a:t>Carl Sandburg</a:t>
              </a:r>
            </a:p>
            <a:p>
              <a:pPr marL="225425" indent="-225425"/>
              <a:r>
                <a:rPr lang="en-US" sz="1000" dirty="0" smtClean="0">
                  <a:latin typeface="Verdana" pitchFamily="34" charset="0"/>
                </a:rPr>
                <a:t>Jane Werner Watson Wonderful Turban</a:t>
              </a:r>
            </a:p>
            <a:p>
              <a:pPr marL="225425" indent="-225425"/>
              <a:r>
                <a:rPr lang="en-US" sz="1000" dirty="0" smtClean="0">
                  <a:latin typeface="Verdana" pitchFamily="34" charset="0"/>
                </a:rPr>
                <a:t>Margaret Hodges</a:t>
              </a:r>
            </a:p>
            <a:p>
              <a:pPr marL="225425" indent="-225425"/>
              <a:r>
                <a:rPr lang="en-US" sz="1000" dirty="0" smtClean="0">
                  <a:latin typeface="Verdana" pitchFamily="34" charset="0"/>
                </a:rPr>
                <a:t>Dale E. Howard</a:t>
              </a:r>
            </a:p>
            <a:p>
              <a:pPr marL="225425" indent="-225425"/>
              <a:r>
                <a:rPr lang="en-US" sz="1000" dirty="0" smtClean="0">
                  <a:latin typeface="Verdana" pitchFamily="34" charset="0"/>
                </a:rPr>
                <a:t>L. Sprague de Camp</a:t>
              </a:r>
            </a:p>
            <a:p>
              <a:pPr marL="225425" indent="-225425"/>
              <a:r>
                <a:rPr lang="en-US" sz="1000" dirty="0" smtClean="0">
                  <a:latin typeface="Verdana" pitchFamily="34" charset="0"/>
                </a:rPr>
                <a:t>Jane </a:t>
              </a:r>
              <a:r>
                <a:rPr lang="en-US" sz="1000" dirty="0" err="1" smtClean="0">
                  <a:latin typeface="Verdana" pitchFamily="34" charset="0"/>
                </a:rPr>
                <a:t>Yolen</a:t>
              </a:r>
              <a:endParaRPr lang="en-US" sz="1000" dirty="0" smtClean="0">
                <a:latin typeface="Verdana" pitchFamily="34" charset="0"/>
              </a:endParaRPr>
            </a:p>
            <a:p>
              <a:pPr marL="225425" indent="-225425"/>
              <a:r>
                <a:rPr lang="en-US" sz="1000" dirty="0" err="1" smtClean="0">
                  <a:latin typeface="Verdana" pitchFamily="34" charset="0"/>
                </a:rPr>
                <a:t>Geeta</a:t>
              </a:r>
              <a:r>
                <a:rPr lang="en-US" sz="1000" dirty="0" smtClean="0">
                  <a:latin typeface="Verdana" pitchFamily="34" charset="0"/>
                </a:rPr>
                <a:t> </a:t>
              </a:r>
              <a:r>
                <a:rPr lang="en-US" sz="1000" dirty="0" err="1" smtClean="0">
                  <a:latin typeface="Verdana" pitchFamily="34" charset="0"/>
                </a:rPr>
                <a:t>Dharmarajan</a:t>
              </a:r>
              <a:endParaRPr lang="en-US" sz="1000" dirty="0" smtClean="0">
                <a:latin typeface="Verdana" pitchFamily="34" charset="0"/>
              </a:endParaRPr>
            </a:p>
            <a:p>
              <a:pPr marL="225425" indent="-225425"/>
              <a:r>
                <a:rPr lang="en-US" sz="1000" dirty="0" smtClean="0">
                  <a:latin typeface="Verdana" pitchFamily="34" charset="0"/>
                </a:rPr>
                <a:t>Diane Willow and Emily Curran</a:t>
              </a:r>
            </a:p>
            <a:p>
              <a:pPr marL="225425" indent="-225425"/>
              <a:r>
                <a:rPr lang="sv-SE" sz="1000" dirty="0" smtClean="0">
                  <a:latin typeface="Verdana" pitchFamily="34" charset="0"/>
                </a:rPr>
                <a:t>Barbara Bruno</a:t>
              </a:r>
            </a:p>
            <a:p>
              <a:pPr marL="225425" indent="-225425"/>
              <a:r>
                <a:rPr lang="en-US" sz="1000" dirty="0" smtClean="0">
                  <a:latin typeface="Verdana" pitchFamily="34" charset="0"/>
                </a:rPr>
                <a:t>Margaret Roberts</a:t>
              </a:r>
            </a:p>
            <a:p>
              <a:pPr marL="225425" indent="-225425"/>
              <a:r>
                <a:rPr lang="en-US" sz="1000" dirty="0" smtClean="0">
                  <a:latin typeface="Verdana" pitchFamily="34" charset="0"/>
                </a:rPr>
                <a:t>Caroline Feller Bauer Just for Fun</a:t>
              </a:r>
            </a:p>
            <a:p>
              <a:pPr marL="225425" indent="-225425">
                <a:tabLst>
                  <a:tab pos="2292350" algn="l"/>
                </a:tabLst>
              </a:pPr>
              <a:r>
                <a:rPr lang="en-US" sz="1000" dirty="0" smtClean="0">
                  <a:latin typeface="Verdana" pitchFamily="34" charset="0"/>
                </a:rPr>
                <a:t>Claudia </a:t>
              </a:r>
              <a:r>
                <a:rPr lang="en-US" sz="1000" dirty="0" err="1" smtClean="0">
                  <a:latin typeface="Verdana" pitchFamily="34" charset="0"/>
                </a:rPr>
                <a:t>Cangilla</a:t>
              </a:r>
              <a:r>
                <a:rPr lang="en-US" sz="1000" dirty="0" smtClean="0">
                  <a:latin typeface="Verdana" pitchFamily="34" charset="0"/>
                </a:rPr>
                <a:t> </a:t>
              </a:r>
              <a:r>
                <a:rPr lang="en-US" sz="1000" dirty="0" err="1" smtClean="0">
                  <a:latin typeface="Verdana" pitchFamily="34" charset="0"/>
                </a:rPr>
                <a:t>McAdam</a:t>
              </a:r>
              <a:r>
                <a:rPr lang="en-US" sz="1000" dirty="0" smtClean="0">
                  <a:latin typeface="Verdana" pitchFamily="34" charset="0"/>
                </a:rPr>
                <a:t> Up, Up, and Away</a:t>
              </a:r>
            </a:p>
            <a:p>
              <a:pPr marL="225425" indent="-225425"/>
              <a:r>
                <a:rPr lang="en-US" sz="1000" dirty="0" smtClean="0">
                  <a:latin typeface="Verdana" pitchFamily="34" charset="0"/>
                </a:rPr>
                <a:t>Dennis Harris</a:t>
              </a:r>
            </a:p>
            <a:p>
              <a:pPr marL="225425" indent="-225425"/>
              <a:r>
                <a:rPr lang="en-US" sz="1000" dirty="0" smtClean="0">
                  <a:latin typeface="Verdana" pitchFamily="34" charset="0"/>
                </a:rPr>
                <a:t>Michelle </a:t>
              </a:r>
              <a:r>
                <a:rPr lang="en-US" sz="1000" dirty="0" err="1" smtClean="0">
                  <a:latin typeface="Verdana" pitchFamily="34" charset="0"/>
                </a:rPr>
                <a:t>Crean</a:t>
              </a:r>
              <a:r>
                <a:rPr lang="en-US" sz="1000" dirty="0" smtClean="0">
                  <a:latin typeface="Verdana" pitchFamily="34" charset="0"/>
                </a:rPr>
                <a:t> Candy Drop</a:t>
              </a:r>
            </a:p>
            <a:p>
              <a:pPr marL="225425" indent="-225425"/>
              <a:r>
                <a:rPr lang="en-US" sz="1000" dirty="0" smtClean="0">
                  <a:latin typeface="Verdana" pitchFamily="34" charset="0"/>
                </a:rPr>
                <a:t>Jean </a:t>
              </a:r>
              <a:r>
                <a:rPr lang="en-US" sz="1000" dirty="0" err="1" smtClean="0">
                  <a:latin typeface="Verdana" pitchFamily="34" charset="0"/>
                </a:rPr>
                <a:t>Gralley</a:t>
              </a:r>
              <a:endParaRPr lang="en-US" sz="1000" dirty="0" smtClean="0">
                <a:latin typeface="Verdana" pitchFamily="34" charset="0"/>
              </a:endParaRPr>
            </a:p>
            <a:p>
              <a:endParaRPr lang="en-US" sz="1100" dirty="0" smtClean="0">
                <a:latin typeface="Verdana" pitchFamily="34" charset="0"/>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ext Box 2"/>
          <p:cNvSpPr txBox="1">
            <a:spLocks noChangeArrowheads="1"/>
          </p:cNvSpPr>
          <p:nvPr/>
        </p:nvSpPr>
        <p:spPr bwMode="auto">
          <a:xfrm>
            <a:off x="8839200" y="7413625"/>
            <a:ext cx="749300" cy="250825"/>
          </a:xfrm>
          <a:prstGeom prst="rect">
            <a:avLst/>
          </a:prstGeom>
          <a:noFill/>
          <a:ln w="9525">
            <a:noFill/>
            <a:miter lim="800000"/>
            <a:headEnd/>
            <a:tailEnd/>
          </a:ln>
        </p:spPr>
        <p:txBody>
          <a:bodyPr/>
          <a:lstStyle/>
          <a:p>
            <a:pPr algn="r" defTabSz="1019175"/>
            <a:r>
              <a:rPr lang="en-US" sz="700">
                <a:latin typeface="Verdana" pitchFamily="34" charset="0"/>
              </a:rPr>
              <a:t>Page 4</a:t>
            </a:r>
          </a:p>
        </p:txBody>
      </p:sp>
      <p:sp>
        <p:nvSpPr>
          <p:cNvPr id="12290" name="Text Box 3"/>
          <p:cNvSpPr txBox="1">
            <a:spLocks noChangeArrowheads="1"/>
          </p:cNvSpPr>
          <p:nvPr/>
        </p:nvSpPr>
        <p:spPr bwMode="auto">
          <a:xfrm>
            <a:off x="3962400" y="7404100"/>
            <a:ext cx="749300" cy="25082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7</a:t>
            </a:r>
            <a:endParaRPr lang="en-US" sz="700" dirty="0">
              <a:latin typeface="Verdana" pitchFamily="34" charset="0"/>
            </a:endParaRPr>
          </a:p>
        </p:txBody>
      </p:sp>
      <p:sp>
        <p:nvSpPr>
          <p:cNvPr id="5" name="TextBox 4"/>
          <p:cNvSpPr txBox="1"/>
          <p:nvPr/>
        </p:nvSpPr>
        <p:spPr>
          <a:xfrm>
            <a:off x="609600" y="3200400"/>
            <a:ext cx="3733800" cy="215444"/>
          </a:xfrm>
          <a:prstGeom prst="rect">
            <a:avLst/>
          </a:prstGeom>
          <a:noFill/>
        </p:spPr>
        <p:txBody>
          <a:bodyPr wrap="square" rtlCol="0">
            <a:spAutoFit/>
          </a:bodyPr>
          <a:lstStyle/>
          <a:p>
            <a:pPr algn="ctr"/>
            <a:r>
              <a:rPr lang="en-US" sz="800" dirty="0" smtClean="0">
                <a:solidFill>
                  <a:schemeClr val="bg1">
                    <a:lumMod val="75000"/>
                  </a:schemeClr>
                </a:solidFill>
                <a:latin typeface="Verdana" pitchFamily="34" charset="0"/>
              </a:rPr>
              <a:t>Blank</a:t>
            </a:r>
            <a:endParaRPr lang="en-US" sz="800" dirty="0">
              <a:solidFill>
                <a:schemeClr val="bg1">
                  <a:lumMod val="75000"/>
                </a:schemeClr>
              </a:solidFill>
              <a:latin typeface="Verdana" pitchFamily="34" charset="0"/>
            </a:endParaRPr>
          </a:p>
        </p:txBody>
      </p:sp>
      <p:sp>
        <p:nvSpPr>
          <p:cNvPr id="6" name="Rectangle 5"/>
          <p:cNvSpPr/>
          <p:nvPr/>
        </p:nvSpPr>
        <p:spPr>
          <a:xfrm>
            <a:off x="5638800" y="457200"/>
            <a:ext cx="3962400" cy="3647152"/>
          </a:xfrm>
          <a:prstGeom prst="rect">
            <a:avLst/>
          </a:prstGeom>
        </p:spPr>
        <p:txBody>
          <a:bodyPr wrap="square">
            <a:spAutoFit/>
          </a:bodyPr>
          <a:lstStyle/>
          <a:p>
            <a:endParaRPr lang="en-US" sz="1100" dirty="0" smtClean="0">
              <a:latin typeface="Verdana" pitchFamily="34" charset="0"/>
            </a:endParaRPr>
          </a:p>
          <a:p>
            <a:pPr marL="228600" indent="-228600">
              <a:buFont typeface="+mj-lt"/>
              <a:buAutoNum type="arabicPeriod" startAt="4"/>
            </a:pPr>
            <a:r>
              <a:rPr lang="en-US" sz="1100" dirty="0" smtClean="0">
                <a:latin typeface="Verdana" pitchFamily="34" charset="0"/>
              </a:rPr>
              <a:t>On what page does the story about kites by Jane </a:t>
            </a:r>
            <a:r>
              <a:rPr lang="en-US" sz="1100" dirty="0" err="1" smtClean="0">
                <a:latin typeface="Verdana" pitchFamily="34" charset="0"/>
              </a:rPr>
              <a:t>Yolen</a:t>
            </a:r>
            <a:r>
              <a:rPr lang="en-US" sz="1100" dirty="0" smtClean="0">
                <a:latin typeface="Verdana" pitchFamily="34" charset="0"/>
              </a:rPr>
              <a:t> start?</a:t>
            </a:r>
          </a:p>
          <a:p>
            <a:pPr marL="685800" lvl="1" indent="-228600">
              <a:buFont typeface="+mj-lt"/>
              <a:buAutoNum type="alphaUcPeriod"/>
            </a:pPr>
            <a:r>
              <a:rPr lang="en-US" sz="1100" dirty="0" smtClean="0">
                <a:latin typeface="Verdana" pitchFamily="34" charset="0"/>
              </a:rPr>
              <a:t>page 33</a:t>
            </a:r>
          </a:p>
          <a:p>
            <a:pPr marL="685800" lvl="1" indent="-228600">
              <a:buFont typeface="+mj-lt"/>
              <a:buAutoNum type="alphaUcPeriod"/>
            </a:pPr>
            <a:r>
              <a:rPr lang="en-US" sz="1100" dirty="0" smtClean="0">
                <a:latin typeface="Verdana" pitchFamily="34" charset="0"/>
              </a:rPr>
              <a:t>page 40</a:t>
            </a:r>
          </a:p>
          <a:p>
            <a:pPr marL="685800" lvl="1" indent="-228600">
              <a:buFont typeface="+mj-lt"/>
              <a:buAutoNum type="alphaUcPeriod"/>
            </a:pPr>
            <a:r>
              <a:rPr lang="en-US" sz="1100" dirty="0" smtClean="0">
                <a:latin typeface="Verdana" pitchFamily="34" charset="0"/>
              </a:rPr>
              <a:t>page 42</a:t>
            </a:r>
          </a:p>
          <a:p>
            <a:pPr marL="685800" lvl="1" indent="-228600">
              <a:buFont typeface="+mj-lt"/>
              <a:buAutoNum type="alphaUcPeriod"/>
            </a:pPr>
            <a:r>
              <a:rPr lang="en-US" sz="1100" dirty="0" smtClean="0">
                <a:latin typeface="Verdana" pitchFamily="34" charset="0"/>
              </a:rPr>
              <a:t>There is no way to know.</a:t>
            </a:r>
          </a:p>
          <a:p>
            <a:endParaRPr lang="en-US" sz="1100" dirty="0" smtClean="0">
              <a:latin typeface="Verdana" pitchFamily="34" charset="0"/>
            </a:endParaRPr>
          </a:p>
          <a:p>
            <a:endParaRPr lang="en-US" sz="1100" b="1" dirty="0" smtClean="0">
              <a:latin typeface="Verdana" pitchFamily="34" charset="0"/>
            </a:endParaRPr>
          </a:p>
          <a:p>
            <a:pPr marL="228600" indent="-228600">
              <a:buFont typeface="+mj-lt"/>
              <a:buAutoNum type="arabicPeriod" startAt="5"/>
            </a:pPr>
            <a:r>
              <a:rPr lang="en-US" sz="1100" dirty="0" smtClean="0">
                <a:latin typeface="Verdana" pitchFamily="34" charset="0"/>
              </a:rPr>
              <a:t>What would you find on page 55?</a:t>
            </a:r>
          </a:p>
          <a:p>
            <a:pPr marL="685800" lvl="1" indent="-228600">
              <a:buFont typeface="+mj-lt"/>
              <a:buAutoNum type="alphaUcPeriod"/>
            </a:pPr>
            <a:r>
              <a:rPr lang="en-US" sz="1100" dirty="0" err="1" smtClean="0">
                <a:latin typeface="Verdana" pitchFamily="34" charset="0"/>
              </a:rPr>
              <a:t>Aapuzzle</a:t>
            </a:r>
            <a:endParaRPr lang="en-US" sz="1100" dirty="0" smtClean="0">
              <a:latin typeface="Verdana" pitchFamily="34" charset="0"/>
            </a:endParaRPr>
          </a:p>
          <a:p>
            <a:pPr marL="685800" lvl="1" indent="-228600">
              <a:buFont typeface="+mj-lt"/>
              <a:buAutoNum type="alphaUcPeriod"/>
            </a:pPr>
            <a:r>
              <a:rPr lang="en-US" sz="1100" dirty="0" smtClean="0">
                <a:latin typeface="Verdana" pitchFamily="34" charset="0"/>
              </a:rPr>
              <a:t>letters from readers</a:t>
            </a:r>
          </a:p>
          <a:p>
            <a:pPr marL="685800" lvl="1" indent="-228600">
              <a:buFont typeface="+mj-lt"/>
              <a:buAutoNum type="alphaUcPeriod"/>
            </a:pPr>
            <a:r>
              <a:rPr lang="en-US" sz="1100" dirty="0" smtClean="0">
                <a:latin typeface="Verdana" pitchFamily="34" charset="0"/>
              </a:rPr>
              <a:t>a poem</a:t>
            </a:r>
          </a:p>
          <a:p>
            <a:pPr marL="685800" lvl="1" indent="-228600">
              <a:buFont typeface="+mj-lt"/>
              <a:buAutoNum type="alphaUcPeriod"/>
            </a:pPr>
            <a:r>
              <a:rPr lang="en-US" sz="1100" dirty="0" smtClean="0">
                <a:latin typeface="Verdana" pitchFamily="34" charset="0"/>
              </a:rPr>
              <a:t>There is no way to know.</a:t>
            </a:r>
          </a:p>
          <a:p>
            <a:endParaRPr lang="en-US" sz="1100" dirty="0" smtClean="0">
              <a:latin typeface="Verdana" pitchFamily="34" charset="0"/>
            </a:endParaRPr>
          </a:p>
          <a:p>
            <a:endParaRPr lang="en-US" sz="1100" b="1" dirty="0" smtClean="0">
              <a:latin typeface="Verdana" pitchFamily="34" charset="0"/>
            </a:endParaRPr>
          </a:p>
          <a:p>
            <a:pPr marL="228600" indent="-228600">
              <a:buFont typeface="+mj-lt"/>
              <a:buAutoNum type="arabicPeriod" startAt="6"/>
            </a:pPr>
            <a:r>
              <a:rPr lang="en-US" sz="1100" dirty="0" smtClean="0">
                <a:latin typeface="Verdana" pitchFamily="34" charset="0"/>
              </a:rPr>
              <a:t>Who is Christopher Marshall?</a:t>
            </a:r>
          </a:p>
          <a:p>
            <a:pPr marL="685800" lvl="1" indent="-228600">
              <a:buFont typeface="+mj-lt"/>
              <a:buAutoNum type="alphaUcPeriod"/>
            </a:pPr>
            <a:r>
              <a:rPr lang="en-US" sz="1100" dirty="0" smtClean="0">
                <a:latin typeface="Verdana" pitchFamily="34" charset="0"/>
              </a:rPr>
              <a:t>He writes stories for this magazine.</a:t>
            </a:r>
          </a:p>
          <a:p>
            <a:pPr marL="685800" lvl="1" indent="-228600">
              <a:buFont typeface="+mj-lt"/>
              <a:buAutoNum type="alphaUcPeriod"/>
            </a:pPr>
            <a:r>
              <a:rPr lang="en-US" sz="1100" dirty="0" smtClean="0">
                <a:latin typeface="Verdana" pitchFamily="34" charset="0"/>
              </a:rPr>
              <a:t>He’s a magician.</a:t>
            </a:r>
          </a:p>
          <a:p>
            <a:pPr marL="685800" lvl="1" indent="-228600">
              <a:buFont typeface="+mj-lt"/>
              <a:buAutoNum type="alphaUcPeriod"/>
            </a:pPr>
            <a:r>
              <a:rPr lang="en-US" sz="1100" dirty="0" smtClean="0">
                <a:latin typeface="Verdana" pitchFamily="34" charset="0"/>
              </a:rPr>
              <a:t>He’s Claudia </a:t>
            </a:r>
            <a:r>
              <a:rPr lang="en-US" sz="1100" dirty="0" err="1" smtClean="0">
                <a:latin typeface="Verdana" pitchFamily="34" charset="0"/>
              </a:rPr>
              <a:t>Cangilla</a:t>
            </a:r>
            <a:r>
              <a:rPr lang="en-US" sz="1100" dirty="0" smtClean="0">
                <a:latin typeface="Verdana" pitchFamily="34" charset="0"/>
              </a:rPr>
              <a:t> </a:t>
            </a:r>
            <a:r>
              <a:rPr lang="en-US" sz="1100" dirty="0" err="1" smtClean="0">
                <a:latin typeface="Verdana" pitchFamily="34" charset="0"/>
              </a:rPr>
              <a:t>McAdam’s</a:t>
            </a:r>
            <a:r>
              <a:rPr lang="en-US" sz="1100" dirty="0" smtClean="0">
                <a:latin typeface="Verdana" pitchFamily="34" charset="0"/>
              </a:rPr>
              <a:t> brother.</a:t>
            </a:r>
          </a:p>
          <a:p>
            <a:pPr marL="685800" lvl="1" indent="-228600">
              <a:buFont typeface="+mj-lt"/>
              <a:buAutoNum type="alphaUcPeriod"/>
            </a:pPr>
            <a:r>
              <a:rPr lang="en-US" sz="1100" dirty="0" smtClean="0">
                <a:latin typeface="Verdana" pitchFamily="34" charset="0"/>
              </a:rPr>
              <a:t>There is no way to know.</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 Box 2"/>
          <p:cNvSpPr txBox="1">
            <a:spLocks noChangeArrowheads="1"/>
          </p:cNvSpPr>
          <p:nvPr/>
        </p:nvSpPr>
        <p:spPr bwMode="auto">
          <a:xfrm>
            <a:off x="8991600" y="7423150"/>
            <a:ext cx="596900" cy="228600"/>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6</a:t>
            </a:r>
            <a:endParaRPr lang="en-US" sz="700" dirty="0">
              <a:latin typeface="Verdana" pitchFamily="34" charset="0"/>
            </a:endParaRPr>
          </a:p>
        </p:txBody>
      </p:sp>
      <p:sp>
        <p:nvSpPr>
          <p:cNvPr id="14338" name="Text Box 3"/>
          <p:cNvSpPr txBox="1">
            <a:spLocks noChangeArrowheads="1"/>
          </p:cNvSpPr>
          <p:nvPr/>
        </p:nvSpPr>
        <p:spPr bwMode="auto">
          <a:xfrm>
            <a:off x="4114800" y="7423150"/>
            <a:ext cx="622300" cy="228600"/>
          </a:xfrm>
          <a:prstGeom prst="rect">
            <a:avLst/>
          </a:prstGeom>
          <a:noFill/>
          <a:ln w="9525">
            <a:noFill/>
            <a:miter lim="800000"/>
            <a:headEnd/>
            <a:tailEnd/>
          </a:ln>
        </p:spPr>
        <p:txBody>
          <a:bodyPr/>
          <a:lstStyle/>
          <a:p>
            <a:pPr algn="r" defTabSz="1019175"/>
            <a:r>
              <a:rPr lang="en-US" sz="700">
                <a:latin typeface="Verdana" pitchFamily="34" charset="0"/>
              </a:rPr>
              <a:t>Page 5 </a:t>
            </a:r>
          </a:p>
        </p:txBody>
      </p:sp>
      <p:sp>
        <p:nvSpPr>
          <p:cNvPr id="4" name="Rectangle 3"/>
          <p:cNvSpPr/>
          <p:nvPr/>
        </p:nvSpPr>
        <p:spPr>
          <a:xfrm>
            <a:off x="5562600" y="304800"/>
            <a:ext cx="4191000" cy="7010400"/>
          </a:xfrm>
          <a:prstGeom prst="rect">
            <a:avLst/>
          </a:prstGeom>
        </p:spPr>
        <p:txBody>
          <a:bodyPr wrap="square">
            <a:spAutoFit/>
          </a:bodyPr>
          <a:lstStyle/>
          <a:p>
            <a:r>
              <a:rPr lang="en-US" sz="1100" b="1" u="sng" dirty="0" smtClean="0">
                <a:latin typeface="Verdana" pitchFamily="34" charset="0"/>
              </a:rPr>
              <a:t>ALIVE AND WELL</a:t>
            </a:r>
          </a:p>
          <a:p>
            <a:r>
              <a:rPr lang="en-US" sz="1100" i="1" dirty="0" smtClean="0">
                <a:latin typeface="Verdana" pitchFamily="34" charset="0"/>
              </a:rPr>
              <a:t>Staying alive and being healthy don’t happen all by themselves. We have to do some things to make sure we stay well. Look at this table of contents from Joy Wilt’s book called KEEPING YOUR BODY ALIVE AND WELL, and then answer the questions that follow.</a:t>
            </a:r>
          </a:p>
          <a:p>
            <a:endParaRPr lang="en-US" sz="1100" i="1" dirty="0" smtClean="0">
              <a:latin typeface="Verdana" pitchFamily="34" charset="0"/>
            </a:endParaRPr>
          </a:p>
          <a:p>
            <a:r>
              <a:rPr lang="en-US" sz="1100" b="1" u="sng" dirty="0" smtClean="0">
                <a:latin typeface="Verdana" pitchFamily="34" charset="0"/>
              </a:rPr>
              <a:t>CONTENTS:</a:t>
            </a:r>
          </a:p>
          <a:p>
            <a:pPr>
              <a:tabLst>
                <a:tab pos="3657600" algn="l"/>
              </a:tabLst>
            </a:pPr>
            <a:r>
              <a:rPr lang="en-US" sz="1100" dirty="0" smtClean="0">
                <a:latin typeface="Verdana" pitchFamily="34" charset="0"/>
              </a:rPr>
              <a:t>1. Introduction:	 5</a:t>
            </a:r>
          </a:p>
          <a:p>
            <a:pPr>
              <a:tabLst>
                <a:tab pos="3657600" algn="l"/>
              </a:tabLst>
            </a:pPr>
            <a:r>
              <a:rPr lang="en-US" sz="1100" dirty="0" smtClean="0">
                <a:latin typeface="Verdana" pitchFamily="34" charset="0"/>
              </a:rPr>
              <a:t>2. A Person Needs Good Food:      	23</a:t>
            </a:r>
          </a:p>
          <a:p>
            <a:pPr>
              <a:tabLst>
                <a:tab pos="3657600" algn="l"/>
              </a:tabLst>
            </a:pPr>
            <a:r>
              <a:rPr lang="en-US" sz="1100" dirty="0" smtClean="0">
                <a:latin typeface="Verdana" pitchFamily="34" charset="0"/>
              </a:rPr>
              <a:t>3. A Person Needs Water, Air and Sunshine:     	41</a:t>
            </a:r>
          </a:p>
          <a:p>
            <a:pPr>
              <a:tabLst>
                <a:tab pos="3657600" algn="l"/>
              </a:tabLst>
            </a:pPr>
            <a:r>
              <a:rPr lang="en-US" sz="1100" dirty="0" smtClean="0">
                <a:latin typeface="Verdana" pitchFamily="34" charset="0"/>
              </a:rPr>
              <a:t>4. A Person Needs Exercise:     	57</a:t>
            </a:r>
          </a:p>
          <a:p>
            <a:pPr>
              <a:tabLst>
                <a:tab pos="3657600" algn="l"/>
              </a:tabLst>
            </a:pPr>
            <a:r>
              <a:rPr lang="en-US" sz="1100" dirty="0" smtClean="0">
                <a:latin typeface="Verdana" pitchFamily="34" charset="0"/>
              </a:rPr>
              <a:t>5. A Person Needs Rest and Sleep:     	83</a:t>
            </a:r>
          </a:p>
          <a:p>
            <a:pPr>
              <a:tabLst>
                <a:tab pos="3657600" algn="l"/>
              </a:tabLst>
            </a:pPr>
            <a:r>
              <a:rPr lang="en-US" sz="1100" dirty="0" smtClean="0">
                <a:latin typeface="Verdana" pitchFamily="34" charset="0"/>
              </a:rPr>
              <a:t>6. A Person Needs to be Clean:     	91</a:t>
            </a:r>
          </a:p>
          <a:p>
            <a:pPr>
              <a:tabLst>
                <a:tab pos="3657600" algn="l"/>
              </a:tabLst>
            </a:pPr>
            <a:r>
              <a:rPr lang="en-US" sz="1100" dirty="0" smtClean="0">
                <a:latin typeface="Verdana" pitchFamily="34" charset="0"/>
              </a:rPr>
              <a:t>7. A Person Needs Proper Clothing:     	101</a:t>
            </a:r>
          </a:p>
          <a:p>
            <a:pPr>
              <a:tabLst>
                <a:tab pos="3657600" algn="l"/>
              </a:tabLst>
            </a:pPr>
            <a:r>
              <a:rPr lang="en-US" sz="1100" dirty="0" smtClean="0">
                <a:latin typeface="Verdana" pitchFamily="34" charset="0"/>
              </a:rPr>
              <a:t>8. A Person Needs Adequate Shelter:     	113</a:t>
            </a:r>
          </a:p>
          <a:p>
            <a:pPr>
              <a:tabLst>
                <a:tab pos="3657600" algn="l"/>
              </a:tabLst>
            </a:pPr>
            <a:r>
              <a:rPr lang="en-US" sz="1100" dirty="0" smtClean="0">
                <a:latin typeface="Verdana" pitchFamily="34" charset="0"/>
              </a:rPr>
              <a:t>9. Conclusion:     	125</a:t>
            </a:r>
          </a:p>
          <a:p>
            <a:endParaRPr lang="en-US" sz="1100" dirty="0" smtClean="0">
              <a:latin typeface="Verdana" pitchFamily="34" charset="0"/>
            </a:endParaRPr>
          </a:p>
          <a:p>
            <a:endParaRPr lang="en-US" sz="1100" b="1" dirty="0" smtClean="0">
              <a:latin typeface="Verdana" pitchFamily="34" charset="0"/>
            </a:endParaRPr>
          </a:p>
          <a:p>
            <a:pPr marL="228600" indent="-228600">
              <a:buFont typeface="+mj-lt"/>
              <a:buAutoNum type="arabicPeriod" startAt="8"/>
            </a:pPr>
            <a:r>
              <a:rPr lang="en-US" sz="1100" dirty="0" smtClean="0">
                <a:latin typeface="Verdana" pitchFamily="34" charset="0"/>
              </a:rPr>
              <a:t>What page should you go to if you wanted to read a little bit to get an idea of what the whole book was about?</a:t>
            </a:r>
          </a:p>
          <a:p>
            <a:pPr marL="685800" lvl="1" indent="-228600">
              <a:buFont typeface="+mj-lt"/>
              <a:buAutoNum type="alphaUcPeriod"/>
            </a:pPr>
            <a:r>
              <a:rPr lang="en-US" sz="1100" dirty="0" smtClean="0">
                <a:latin typeface="Verdana" pitchFamily="34" charset="0"/>
              </a:rPr>
              <a:t>page 5</a:t>
            </a:r>
          </a:p>
          <a:p>
            <a:pPr marL="685800" lvl="1" indent="-228600">
              <a:buFont typeface="+mj-lt"/>
              <a:buAutoNum type="alphaUcPeriod"/>
            </a:pPr>
            <a:r>
              <a:rPr lang="en-US" sz="1100" dirty="0" smtClean="0">
                <a:latin typeface="Verdana" pitchFamily="34" charset="0"/>
              </a:rPr>
              <a:t>page 41</a:t>
            </a:r>
          </a:p>
          <a:p>
            <a:pPr marL="685800" lvl="1" indent="-228600">
              <a:buFont typeface="+mj-lt"/>
              <a:buAutoNum type="alphaUcPeriod"/>
            </a:pPr>
            <a:r>
              <a:rPr lang="en-US" sz="1100" dirty="0" smtClean="0">
                <a:latin typeface="Verdana" pitchFamily="34" charset="0"/>
              </a:rPr>
              <a:t>page 101</a:t>
            </a:r>
          </a:p>
          <a:p>
            <a:pPr marL="685800" lvl="1" indent="-228600">
              <a:buFont typeface="+mj-lt"/>
              <a:buAutoNum type="alphaUcPeriod"/>
            </a:pPr>
            <a:r>
              <a:rPr lang="en-US" sz="1100" dirty="0" smtClean="0">
                <a:latin typeface="Verdana" pitchFamily="34" charset="0"/>
              </a:rPr>
              <a:t>page 113</a:t>
            </a:r>
          </a:p>
          <a:p>
            <a:endParaRPr lang="en-US" sz="1100" dirty="0" smtClean="0">
              <a:latin typeface="Verdana" pitchFamily="34" charset="0"/>
            </a:endParaRPr>
          </a:p>
          <a:p>
            <a:endParaRPr lang="en-US" sz="1100" b="1" dirty="0" smtClean="0">
              <a:latin typeface="Verdana" pitchFamily="34" charset="0"/>
            </a:endParaRPr>
          </a:p>
          <a:p>
            <a:pPr marL="228600" indent="-228600">
              <a:buFont typeface="+mj-lt"/>
              <a:buAutoNum type="arabicPeriod" startAt="9"/>
            </a:pPr>
            <a:r>
              <a:rPr lang="en-US" sz="1100" dirty="0" smtClean="0">
                <a:latin typeface="Verdana" pitchFamily="34" charset="0"/>
              </a:rPr>
              <a:t>On which page would you look to find out how many hours you should sleep?</a:t>
            </a:r>
          </a:p>
          <a:p>
            <a:pPr marL="685800" lvl="1" indent="-228600">
              <a:buAutoNum type="alphaUcPeriod"/>
            </a:pPr>
            <a:r>
              <a:rPr lang="fr-FR" sz="1100" dirty="0" smtClean="0">
                <a:latin typeface="Verdana" pitchFamily="34" charset="0"/>
              </a:rPr>
              <a:t>page 5 </a:t>
            </a:r>
          </a:p>
          <a:p>
            <a:pPr marL="685800" lvl="1" indent="-228600">
              <a:buAutoNum type="alphaUcPeriod"/>
            </a:pPr>
            <a:r>
              <a:rPr lang="fr-FR" sz="1100" dirty="0" smtClean="0">
                <a:latin typeface="Verdana" pitchFamily="34" charset="0"/>
              </a:rPr>
              <a:t>page 41</a:t>
            </a:r>
          </a:p>
          <a:p>
            <a:pPr marL="685800" lvl="1" indent="-228600">
              <a:buAutoNum type="alphaUcPeriod"/>
            </a:pPr>
            <a:r>
              <a:rPr lang="fr-FR" sz="1100" dirty="0" smtClean="0">
                <a:latin typeface="Verdana" pitchFamily="34" charset="0"/>
              </a:rPr>
              <a:t>page 83</a:t>
            </a:r>
          </a:p>
          <a:p>
            <a:pPr marL="685800" lvl="1" indent="-228600">
              <a:buAutoNum type="alphaUcPeriod"/>
            </a:pPr>
            <a:r>
              <a:rPr lang="fr-FR" sz="1100" dirty="0" smtClean="0">
                <a:latin typeface="Verdana" pitchFamily="34" charset="0"/>
              </a:rPr>
              <a:t> page 113</a:t>
            </a:r>
          </a:p>
          <a:p>
            <a:endParaRPr lang="en-US" sz="1100" b="1" dirty="0" smtClean="0">
              <a:latin typeface="Verdana" pitchFamily="34" charset="0"/>
            </a:endParaRPr>
          </a:p>
          <a:p>
            <a:endParaRPr lang="en-US" sz="1100" b="1" dirty="0" smtClean="0">
              <a:latin typeface="Verdana" pitchFamily="34" charset="0"/>
            </a:endParaRPr>
          </a:p>
          <a:p>
            <a:pPr marL="228600" indent="-228600">
              <a:buFont typeface="+mj-lt"/>
              <a:buAutoNum type="arabicPeriod" startAt="10"/>
            </a:pPr>
            <a:r>
              <a:rPr lang="en-US" sz="1100" dirty="0" smtClean="0">
                <a:latin typeface="Verdana" pitchFamily="34" charset="0"/>
              </a:rPr>
              <a:t>  How many chapters are in this book?</a:t>
            </a:r>
          </a:p>
          <a:p>
            <a:pPr marL="685800" lvl="1" indent="-228600">
              <a:buAutoNum type="alphaUcPeriod"/>
            </a:pPr>
            <a:r>
              <a:rPr lang="en-US" sz="1100" dirty="0" smtClean="0">
                <a:latin typeface="Verdana" pitchFamily="34" charset="0"/>
              </a:rPr>
              <a:t>125 </a:t>
            </a:r>
          </a:p>
          <a:p>
            <a:pPr marL="685800" lvl="1" indent="-228600">
              <a:buAutoNum type="alphaUcPeriod"/>
            </a:pPr>
            <a:r>
              <a:rPr lang="en-US" sz="1100" dirty="0" smtClean="0">
                <a:latin typeface="Verdana" pitchFamily="34" charset="0"/>
              </a:rPr>
              <a:t>113</a:t>
            </a:r>
          </a:p>
          <a:p>
            <a:pPr marL="685800" lvl="1" indent="-228600">
              <a:buAutoNum type="alphaUcPeriod"/>
            </a:pPr>
            <a:r>
              <a:rPr lang="en-US" sz="1100" dirty="0" smtClean="0">
                <a:latin typeface="Verdana" pitchFamily="34" charset="0"/>
              </a:rPr>
              <a:t>9</a:t>
            </a:r>
          </a:p>
          <a:p>
            <a:pPr marL="685800" lvl="1" indent="-228600">
              <a:buAutoNum type="alphaUcPeriod"/>
            </a:pPr>
            <a:r>
              <a:rPr lang="en-US" sz="1100" dirty="0" smtClean="0">
                <a:latin typeface="Verdana" pitchFamily="34" charset="0"/>
              </a:rPr>
              <a:t>5</a:t>
            </a:r>
            <a:endParaRPr lang="en-US" sz="1100" dirty="0">
              <a:latin typeface="Verdana" pitchFamily="34" charset="0"/>
            </a:endParaRPr>
          </a:p>
        </p:txBody>
      </p:sp>
      <p:sp>
        <p:nvSpPr>
          <p:cNvPr id="6" name="Rectangle 5"/>
          <p:cNvSpPr/>
          <p:nvPr/>
        </p:nvSpPr>
        <p:spPr>
          <a:xfrm>
            <a:off x="533400" y="381000"/>
            <a:ext cx="4267200" cy="3308598"/>
          </a:xfrm>
          <a:prstGeom prst="rect">
            <a:avLst/>
          </a:prstGeom>
        </p:spPr>
        <p:txBody>
          <a:bodyPr wrap="square">
            <a:spAutoFit/>
          </a:bodyPr>
          <a:lstStyle/>
          <a:p>
            <a:r>
              <a:rPr lang="en-US" sz="1100" b="1" dirty="0" smtClean="0">
                <a:latin typeface="Verdana" pitchFamily="34" charset="0"/>
              </a:rPr>
              <a:t>Look at the chart.</a:t>
            </a:r>
          </a:p>
          <a:p>
            <a:endParaRPr lang="en-US" sz="1100" b="1" dirty="0" smtClean="0">
              <a:latin typeface="Verdana" pitchFamily="34" charset="0"/>
            </a:endParaRPr>
          </a:p>
          <a:p>
            <a:r>
              <a:rPr lang="en-US" sz="1100" b="1" u="sng" dirty="0" smtClean="0">
                <a:latin typeface="Verdana" pitchFamily="34" charset="0"/>
              </a:rPr>
              <a:t>Horns</a:t>
            </a:r>
            <a:r>
              <a:rPr lang="en-US" sz="1100" b="1" dirty="0" smtClean="0">
                <a:latin typeface="Verdana" pitchFamily="34" charset="0"/>
              </a:rPr>
              <a:t>	 </a:t>
            </a:r>
            <a:r>
              <a:rPr lang="en-US" sz="1100" b="1" u="sng" dirty="0" smtClean="0">
                <a:latin typeface="Verdana" pitchFamily="34" charset="0"/>
              </a:rPr>
              <a:t>Antlers</a:t>
            </a:r>
            <a:r>
              <a:rPr lang="en-US" sz="1100" b="1" dirty="0" smtClean="0">
                <a:latin typeface="Verdana" pitchFamily="34" charset="0"/>
              </a:rPr>
              <a:t> 	</a:t>
            </a:r>
            <a:r>
              <a:rPr lang="en-US" sz="1100" b="1" u="sng" dirty="0" smtClean="0">
                <a:latin typeface="Verdana" pitchFamily="34" charset="0"/>
              </a:rPr>
              <a:t>Unusual Horns</a:t>
            </a:r>
          </a:p>
          <a:p>
            <a:endParaRPr lang="en-US" sz="1100" b="1" u="sng" dirty="0" smtClean="0">
              <a:latin typeface="Verdana" pitchFamily="34" charset="0"/>
            </a:endParaRPr>
          </a:p>
          <a:p>
            <a:r>
              <a:rPr lang="en-US" sz="1100" dirty="0" smtClean="0">
                <a:latin typeface="Verdana" pitchFamily="34" charset="0"/>
              </a:rPr>
              <a:t>cows	deer	rhinoceros</a:t>
            </a:r>
          </a:p>
          <a:p>
            <a:r>
              <a:rPr lang="en-US" sz="1100" dirty="0" smtClean="0">
                <a:latin typeface="Verdana" pitchFamily="34" charset="0"/>
              </a:rPr>
              <a:t>antelope	moose	giraffes</a:t>
            </a:r>
          </a:p>
          <a:p>
            <a:r>
              <a:rPr lang="en-US" sz="1100" dirty="0" smtClean="0">
                <a:latin typeface="Verdana" pitchFamily="34" charset="0"/>
              </a:rPr>
              <a:t>buffalo	elk</a:t>
            </a:r>
          </a:p>
          <a:p>
            <a:r>
              <a:rPr lang="en-US" sz="1100" dirty="0" smtClean="0">
                <a:latin typeface="Verdana" pitchFamily="34" charset="0"/>
              </a:rPr>
              <a:t>sheep</a:t>
            </a: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pPr marL="228600" indent="-228600">
              <a:buFont typeface="+mj-lt"/>
              <a:buAutoNum type="arabicPeriod" startAt="7"/>
            </a:pPr>
            <a:r>
              <a:rPr lang="en-US" sz="1100" dirty="0" smtClean="0">
                <a:latin typeface="Verdana" pitchFamily="34" charset="0"/>
              </a:rPr>
              <a:t>According to the chart, which two animals have horns?</a:t>
            </a:r>
          </a:p>
          <a:p>
            <a:endParaRPr lang="en-US" sz="1100" dirty="0" smtClean="0">
              <a:latin typeface="Verdana" pitchFamily="34" charset="0"/>
            </a:endParaRPr>
          </a:p>
          <a:p>
            <a:pPr marL="685800" lvl="1" indent="-228600">
              <a:buFont typeface="+mj-lt"/>
              <a:buAutoNum type="alphaUcPeriod"/>
            </a:pPr>
            <a:r>
              <a:rPr lang="en-US" sz="1100" dirty="0" smtClean="0">
                <a:latin typeface="Verdana" pitchFamily="34" charset="0"/>
              </a:rPr>
              <a:t>buffalo and sheep</a:t>
            </a:r>
          </a:p>
          <a:p>
            <a:pPr marL="685800" lvl="1" indent="-228600">
              <a:buFont typeface="+mj-lt"/>
              <a:buAutoNum type="alphaUcPeriod"/>
            </a:pPr>
            <a:r>
              <a:rPr lang="en-US" sz="1100" dirty="0" smtClean="0">
                <a:latin typeface="Verdana" pitchFamily="34" charset="0"/>
              </a:rPr>
              <a:t>antelope and moose</a:t>
            </a:r>
          </a:p>
          <a:p>
            <a:pPr marL="685800" lvl="1" indent="-228600">
              <a:buFont typeface="+mj-lt"/>
              <a:buAutoNum type="alphaUcPeriod"/>
            </a:pPr>
            <a:r>
              <a:rPr lang="en-US" sz="1100" dirty="0" smtClean="0">
                <a:latin typeface="Verdana" pitchFamily="34" charset="0"/>
              </a:rPr>
              <a:t>cows and deer</a:t>
            </a:r>
          </a:p>
          <a:p>
            <a:pPr marL="685800" lvl="1" indent="-228600">
              <a:buFont typeface="+mj-lt"/>
              <a:buAutoNum type="alphaUcPeriod"/>
            </a:pPr>
            <a:r>
              <a:rPr lang="en-US" sz="1100" dirty="0" smtClean="0">
                <a:latin typeface="Verdana" pitchFamily="34" charset="0"/>
              </a:rPr>
              <a:t>elk and giraffes</a:t>
            </a:r>
          </a:p>
          <a:p>
            <a:endParaRPr lang="en-US" sz="1100" dirty="0" smtClean="0">
              <a:latin typeface="Verdana" pitchFamily="34" charset="0"/>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19175"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19175"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464</TotalTime>
  <Words>744</Words>
  <Application>Microsoft Office PowerPoint</Application>
  <PresentationFormat>Custom</PresentationFormat>
  <Paragraphs>215</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Default Design</vt:lpstr>
      <vt:lpstr>Slide 1</vt:lpstr>
      <vt:lpstr>Slide 2</vt:lpstr>
      <vt:lpstr>Slide 3</vt:lpstr>
      <vt:lpstr>Slide 4</vt:lpstr>
      <vt:lpstr>Slide 5</vt:lpstr>
      <vt:lpstr>Slide 6</vt:lpstr>
    </vt:vector>
  </TitlesOfParts>
  <Company>Merix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rickr</dc:creator>
  <cp:lastModifiedBy>Rick Richmond</cp:lastModifiedBy>
  <cp:revision>124</cp:revision>
  <dcterms:created xsi:type="dcterms:W3CDTF">2010-03-15T16:13:22Z</dcterms:created>
  <dcterms:modified xsi:type="dcterms:W3CDTF">2012-01-25T02:36:16Z</dcterms:modified>
</cp:coreProperties>
</file>