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3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9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5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2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0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0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0414-5D36-493E-BC74-80E6BB3F229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1F13F-A96A-41A8-A761-C0D53E83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2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67374"/>
              </p:ext>
            </p:extLst>
          </p:nvPr>
        </p:nvGraphicFramePr>
        <p:xfrm>
          <a:off x="280988" y="188913"/>
          <a:ext cx="7212012" cy="227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57"/>
                <a:gridCol w="365165"/>
                <a:gridCol w="2464865"/>
                <a:gridCol w="620020"/>
                <a:gridCol w="3305505"/>
              </a:tblGrid>
              <a:tr h="454977">
                <a:tc grid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 task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is complete when the student…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DOK-1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 smtClean="0"/>
                        <a:t>provides or </a:t>
                      </a:r>
                      <a:r>
                        <a:rPr lang="en-US" sz="1600" b="1" dirty="0" smtClean="0"/>
                        <a:t>shows</a:t>
                      </a:r>
                      <a:r>
                        <a:rPr lang="en-US" sz="1600" b="0" dirty="0" smtClean="0"/>
                        <a:t> information.</a:t>
                      </a:r>
                      <a:endParaRPr lang="en-US" sz="16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DOK-2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selects relevant</a:t>
                      </a:r>
                      <a:r>
                        <a:rPr lang="en-US" sz="1600" baseline="0" dirty="0" smtClean="0"/>
                        <a:t> information to </a:t>
                      </a:r>
                      <a:r>
                        <a:rPr lang="en-US" sz="1600" b="1" baseline="0" dirty="0" smtClean="0"/>
                        <a:t>verify</a:t>
                      </a:r>
                      <a:r>
                        <a:rPr lang="en-US" sz="1600" baseline="0" dirty="0" smtClean="0"/>
                        <a:t> a specific concept or criteria.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DOK-3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forms a </a:t>
                      </a:r>
                      <a:r>
                        <a:rPr lang="en-US" sz="1600" b="1" dirty="0" smtClean="0"/>
                        <a:t>conclusion</a:t>
                      </a:r>
                      <a:r>
                        <a:rPr lang="en-US" sz="1600" dirty="0" smtClean="0"/>
                        <a:t> about a </a:t>
                      </a:r>
                      <a:r>
                        <a:rPr lang="en-US" sz="1600" b="1" dirty="0" smtClean="0"/>
                        <a:t>concept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b="1" dirty="0" smtClean="0"/>
                        <a:t>justifies their reasoning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DOK-4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/>
                        <a:t>synthesizes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sources</a:t>
                      </a:r>
                      <a:r>
                        <a:rPr lang="en-US" sz="1600" dirty="0" smtClean="0"/>
                        <a:t> to </a:t>
                      </a:r>
                      <a:r>
                        <a:rPr lang="en-US" sz="1600" b="1" dirty="0" smtClean="0"/>
                        <a:t>confirm conclusions </a:t>
                      </a:r>
                      <a:r>
                        <a:rPr lang="en-US" sz="1600" b="0" dirty="0" smtClean="0"/>
                        <a:t>&amp;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extend</a:t>
                      </a:r>
                      <a:r>
                        <a:rPr lang="en-US" sz="1600" dirty="0" smtClean="0"/>
                        <a:t> in new ways.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010775"/>
              </p:ext>
            </p:extLst>
          </p:nvPr>
        </p:nvGraphicFramePr>
        <p:xfrm>
          <a:off x="280988" y="2678113"/>
          <a:ext cx="7212012" cy="227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57"/>
                <a:gridCol w="365165"/>
                <a:gridCol w="2464865"/>
                <a:gridCol w="620020"/>
                <a:gridCol w="3305505"/>
              </a:tblGrid>
              <a:tr h="454977">
                <a:tc grid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 task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is complete when the student…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DOK-1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 smtClean="0"/>
                        <a:t>provides or </a:t>
                      </a:r>
                      <a:r>
                        <a:rPr lang="en-US" sz="1600" b="1" dirty="0" smtClean="0"/>
                        <a:t>shows</a:t>
                      </a:r>
                      <a:r>
                        <a:rPr lang="en-US" sz="1600" b="0" dirty="0" smtClean="0"/>
                        <a:t> information.</a:t>
                      </a:r>
                      <a:endParaRPr lang="en-US" sz="16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DOK-2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selects relevant</a:t>
                      </a:r>
                      <a:r>
                        <a:rPr lang="en-US" sz="1600" baseline="0" dirty="0" smtClean="0"/>
                        <a:t> information to </a:t>
                      </a:r>
                      <a:r>
                        <a:rPr lang="en-US" sz="1600" b="1" baseline="0" dirty="0" smtClean="0"/>
                        <a:t>verify</a:t>
                      </a:r>
                      <a:r>
                        <a:rPr lang="en-US" sz="1600" baseline="0" dirty="0" smtClean="0"/>
                        <a:t> a specific concept or criteria.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DOK-3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forms a </a:t>
                      </a:r>
                      <a:r>
                        <a:rPr lang="en-US" sz="1600" b="1" dirty="0" smtClean="0"/>
                        <a:t>conclusion</a:t>
                      </a:r>
                      <a:r>
                        <a:rPr lang="en-US" sz="1600" dirty="0" smtClean="0"/>
                        <a:t> about a </a:t>
                      </a:r>
                      <a:r>
                        <a:rPr lang="en-US" sz="1600" b="1" dirty="0" smtClean="0"/>
                        <a:t>concept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b="1" dirty="0" smtClean="0"/>
                        <a:t>justifies their reasoning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DOK-4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/>
                        <a:t>synthesizes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sources</a:t>
                      </a:r>
                      <a:r>
                        <a:rPr lang="en-US" sz="1600" dirty="0" smtClean="0"/>
                        <a:t> to </a:t>
                      </a:r>
                      <a:r>
                        <a:rPr lang="en-US" sz="1600" b="1" dirty="0" smtClean="0"/>
                        <a:t>confirm conclusions </a:t>
                      </a:r>
                      <a:r>
                        <a:rPr lang="en-US" sz="1600" b="0" dirty="0" smtClean="0"/>
                        <a:t>&amp;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extend</a:t>
                      </a:r>
                      <a:r>
                        <a:rPr lang="en-US" sz="1600" dirty="0" smtClean="0"/>
                        <a:t> in new ways.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863066"/>
              </p:ext>
            </p:extLst>
          </p:nvPr>
        </p:nvGraphicFramePr>
        <p:xfrm>
          <a:off x="280988" y="5167313"/>
          <a:ext cx="7212012" cy="227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57"/>
                <a:gridCol w="365165"/>
                <a:gridCol w="2464865"/>
                <a:gridCol w="620020"/>
                <a:gridCol w="3305505"/>
              </a:tblGrid>
              <a:tr h="454977">
                <a:tc grid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 task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is complete when the student…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DOK-1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 smtClean="0"/>
                        <a:t>provides or </a:t>
                      </a:r>
                      <a:r>
                        <a:rPr lang="en-US" sz="1600" b="1" dirty="0" smtClean="0"/>
                        <a:t>shows</a:t>
                      </a:r>
                      <a:r>
                        <a:rPr lang="en-US" sz="1600" b="0" dirty="0" smtClean="0"/>
                        <a:t> information.</a:t>
                      </a:r>
                      <a:endParaRPr lang="en-US" sz="16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DOK-2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selects relevant</a:t>
                      </a:r>
                      <a:r>
                        <a:rPr lang="en-US" sz="1600" baseline="0" dirty="0" smtClean="0"/>
                        <a:t> information to </a:t>
                      </a:r>
                      <a:r>
                        <a:rPr lang="en-US" sz="1600" b="1" baseline="0" dirty="0" smtClean="0"/>
                        <a:t>verify</a:t>
                      </a:r>
                      <a:r>
                        <a:rPr lang="en-US" sz="1600" baseline="0" dirty="0" smtClean="0"/>
                        <a:t> a specific concept or criteria.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DOK-3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forms a </a:t>
                      </a:r>
                      <a:r>
                        <a:rPr lang="en-US" sz="1600" b="1" dirty="0" smtClean="0"/>
                        <a:t>conclusion</a:t>
                      </a:r>
                      <a:r>
                        <a:rPr lang="en-US" sz="1600" dirty="0" smtClean="0"/>
                        <a:t> about a </a:t>
                      </a:r>
                      <a:r>
                        <a:rPr lang="en-US" sz="1600" b="1" dirty="0" smtClean="0"/>
                        <a:t>concept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b="1" dirty="0" smtClean="0"/>
                        <a:t>justifies their reasoning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DOK-4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/>
                        <a:t>synthesizes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sources</a:t>
                      </a:r>
                      <a:r>
                        <a:rPr lang="en-US" sz="1600" dirty="0" smtClean="0"/>
                        <a:t> to </a:t>
                      </a:r>
                      <a:r>
                        <a:rPr lang="en-US" sz="1600" b="1" dirty="0" smtClean="0"/>
                        <a:t>confirm conclusions </a:t>
                      </a:r>
                      <a:r>
                        <a:rPr lang="en-US" sz="1600" b="0" dirty="0" smtClean="0"/>
                        <a:t>&amp;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extend</a:t>
                      </a:r>
                      <a:r>
                        <a:rPr lang="en-US" sz="1600" dirty="0" smtClean="0"/>
                        <a:t> in new ways.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09765"/>
              </p:ext>
            </p:extLst>
          </p:nvPr>
        </p:nvGraphicFramePr>
        <p:xfrm>
          <a:off x="280988" y="7656513"/>
          <a:ext cx="7212012" cy="227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57"/>
                <a:gridCol w="365165"/>
                <a:gridCol w="2464865"/>
                <a:gridCol w="620020"/>
                <a:gridCol w="3305505"/>
              </a:tblGrid>
              <a:tr h="454977">
                <a:tc grid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 task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is complete when the student…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DOK-1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 smtClean="0"/>
                        <a:t>provides or </a:t>
                      </a:r>
                      <a:r>
                        <a:rPr lang="en-US" sz="1600" b="1" dirty="0" smtClean="0"/>
                        <a:t>shows</a:t>
                      </a:r>
                      <a:r>
                        <a:rPr lang="en-US" sz="1600" b="0" dirty="0" smtClean="0"/>
                        <a:t> information.</a:t>
                      </a:r>
                      <a:endParaRPr lang="en-US" sz="16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DOK-2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selects relevant</a:t>
                      </a:r>
                      <a:r>
                        <a:rPr lang="en-US" sz="1600" baseline="0" dirty="0" smtClean="0"/>
                        <a:t> information to </a:t>
                      </a:r>
                      <a:r>
                        <a:rPr lang="en-US" sz="1600" b="1" baseline="0" dirty="0" smtClean="0"/>
                        <a:t>verify</a:t>
                      </a:r>
                      <a:r>
                        <a:rPr lang="en-US" sz="1600" baseline="0" dirty="0" smtClean="0"/>
                        <a:t> a specific concept or criteria.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DOK-3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forms a </a:t>
                      </a:r>
                      <a:r>
                        <a:rPr lang="en-US" sz="1600" b="1" dirty="0" smtClean="0"/>
                        <a:t>conclusion</a:t>
                      </a:r>
                      <a:r>
                        <a:rPr lang="en-US" sz="1600" dirty="0" smtClean="0"/>
                        <a:t> about a </a:t>
                      </a:r>
                      <a:r>
                        <a:rPr lang="en-US" sz="1600" b="1" dirty="0" smtClean="0"/>
                        <a:t>concept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b="1" dirty="0" smtClean="0"/>
                        <a:t>justifies their reasoning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7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DOK-4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/>
                        <a:t>synthesizes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sources</a:t>
                      </a:r>
                      <a:r>
                        <a:rPr lang="en-US" sz="1600" dirty="0" smtClean="0"/>
                        <a:t> to </a:t>
                      </a:r>
                      <a:r>
                        <a:rPr lang="en-US" sz="1600" b="1" dirty="0" smtClean="0"/>
                        <a:t>confirm conclusions </a:t>
                      </a:r>
                      <a:r>
                        <a:rPr lang="en-US" sz="1600" b="0" dirty="0" smtClean="0"/>
                        <a:t>&amp;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extend</a:t>
                      </a:r>
                      <a:r>
                        <a:rPr lang="en-US" sz="1600" dirty="0" smtClean="0"/>
                        <a:t> in new ways.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22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200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Hillsboro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Richmond, Susan</dc:creator>
  <cp:lastModifiedBy>Richmond, Susan</cp:lastModifiedBy>
  <cp:revision>1</cp:revision>
  <cp:lastPrinted>2016-10-27T21:14:31Z</cp:lastPrinted>
  <dcterms:created xsi:type="dcterms:W3CDTF">2016-10-27T21:13:37Z</dcterms:created>
  <dcterms:modified xsi:type="dcterms:W3CDTF">2016-10-27T21:14:43Z</dcterms:modified>
</cp:coreProperties>
</file>