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70" r:id="rId4"/>
    <p:sldId id="263" r:id="rId5"/>
    <p:sldId id="272" r:id="rId6"/>
    <p:sldId id="271" r:id="rId7"/>
    <p:sldId id="266" r:id="rId8"/>
    <p:sldId id="273" r:id="rId9"/>
    <p:sldId id="274" r:id="rId10"/>
    <p:sldId id="275" r:id="rId11"/>
    <p:sldId id="26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4" autoAdjust="0"/>
    <p:restoredTop sz="98487" autoAdjust="0"/>
  </p:normalViewPr>
  <p:slideViewPr>
    <p:cSldViewPr snapToGrid="0">
      <p:cViewPr>
        <p:scale>
          <a:sx n="58" d="100"/>
          <a:sy n="58" d="100"/>
        </p:scale>
        <p:origin x="-941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3B58-752B-4BBF-B3FA-EC783BAB3EE2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65B2-759D-40F1-91EC-98F311F8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66F2-BA11-40D4-97C4-D94F8352A19D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6821-30FF-422F-931A-9B8644D29A1B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5AFB-8C92-4437-A3F6-223B8FF11BB5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EC5C-BF06-4A96-BC0C-F3340B3EEEBE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5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0738-471C-46DA-9957-C4AF25C2F618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582-D4CE-4AFE-ACF1-9058E61FF2CD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AC6B-5311-4AF8-90FC-E8619D3D8E21}" type="datetime1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65CC-719A-4C32-A090-B8BB3AE58DBC}" type="datetime1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D767-0336-4BF6-AF44-AE320146DCBA}" type="datetime1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3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FA18-6365-491A-8444-9F450AB044D6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12-2874-44C4-AB06-03C5950B0C04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"/>
                <a:lumOff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ED06-2A22-452B-9BAD-7BD7309AEC8D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238F-F96B-4873-9C32-9B159893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"/>
          <p:cNvSpPr>
            <a:spLocks/>
          </p:cNvSpPr>
          <p:nvPr/>
        </p:nvSpPr>
        <p:spPr bwMode="auto">
          <a:xfrm rot="449823">
            <a:off x="1085424" y="908565"/>
            <a:ext cx="3777022" cy="2566930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1">
                  <a:tint val="66000"/>
                  <a:satMod val="160000"/>
                  <a:lumMod val="80000"/>
                  <a:lumOff val="20000"/>
                  <a:alpha val="63000"/>
                </a:schemeClr>
              </a:gs>
              <a:gs pos="13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BUILDING KNOWLEDGE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43160" y="1744103"/>
            <a:ext cx="4559957" cy="2821185"/>
            <a:chOff x="2917929" y="1442214"/>
            <a:chExt cx="6079942" cy="3761580"/>
          </a:xfrm>
        </p:grpSpPr>
        <p:sp>
          <p:nvSpPr>
            <p:cNvPr id="228" name="Freeform 117"/>
            <p:cNvSpPr>
              <a:spLocks/>
            </p:cNvSpPr>
            <p:nvPr/>
          </p:nvSpPr>
          <p:spPr bwMode="auto">
            <a:xfrm>
              <a:off x="4176028" y="1442214"/>
              <a:ext cx="3510808" cy="1430424"/>
            </a:xfrm>
            <a:custGeom>
              <a:avLst/>
              <a:gdLst>
                <a:gd name="T0" fmla="*/ 282 w 2744"/>
                <a:gd name="T1" fmla="*/ 920 h 1118"/>
                <a:gd name="T2" fmla="*/ 364 w 2744"/>
                <a:gd name="T3" fmla="*/ 876 h 1118"/>
                <a:gd name="T4" fmla="*/ 518 w 2744"/>
                <a:gd name="T5" fmla="*/ 810 h 1118"/>
                <a:gd name="T6" fmla="*/ 766 w 2744"/>
                <a:gd name="T7" fmla="*/ 748 h 1118"/>
                <a:gd name="T8" fmla="*/ 844 w 2744"/>
                <a:gd name="T9" fmla="*/ 740 h 1118"/>
                <a:gd name="T10" fmla="*/ 910 w 2744"/>
                <a:gd name="T11" fmla="*/ 762 h 1118"/>
                <a:gd name="T12" fmla="*/ 938 w 2744"/>
                <a:gd name="T13" fmla="*/ 792 h 1118"/>
                <a:gd name="T14" fmla="*/ 942 w 2744"/>
                <a:gd name="T15" fmla="*/ 830 h 1118"/>
                <a:gd name="T16" fmla="*/ 928 w 2744"/>
                <a:gd name="T17" fmla="*/ 864 h 1118"/>
                <a:gd name="T18" fmla="*/ 898 w 2744"/>
                <a:gd name="T19" fmla="*/ 948 h 1118"/>
                <a:gd name="T20" fmla="*/ 902 w 2744"/>
                <a:gd name="T21" fmla="*/ 1028 h 1118"/>
                <a:gd name="T22" fmla="*/ 926 w 2744"/>
                <a:gd name="T23" fmla="*/ 1070 h 1118"/>
                <a:gd name="T24" fmla="*/ 994 w 2744"/>
                <a:gd name="T25" fmla="*/ 1108 h 1118"/>
                <a:gd name="T26" fmla="*/ 1164 w 2744"/>
                <a:gd name="T27" fmla="*/ 1112 h 1118"/>
                <a:gd name="T28" fmla="*/ 1286 w 2744"/>
                <a:gd name="T29" fmla="*/ 1084 h 1118"/>
                <a:gd name="T30" fmla="*/ 1372 w 2744"/>
                <a:gd name="T31" fmla="*/ 1022 h 1118"/>
                <a:gd name="T32" fmla="*/ 1394 w 2744"/>
                <a:gd name="T33" fmla="*/ 950 h 1118"/>
                <a:gd name="T34" fmla="*/ 1374 w 2744"/>
                <a:gd name="T35" fmla="*/ 880 h 1118"/>
                <a:gd name="T36" fmla="*/ 1344 w 2744"/>
                <a:gd name="T37" fmla="*/ 832 h 1118"/>
                <a:gd name="T38" fmla="*/ 1304 w 2744"/>
                <a:gd name="T39" fmla="*/ 784 h 1118"/>
                <a:gd name="T40" fmla="*/ 1294 w 2744"/>
                <a:gd name="T41" fmla="*/ 750 h 1118"/>
                <a:gd name="T42" fmla="*/ 1310 w 2744"/>
                <a:gd name="T43" fmla="*/ 710 h 1118"/>
                <a:gd name="T44" fmla="*/ 1382 w 2744"/>
                <a:gd name="T45" fmla="*/ 666 h 1118"/>
                <a:gd name="T46" fmla="*/ 1414 w 2744"/>
                <a:gd name="T47" fmla="*/ 658 h 1118"/>
                <a:gd name="T48" fmla="*/ 1636 w 2744"/>
                <a:gd name="T49" fmla="*/ 646 h 1118"/>
                <a:gd name="T50" fmla="*/ 1872 w 2744"/>
                <a:gd name="T51" fmla="*/ 672 h 1118"/>
                <a:gd name="T52" fmla="*/ 1960 w 2744"/>
                <a:gd name="T53" fmla="*/ 692 h 1118"/>
                <a:gd name="T54" fmla="*/ 2094 w 2744"/>
                <a:gd name="T55" fmla="*/ 720 h 1118"/>
                <a:gd name="T56" fmla="*/ 2290 w 2744"/>
                <a:gd name="T57" fmla="*/ 736 h 1118"/>
                <a:gd name="T58" fmla="*/ 2514 w 2744"/>
                <a:gd name="T59" fmla="*/ 722 h 1118"/>
                <a:gd name="T60" fmla="*/ 2564 w 2744"/>
                <a:gd name="T61" fmla="*/ 706 h 1118"/>
                <a:gd name="T62" fmla="*/ 2616 w 2744"/>
                <a:gd name="T63" fmla="*/ 664 h 1118"/>
                <a:gd name="T64" fmla="*/ 2626 w 2744"/>
                <a:gd name="T65" fmla="*/ 632 h 1118"/>
                <a:gd name="T66" fmla="*/ 2612 w 2744"/>
                <a:gd name="T67" fmla="*/ 594 h 1118"/>
                <a:gd name="T68" fmla="*/ 2584 w 2744"/>
                <a:gd name="T69" fmla="*/ 562 h 1118"/>
                <a:gd name="T70" fmla="*/ 2538 w 2744"/>
                <a:gd name="T71" fmla="*/ 490 h 1118"/>
                <a:gd name="T72" fmla="*/ 2526 w 2744"/>
                <a:gd name="T73" fmla="*/ 410 h 1118"/>
                <a:gd name="T74" fmla="*/ 2544 w 2744"/>
                <a:gd name="T75" fmla="*/ 364 h 1118"/>
                <a:gd name="T76" fmla="*/ 2586 w 2744"/>
                <a:gd name="T77" fmla="*/ 322 h 1118"/>
                <a:gd name="T78" fmla="*/ 2662 w 2744"/>
                <a:gd name="T79" fmla="*/ 288 h 1118"/>
                <a:gd name="T80" fmla="*/ 2744 w 2744"/>
                <a:gd name="T81" fmla="*/ 270 h 1118"/>
                <a:gd name="T82" fmla="*/ 2598 w 2744"/>
                <a:gd name="T83" fmla="*/ 158 h 1118"/>
                <a:gd name="T84" fmla="*/ 2434 w 2744"/>
                <a:gd name="T85" fmla="*/ 72 h 1118"/>
                <a:gd name="T86" fmla="*/ 2256 w 2744"/>
                <a:gd name="T87" fmla="*/ 18 h 1118"/>
                <a:gd name="T88" fmla="*/ 2066 w 2744"/>
                <a:gd name="T89" fmla="*/ 0 h 1118"/>
                <a:gd name="T90" fmla="*/ 1986 w 2744"/>
                <a:gd name="T91" fmla="*/ 2 h 1118"/>
                <a:gd name="T92" fmla="*/ 1830 w 2744"/>
                <a:gd name="T93" fmla="*/ 30 h 1118"/>
                <a:gd name="T94" fmla="*/ 1682 w 2744"/>
                <a:gd name="T95" fmla="*/ 80 h 1118"/>
                <a:gd name="T96" fmla="*/ 1544 w 2744"/>
                <a:gd name="T97" fmla="*/ 152 h 1118"/>
                <a:gd name="T98" fmla="*/ 1420 w 2744"/>
                <a:gd name="T99" fmla="*/ 246 h 1118"/>
                <a:gd name="T100" fmla="*/ 1308 w 2744"/>
                <a:gd name="T101" fmla="*/ 356 h 1118"/>
                <a:gd name="T102" fmla="*/ 1214 w 2744"/>
                <a:gd name="T103" fmla="*/ 484 h 1118"/>
                <a:gd name="T104" fmla="*/ 1138 w 2744"/>
                <a:gd name="T105" fmla="*/ 626 h 1118"/>
                <a:gd name="T106" fmla="*/ 1066 w 2744"/>
                <a:gd name="T107" fmla="*/ 684 h 1118"/>
                <a:gd name="T108" fmla="*/ 890 w 2744"/>
                <a:gd name="T109" fmla="*/ 638 h 1118"/>
                <a:gd name="T110" fmla="*/ 750 w 2744"/>
                <a:gd name="T111" fmla="*/ 628 h 1118"/>
                <a:gd name="T112" fmla="*/ 520 w 2744"/>
                <a:gd name="T113" fmla="*/ 658 h 1118"/>
                <a:gd name="T114" fmla="*/ 314 w 2744"/>
                <a:gd name="T115" fmla="*/ 742 h 1118"/>
                <a:gd name="T116" fmla="*/ 138 w 2744"/>
                <a:gd name="T117" fmla="*/ 874 h 1118"/>
                <a:gd name="T118" fmla="*/ 0 w 2744"/>
                <a:gd name="T119" fmla="*/ 1046 h 1118"/>
                <a:gd name="T120" fmla="*/ 176 w 2744"/>
                <a:gd name="T121" fmla="*/ 976 h 1118"/>
                <a:gd name="T122" fmla="*/ 282 w 2744"/>
                <a:gd name="T123" fmla="*/ 92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4" h="1118">
                  <a:moveTo>
                    <a:pt x="282" y="920"/>
                  </a:moveTo>
                  <a:lnTo>
                    <a:pt x="282" y="920"/>
                  </a:lnTo>
                  <a:lnTo>
                    <a:pt x="282" y="920"/>
                  </a:lnTo>
                  <a:lnTo>
                    <a:pt x="282" y="920"/>
                  </a:lnTo>
                  <a:lnTo>
                    <a:pt x="284" y="920"/>
                  </a:lnTo>
                  <a:lnTo>
                    <a:pt x="284" y="920"/>
                  </a:lnTo>
                  <a:lnTo>
                    <a:pt x="324" y="896"/>
                  </a:lnTo>
                  <a:lnTo>
                    <a:pt x="364" y="876"/>
                  </a:lnTo>
                  <a:lnTo>
                    <a:pt x="404" y="858"/>
                  </a:lnTo>
                  <a:lnTo>
                    <a:pt x="444" y="840"/>
                  </a:lnTo>
                  <a:lnTo>
                    <a:pt x="482" y="824"/>
                  </a:lnTo>
                  <a:lnTo>
                    <a:pt x="518" y="810"/>
                  </a:lnTo>
                  <a:lnTo>
                    <a:pt x="590" y="788"/>
                  </a:lnTo>
                  <a:lnTo>
                    <a:pt x="656" y="770"/>
                  </a:lnTo>
                  <a:lnTo>
                    <a:pt x="714" y="758"/>
                  </a:lnTo>
                  <a:lnTo>
                    <a:pt x="766" y="748"/>
                  </a:lnTo>
                  <a:lnTo>
                    <a:pt x="808" y="742"/>
                  </a:lnTo>
                  <a:lnTo>
                    <a:pt x="808" y="742"/>
                  </a:lnTo>
                  <a:lnTo>
                    <a:pt x="826" y="740"/>
                  </a:lnTo>
                  <a:lnTo>
                    <a:pt x="844" y="740"/>
                  </a:lnTo>
                  <a:lnTo>
                    <a:pt x="862" y="744"/>
                  </a:lnTo>
                  <a:lnTo>
                    <a:pt x="880" y="748"/>
                  </a:lnTo>
                  <a:lnTo>
                    <a:pt x="896" y="754"/>
                  </a:lnTo>
                  <a:lnTo>
                    <a:pt x="910" y="762"/>
                  </a:lnTo>
                  <a:lnTo>
                    <a:pt x="924" y="772"/>
                  </a:lnTo>
                  <a:lnTo>
                    <a:pt x="934" y="784"/>
                  </a:lnTo>
                  <a:lnTo>
                    <a:pt x="934" y="784"/>
                  </a:lnTo>
                  <a:lnTo>
                    <a:pt x="938" y="792"/>
                  </a:lnTo>
                  <a:lnTo>
                    <a:pt x="940" y="800"/>
                  </a:lnTo>
                  <a:lnTo>
                    <a:pt x="942" y="810"/>
                  </a:lnTo>
                  <a:lnTo>
                    <a:pt x="942" y="820"/>
                  </a:lnTo>
                  <a:lnTo>
                    <a:pt x="942" y="830"/>
                  </a:lnTo>
                  <a:lnTo>
                    <a:pt x="938" y="840"/>
                  </a:lnTo>
                  <a:lnTo>
                    <a:pt x="934" y="852"/>
                  </a:lnTo>
                  <a:lnTo>
                    <a:pt x="928" y="864"/>
                  </a:lnTo>
                  <a:lnTo>
                    <a:pt x="928" y="864"/>
                  </a:lnTo>
                  <a:lnTo>
                    <a:pt x="920" y="880"/>
                  </a:lnTo>
                  <a:lnTo>
                    <a:pt x="910" y="900"/>
                  </a:lnTo>
                  <a:lnTo>
                    <a:pt x="904" y="924"/>
                  </a:lnTo>
                  <a:lnTo>
                    <a:pt x="898" y="948"/>
                  </a:lnTo>
                  <a:lnTo>
                    <a:pt x="894" y="976"/>
                  </a:lnTo>
                  <a:lnTo>
                    <a:pt x="896" y="1002"/>
                  </a:lnTo>
                  <a:lnTo>
                    <a:pt x="898" y="1016"/>
                  </a:lnTo>
                  <a:lnTo>
                    <a:pt x="902" y="1028"/>
                  </a:lnTo>
                  <a:lnTo>
                    <a:pt x="906" y="1040"/>
                  </a:lnTo>
                  <a:lnTo>
                    <a:pt x="912" y="1052"/>
                  </a:lnTo>
                  <a:lnTo>
                    <a:pt x="912" y="1052"/>
                  </a:lnTo>
                  <a:lnTo>
                    <a:pt x="926" y="1070"/>
                  </a:lnTo>
                  <a:lnTo>
                    <a:pt x="944" y="1086"/>
                  </a:lnTo>
                  <a:lnTo>
                    <a:pt x="954" y="1092"/>
                  </a:lnTo>
                  <a:lnTo>
                    <a:pt x="966" y="1098"/>
                  </a:lnTo>
                  <a:lnTo>
                    <a:pt x="994" y="1108"/>
                  </a:lnTo>
                  <a:lnTo>
                    <a:pt x="1026" y="1116"/>
                  </a:lnTo>
                  <a:lnTo>
                    <a:pt x="1066" y="1118"/>
                  </a:lnTo>
                  <a:lnTo>
                    <a:pt x="1110" y="1118"/>
                  </a:lnTo>
                  <a:lnTo>
                    <a:pt x="1164" y="1112"/>
                  </a:lnTo>
                  <a:lnTo>
                    <a:pt x="1164" y="1112"/>
                  </a:lnTo>
                  <a:lnTo>
                    <a:pt x="1210" y="1104"/>
                  </a:lnTo>
                  <a:lnTo>
                    <a:pt x="1250" y="1094"/>
                  </a:lnTo>
                  <a:lnTo>
                    <a:pt x="1286" y="1084"/>
                  </a:lnTo>
                  <a:lnTo>
                    <a:pt x="1314" y="1070"/>
                  </a:lnTo>
                  <a:lnTo>
                    <a:pt x="1338" y="1056"/>
                  </a:lnTo>
                  <a:lnTo>
                    <a:pt x="1356" y="1040"/>
                  </a:lnTo>
                  <a:lnTo>
                    <a:pt x="1372" y="1022"/>
                  </a:lnTo>
                  <a:lnTo>
                    <a:pt x="1382" y="1006"/>
                  </a:lnTo>
                  <a:lnTo>
                    <a:pt x="1388" y="988"/>
                  </a:lnTo>
                  <a:lnTo>
                    <a:pt x="1392" y="968"/>
                  </a:lnTo>
                  <a:lnTo>
                    <a:pt x="1394" y="950"/>
                  </a:lnTo>
                  <a:lnTo>
                    <a:pt x="1392" y="932"/>
                  </a:lnTo>
                  <a:lnTo>
                    <a:pt x="1386" y="914"/>
                  </a:lnTo>
                  <a:lnTo>
                    <a:pt x="1380" y="896"/>
                  </a:lnTo>
                  <a:lnTo>
                    <a:pt x="1374" y="880"/>
                  </a:lnTo>
                  <a:lnTo>
                    <a:pt x="1366" y="864"/>
                  </a:lnTo>
                  <a:lnTo>
                    <a:pt x="1366" y="864"/>
                  </a:lnTo>
                  <a:lnTo>
                    <a:pt x="1354" y="848"/>
                  </a:lnTo>
                  <a:lnTo>
                    <a:pt x="1344" y="832"/>
                  </a:lnTo>
                  <a:lnTo>
                    <a:pt x="1324" y="810"/>
                  </a:lnTo>
                  <a:lnTo>
                    <a:pt x="1324" y="810"/>
                  </a:lnTo>
                  <a:lnTo>
                    <a:pt x="1312" y="798"/>
                  </a:lnTo>
                  <a:lnTo>
                    <a:pt x="1304" y="784"/>
                  </a:lnTo>
                  <a:lnTo>
                    <a:pt x="1304" y="784"/>
                  </a:lnTo>
                  <a:lnTo>
                    <a:pt x="1298" y="772"/>
                  </a:lnTo>
                  <a:lnTo>
                    <a:pt x="1296" y="762"/>
                  </a:lnTo>
                  <a:lnTo>
                    <a:pt x="1294" y="750"/>
                  </a:lnTo>
                  <a:lnTo>
                    <a:pt x="1296" y="740"/>
                  </a:lnTo>
                  <a:lnTo>
                    <a:pt x="1300" y="730"/>
                  </a:lnTo>
                  <a:lnTo>
                    <a:pt x="1304" y="720"/>
                  </a:lnTo>
                  <a:lnTo>
                    <a:pt x="1310" y="710"/>
                  </a:lnTo>
                  <a:lnTo>
                    <a:pt x="1318" y="702"/>
                  </a:lnTo>
                  <a:lnTo>
                    <a:pt x="1336" y="686"/>
                  </a:lnTo>
                  <a:lnTo>
                    <a:pt x="1358" y="674"/>
                  </a:lnTo>
                  <a:lnTo>
                    <a:pt x="1382" y="666"/>
                  </a:lnTo>
                  <a:lnTo>
                    <a:pt x="1406" y="660"/>
                  </a:lnTo>
                  <a:lnTo>
                    <a:pt x="1406" y="660"/>
                  </a:lnTo>
                  <a:lnTo>
                    <a:pt x="1414" y="658"/>
                  </a:lnTo>
                  <a:lnTo>
                    <a:pt x="1414" y="658"/>
                  </a:lnTo>
                  <a:lnTo>
                    <a:pt x="1456" y="654"/>
                  </a:lnTo>
                  <a:lnTo>
                    <a:pt x="1508" y="650"/>
                  </a:lnTo>
                  <a:lnTo>
                    <a:pt x="1568" y="646"/>
                  </a:lnTo>
                  <a:lnTo>
                    <a:pt x="1636" y="646"/>
                  </a:lnTo>
                  <a:lnTo>
                    <a:pt x="1708" y="650"/>
                  </a:lnTo>
                  <a:lnTo>
                    <a:pt x="1788" y="658"/>
                  </a:lnTo>
                  <a:lnTo>
                    <a:pt x="1830" y="664"/>
                  </a:lnTo>
                  <a:lnTo>
                    <a:pt x="1872" y="672"/>
                  </a:lnTo>
                  <a:lnTo>
                    <a:pt x="1916" y="680"/>
                  </a:lnTo>
                  <a:lnTo>
                    <a:pt x="1960" y="692"/>
                  </a:lnTo>
                  <a:lnTo>
                    <a:pt x="1960" y="692"/>
                  </a:lnTo>
                  <a:lnTo>
                    <a:pt x="1960" y="692"/>
                  </a:lnTo>
                  <a:lnTo>
                    <a:pt x="1960" y="692"/>
                  </a:lnTo>
                  <a:lnTo>
                    <a:pt x="2006" y="704"/>
                  </a:lnTo>
                  <a:lnTo>
                    <a:pt x="2050" y="712"/>
                  </a:lnTo>
                  <a:lnTo>
                    <a:pt x="2094" y="720"/>
                  </a:lnTo>
                  <a:lnTo>
                    <a:pt x="2136" y="726"/>
                  </a:lnTo>
                  <a:lnTo>
                    <a:pt x="2176" y="730"/>
                  </a:lnTo>
                  <a:lnTo>
                    <a:pt x="2216" y="734"/>
                  </a:lnTo>
                  <a:lnTo>
                    <a:pt x="2290" y="736"/>
                  </a:lnTo>
                  <a:lnTo>
                    <a:pt x="2358" y="736"/>
                  </a:lnTo>
                  <a:lnTo>
                    <a:pt x="2420" y="732"/>
                  </a:lnTo>
                  <a:lnTo>
                    <a:pt x="2472" y="728"/>
                  </a:lnTo>
                  <a:lnTo>
                    <a:pt x="2514" y="722"/>
                  </a:lnTo>
                  <a:lnTo>
                    <a:pt x="2514" y="722"/>
                  </a:lnTo>
                  <a:lnTo>
                    <a:pt x="2530" y="718"/>
                  </a:lnTo>
                  <a:lnTo>
                    <a:pt x="2548" y="714"/>
                  </a:lnTo>
                  <a:lnTo>
                    <a:pt x="2564" y="706"/>
                  </a:lnTo>
                  <a:lnTo>
                    <a:pt x="2580" y="698"/>
                  </a:lnTo>
                  <a:lnTo>
                    <a:pt x="2594" y="688"/>
                  </a:lnTo>
                  <a:lnTo>
                    <a:pt x="2606" y="676"/>
                  </a:lnTo>
                  <a:lnTo>
                    <a:pt x="2616" y="664"/>
                  </a:lnTo>
                  <a:lnTo>
                    <a:pt x="2622" y="650"/>
                  </a:lnTo>
                  <a:lnTo>
                    <a:pt x="2622" y="650"/>
                  </a:lnTo>
                  <a:lnTo>
                    <a:pt x="2624" y="642"/>
                  </a:lnTo>
                  <a:lnTo>
                    <a:pt x="2626" y="632"/>
                  </a:lnTo>
                  <a:lnTo>
                    <a:pt x="2624" y="624"/>
                  </a:lnTo>
                  <a:lnTo>
                    <a:pt x="2622" y="614"/>
                  </a:lnTo>
                  <a:lnTo>
                    <a:pt x="2618" y="604"/>
                  </a:lnTo>
                  <a:lnTo>
                    <a:pt x="2612" y="594"/>
                  </a:lnTo>
                  <a:lnTo>
                    <a:pt x="2606" y="584"/>
                  </a:lnTo>
                  <a:lnTo>
                    <a:pt x="2596" y="574"/>
                  </a:lnTo>
                  <a:lnTo>
                    <a:pt x="2596" y="574"/>
                  </a:lnTo>
                  <a:lnTo>
                    <a:pt x="2584" y="562"/>
                  </a:lnTo>
                  <a:lnTo>
                    <a:pt x="2572" y="548"/>
                  </a:lnTo>
                  <a:lnTo>
                    <a:pt x="2560" y="530"/>
                  </a:lnTo>
                  <a:lnTo>
                    <a:pt x="2548" y="512"/>
                  </a:lnTo>
                  <a:lnTo>
                    <a:pt x="2538" y="490"/>
                  </a:lnTo>
                  <a:lnTo>
                    <a:pt x="2532" y="468"/>
                  </a:lnTo>
                  <a:lnTo>
                    <a:pt x="2526" y="446"/>
                  </a:lnTo>
                  <a:lnTo>
                    <a:pt x="2526" y="422"/>
                  </a:lnTo>
                  <a:lnTo>
                    <a:pt x="2526" y="410"/>
                  </a:lnTo>
                  <a:lnTo>
                    <a:pt x="2528" y="398"/>
                  </a:lnTo>
                  <a:lnTo>
                    <a:pt x="2532" y="386"/>
                  </a:lnTo>
                  <a:lnTo>
                    <a:pt x="2538" y="376"/>
                  </a:lnTo>
                  <a:lnTo>
                    <a:pt x="2544" y="364"/>
                  </a:lnTo>
                  <a:lnTo>
                    <a:pt x="2552" y="354"/>
                  </a:lnTo>
                  <a:lnTo>
                    <a:pt x="2562" y="342"/>
                  </a:lnTo>
                  <a:lnTo>
                    <a:pt x="2574" y="332"/>
                  </a:lnTo>
                  <a:lnTo>
                    <a:pt x="2586" y="322"/>
                  </a:lnTo>
                  <a:lnTo>
                    <a:pt x="2602" y="314"/>
                  </a:lnTo>
                  <a:lnTo>
                    <a:pt x="2620" y="304"/>
                  </a:lnTo>
                  <a:lnTo>
                    <a:pt x="2640" y="296"/>
                  </a:lnTo>
                  <a:lnTo>
                    <a:pt x="2662" y="288"/>
                  </a:lnTo>
                  <a:lnTo>
                    <a:pt x="2686" y="282"/>
                  </a:lnTo>
                  <a:lnTo>
                    <a:pt x="2714" y="276"/>
                  </a:lnTo>
                  <a:lnTo>
                    <a:pt x="2744" y="270"/>
                  </a:lnTo>
                  <a:lnTo>
                    <a:pt x="2744" y="270"/>
                  </a:lnTo>
                  <a:lnTo>
                    <a:pt x="2708" y="240"/>
                  </a:lnTo>
                  <a:lnTo>
                    <a:pt x="2672" y="210"/>
                  </a:lnTo>
                  <a:lnTo>
                    <a:pt x="2636" y="184"/>
                  </a:lnTo>
                  <a:lnTo>
                    <a:pt x="2598" y="158"/>
                  </a:lnTo>
                  <a:lnTo>
                    <a:pt x="2558" y="134"/>
                  </a:lnTo>
                  <a:lnTo>
                    <a:pt x="2518" y="110"/>
                  </a:lnTo>
                  <a:lnTo>
                    <a:pt x="2476" y="90"/>
                  </a:lnTo>
                  <a:lnTo>
                    <a:pt x="2434" y="72"/>
                  </a:lnTo>
                  <a:lnTo>
                    <a:pt x="2390" y="56"/>
                  </a:lnTo>
                  <a:lnTo>
                    <a:pt x="2346" y="40"/>
                  </a:lnTo>
                  <a:lnTo>
                    <a:pt x="2302" y="28"/>
                  </a:lnTo>
                  <a:lnTo>
                    <a:pt x="2256" y="18"/>
                  </a:lnTo>
                  <a:lnTo>
                    <a:pt x="2210" y="10"/>
                  </a:lnTo>
                  <a:lnTo>
                    <a:pt x="2162" y="4"/>
                  </a:lnTo>
                  <a:lnTo>
                    <a:pt x="2116" y="0"/>
                  </a:lnTo>
                  <a:lnTo>
                    <a:pt x="2066" y="0"/>
                  </a:lnTo>
                  <a:lnTo>
                    <a:pt x="2066" y="0"/>
                  </a:lnTo>
                  <a:lnTo>
                    <a:pt x="2066" y="0"/>
                  </a:lnTo>
                  <a:lnTo>
                    <a:pt x="2026" y="0"/>
                  </a:lnTo>
                  <a:lnTo>
                    <a:pt x="1986" y="2"/>
                  </a:lnTo>
                  <a:lnTo>
                    <a:pt x="1946" y="8"/>
                  </a:lnTo>
                  <a:lnTo>
                    <a:pt x="1906" y="12"/>
                  </a:lnTo>
                  <a:lnTo>
                    <a:pt x="1868" y="20"/>
                  </a:lnTo>
                  <a:lnTo>
                    <a:pt x="1830" y="30"/>
                  </a:lnTo>
                  <a:lnTo>
                    <a:pt x="1792" y="40"/>
                  </a:lnTo>
                  <a:lnTo>
                    <a:pt x="1754" y="52"/>
                  </a:lnTo>
                  <a:lnTo>
                    <a:pt x="1718" y="64"/>
                  </a:lnTo>
                  <a:lnTo>
                    <a:pt x="1682" y="80"/>
                  </a:lnTo>
                  <a:lnTo>
                    <a:pt x="1646" y="96"/>
                  </a:lnTo>
                  <a:lnTo>
                    <a:pt x="1612" y="114"/>
                  </a:lnTo>
                  <a:lnTo>
                    <a:pt x="1578" y="132"/>
                  </a:lnTo>
                  <a:lnTo>
                    <a:pt x="1544" y="152"/>
                  </a:lnTo>
                  <a:lnTo>
                    <a:pt x="1512" y="174"/>
                  </a:lnTo>
                  <a:lnTo>
                    <a:pt x="1480" y="196"/>
                  </a:lnTo>
                  <a:lnTo>
                    <a:pt x="1450" y="220"/>
                  </a:lnTo>
                  <a:lnTo>
                    <a:pt x="1420" y="246"/>
                  </a:lnTo>
                  <a:lnTo>
                    <a:pt x="1390" y="272"/>
                  </a:lnTo>
                  <a:lnTo>
                    <a:pt x="1362" y="298"/>
                  </a:lnTo>
                  <a:lnTo>
                    <a:pt x="1336" y="326"/>
                  </a:lnTo>
                  <a:lnTo>
                    <a:pt x="1308" y="356"/>
                  </a:lnTo>
                  <a:lnTo>
                    <a:pt x="1284" y="386"/>
                  </a:lnTo>
                  <a:lnTo>
                    <a:pt x="1260" y="418"/>
                  </a:lnTo>
                  <a:lnTo>
                    <a:pt x="1236" y="450"/>
                  </a:lnTo>
                  <a:lnTo>
                    <a:pt x="1214" y="484"/>
                  </a:lnTo>
                  <a:lnTo>
                    <a:pt x="1194" y="518"/>
                  </a:lnTo>
                  <a:lnTo>
                    <a:pt x="1174" y="554"/>
                  </a:lnTo>
                  <a:lnTo>
                    <a:pt x="1156" y="590"/>
                  </a:lnTo>
                  <a:lnTo>
                    <a:pt x="1138" y="626"/>
                  </a:lnTo>
                  <a:lnTo>
                    <a:pt x="1122" y="664"/>
                  </a:lnTo>
                  <a:lnTo>
                    <a:pt x="1106" y="702"/>
                  </a:lnTo>
                  <a:lnTo>
                    <a:pt x="1106" y="702"/>
                  </a:lnTo>
                  <a:lnTo>
                    <a:pt x="1066" y="684"/>
                  </a:lnTo>
                  <a:lnTo>
                    <a:pt x="1022" y="670"/>
                  </a:lnTo>
                  <a:lnTo>
                    <a:pt x="980" y="658"/>
                  </a:lnTo>
                  <a:lnTo>
                    <a:pt x="936" y="646"/>
                  </a:lnTo>
                  <a:lnTo>
                    <a:pt x="890" y="638"/>
                  </a:lnTo>
                  <a:lnTo>
                    <a:pt x="844" y="632"/>
                  </a:lnTo>
                  <a:lnTo>
                    <a:pt x="798" y="628"/>
                  </a:lnTo>
                  <a:lnTo>
                    <a:pt x="750" y="628"/>
                  </a:lnTo>
                  <a:lnTo>
                    <a:pt x="750" y="628"/>
                  </a:lnTo>
                  <a:lnTo>
                    <a:pt x="690" y="630"/>
                  </a:lnTo>
                  <a:lnTo>
                    <a:pt x="632" y="636"/>
                  </a:lnTo>
                  <a:lnTo>
                    <a:pt x="576" y="644"/>
                  </a:lnTo>
                  <a:lnTo>
                    <a:pt x="520" y="658"/>
                  </a:lnTo>
                  <a:lnTo>
                    <a:pt x="466" y="674"/>
                  </a:lnTo>
                  <a:lnTo>
                    <a:pt x="414" y="694"/>
                  </a:lnTo>
                  <a:lnTo>
                    <a:pt x="362" y="716"/>
                  </a:lnTo>
                  <a:lnTo>
                    <a:pt x="314" y="742"/>
                  </a:lnTo>
                  <a:lnTo>
                    <a:pt x="266" y="772"/>
                  </a:lnTo>
                  <a:lnTo>
                    <a:pt x="222" y="804"/>
                  </a:lnTo>
                  <a:lnTo>
                    <a:pt x="178" y="838"/>
                  </a:lnTo>
                  <a:lnTo>
                    <a:pt x="138" y="874"/>
                  </a:lnTo>
                  <a:lnTo>
                    <a:pt x="100" y="914"/>
                  </a:lnTo>
                  <a:lnTo>
                    <a:pt x="64" y="956"/>
                  </a:lnTo>
                  <a:lnTo>
                    <a:pt x="30" y="1000"/>
                  </a:lnTo>
                  <a:lnTo>
                    <a:pt x="0" y="1046"/>
                  </a:lnTo>
                  <a:lnTo>
                    <a:pt x="0" y="1046"/>
                  </a:lnTo>
                  <a:lnTo>
                    <a:pt x="56" y="1026"/>
                  </a:lnTo>
                  <a:lnTo>
                    <a:pt x="116" y="1004"/>
                  </a:lnTo>
                  <a:lnTo>
                    <a:pt x="176" y="976"/>
                  </a:lnTo>
                  <a:lnTo>
                    <a:pt x="238" y="944"/>
                  </a:lnTo>
                  <a:lnTo>
                    <a:pt x="238" y="944"/>
                  </a:lnTo>
                  <a:lnTo>
                    <a:pt x="282" y="920"/>
                  </a:lnTo>
                  <a:lnTo>
                    <a:pt x="282" y="92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165"/>
            <p:cNvSpPr>
              <a:spLocks/>
            </p:cNvSpPr>
            <p:nvPr/>
          </p:nvSpPr>
          <p:spPr bwMode="auto">
            <a:xfrm>
              <a:off x="3976434" y="4118821"/>
              <a:ext cx="4956585" cy="1084973"/>
            </a:xfrm>
            <a:custGeom>
              <a:avLst/>
              <a:gdLst>
                <a:gd name="T0" fmla="*/ 3466 w 3874"/>
                <a:gd name="T1" fmla="*/ 14 h 848"/>
                <a:gd name="T2" fmla="*/ 3388 w 3874"/>
                <a:gd name="T3" fmla="*/ 46 h 848"/>
                <a:gd name="T4" fmla="*/ 3354 w 3874"/>
                <a:gd name="T5" fmla="*/ 112 h 848"/>
                <a:gd name="T6" fmla="*/ 3394 w 3874"/>
                <a:gd name="T7" fmla="*/ 176 h 848"/>
                <a:gd name="T8" fmla="*/ 3452 w 3874"/>
                <a:gd name="T9" fmla="*/ 294 h 848"/>
                <a:gd name="T10" fmla="*/ 3432 w 3874"/>
                <a:gd name="T11" fmla="*/ 376 h 848"/>
                <a:gd name="T12" fmla="*/ 3350 w 3874"/>
                <a:gd name="T13" fmla="*/ 434 h 848"/>
                <a:gd name="T14" fmla="*/ 3222 w 3874"/>
                <a:gd name="T15" fmla="*/ 466 h 848"/>
                <a:gd name="T16" fmla="*/ 3096 w 3874"/>
                <a:gd name="T17" fmla="*/ 470 h 848"/>
                <a:gd name="T18" fmla="*/ 3020 w 3874"/>
                <a:gd name="T19" fmla="*/ 450 h 848"/>
                <a:gd name="T20" fmla="*/ 2950 w 3874"/>
                <a:gd name="T21" fmla="*/ 356 h 848"/>
                <a:gd name="T22" fmla="*/ 2970 w 3874"/>
                <a:gd name="T23" fmla="*/ 244 h 848"/>
                <a:gd name="T24" fmla="*/ 2994 w 3874"/>
                <a:gd name="T25" fmla="*/ 176 h 848"/>
                <a:gd name="T26" fmla="*/ 2960 w 3874"/>
                <a:gd name="T27" fmla="*/ 118 h 848"/>
                <a:gd name="T28" fmla="*/ 2882 w 3874"/>
                <a:gd name="T29" fmla="*/ 94 h 848"/>
                <a:gd name="T30" fmla="*/ 2714 w 3874"/>
                <a:gd name="T31" fmla="*/ 124 h 848"/>
                <a:gd name="T32" fmla="*/ 2424 w 3874"/>
                <a:gd name="T33" fmla="*/ 230 h 848"/>
                <a:gd name="T34" fmla="*/ 2344 w 3874"/>
                <a:gd name="T35" fmla="*/ 276 h 848"/>
                <a:gd name="T36" fmla="*/ 2146 w 3874"/>
                <a:gd name="T37" fmla="*/ 370 h 848"/>
                <a:gd name="T38" fmla="*/ 1820 w 3874"/>
                <a:gd name="T39" fmla="*/ 452 h 848"/>
                <a:gd name="T40" fmla="*/ 1718 w 3874"/>
                <a:gd name="T41" fmla="*/ 432 h 848"/>
                <a:gd name="T42" fmla="*/ 1686 w 3874"/>
                <a:gd name="T43" fmla="*/ 372 h 848"/>
                <a:gd name="T44" fmla="*/ 1708 w 3874"/>
                <a:gd name="T45" fmla="*/ 316 h 848"/>
                <a:gd name="T46" fmla="*/ 1734 w 3874"/>
                <a:gd name="T47" fmla="*/ 212 h 848"/>
                <a:gd name="T48" fmla="*/ 1682 w 3874"/>
                <a:gd name="T49" fmla="*/ 108 h 848"/>
                <a:gd name="T50" fmla="*/ 1546 w 3874"/>
                <a:gd name="T51" fmla="*/ 74 h 848"/>
                <a:gd name="T52" fmla="*/ 1388 w 3874"/>
                <a:gd name="T53" fmla="*/ 96 h 848"/>
                <a:gd name="T54" fmla="*/ 1258 w 3874"/>
                <a:gd name="T55" fmla="*/ 168 h 848"/>
                <a:gd name="T56" fmla="*/ 1236 w 3874"/>
                <a:gd name="T57" fmla="*/ 260 h 848"/>
                <a:gd name="T58" fmla="*/ 1246 w 3874"/>
                <a:gd name="T59" fmla="*/ 300 h 848"/>
                <a:gd name="T60" fmla="*/ 1296 w 3874"/>
                <a:gd name="T61" fmla="*/ 378 h 848"/>
                <a:gd name="T62" fmla="*/ 1330 w 3874"/>
                <a:gd name="T63" fmla="*/ 424 h 848"/>
                <a:gd name="T64" fmla="*/ 1324 w 3874"/>
                <a:gd name="T65" fmla="*/ 474 h 848"/>
                <a:gd name="T66" fmla="*/ 1220 w 3874"/>
                <a:gd name="T67" fmla="*/ 534 h 848"/>
                <a:gd name="T68" fmla="*/ 922 w 3874"/>
                <a:gd name="T69" fmla="*/ 546 h 848"/>
                <a:gd name="T70" fmla="*/ 666 w 3874"/>
                <a:gd name="T71" fmla="*/ 504 h 848"/>
                <a:gd name="T72" fmla="*/ 408 w 3874"/>
                <a:gd name="T73" fmla="*/ 462 h 848"/>
                <a:gd name="T74" fmla="*/ 112 w 3874"/>
                <a:gd name="T75" fmla="*/ 470 h 848"/>
                <a:gd name="T76" fmla="*/ 10 w 3874"/>
                <a:gd name="T77" fmla="*/ 532 h 848"/>
                <a:gd name="T78" fmla="*/ 2 w 3874"/>
                <a:gd name="T79" fmla="*/ 580 h 848"/>
                <a:gd name="T80" fmla="*/ 240 w 3874"/>
                <a:gd name="T81" fmla="*/ 538 h 848"/>
                <a:gd name="T82" fmla="*/ 488 w 3874"/>
                <a:gd name="T83" fmla="*/ 694 h 848"/>
                <a:gd name="T84" fmla="*/ 798 w 3874"/>
                <a:gd name="T85" fmla="*/ 780 h 848"/>
                <a:gd name="T86" fmla="*/ 1064 w 3874"/>
                <a:gd name="T87" fmla="*/ 788 h 848"/>
                <a:gd name="T88" fmla="*/ 1328 w 3874"/>
                <a:gd name="T89" fmla="*/ 740 h 848"/>
                <a:gd name="T90" fmla="*/ 1556 w 3874"/>
                <a:gd name="T91" fmla="*/ 642 h 848"/>
                <a:gd name="T92" fmla="*/ 1710 w 3874"/>
                <a:gd name="T93" fmla="*/ 680 h 848"/>
                <a:gd name="T94" fmla="*/ 1916 w 3874"/>
                <a:gd name="T95" fmla="*/ 796 h 848"/>
                <a:gd name="T96" fmla="*/ 2154 w 3874"/>
                <a:gd name="T97" fmla="*/ 846 h 848"/>
                <a:gd name="T98" fmla="*/ 2408 w 3874"/>
                <a:gd name="T99" fmla="*/ 818 h 848"/>
                <a:gd name="T100" fmla="*/ 2684 w 3874"/>
                <a:gd name="T101" fmla="*/ 680 h 848"/>
                <a:gd name="T102" fmla="*/ 2886 w 3874"/>
                <a:gd name="T103" fmla="*/ 448 h 848"/>
                <a:gd name="T104" fmla="*/ 3078 w 3874"/>
                <a:gd name="T105" fmla="*/ 522 h 848"/>
                <a:gd name="T106" fmla="*/ 3260 w 3874"/>
                <a:gd name="T107" fmla="*/ 532 h 848"/>
                <a:gd name="T108" fmla="*/ 3522 w 3874"/>
                <a:gd name="T109" fmla="*/ 450 h 848"/>
                <a:gd name="T110" fmla="*/ 3768 w 3874"/>
                <a:gd name="T111" fmla="*/ 226 h 848"/>
                <a:gd name="T112" fmla="*/ 3806 w 3874"/>
                <a:gd name="T113" fmla="*/ 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4" h="848">
                  <a:moveTo>
                    <a:pt x="3622" y="0"/>
                  </a:moveTo>
                  <a:lnTo>
                    <a:pt x="3622" y="0"/>
                  </a:lnTo>
                  <a:lnTo>
                    <a:pt x="3576" y="2"/>
                  </a:lnTo>
                  <a:lnTo>
                    <a:pt x="3534" y="6"/>
                  </a:lnTo>
                  <a:lnTo>
                    <a:pt x="3466" y="14"/>
                  </a:lnTo>
                  <a:lnTo>
                    <a:pt x="3466" y="14"/>
                  </a:lnTo>
                  <a:lnTo>
                    <a:pt x="3452" y="16"/>
                  </a:lnTo>
                  <a:lnTo>
                    <a:pt x="3438" y="20"/>
                  </a:lnTo>
                  <a:lnTo>
                    <a:pt x="3424" y="26"/>
                  </a:lnTo>
                  <a:lnTo>
                    <a:pt x="3412" y="32"/>
                  </a:lnTo>
                  <a:lnTo>
                    <a:pt x="3400" y="38"/>
                  </a:lnTo>
                  <a:lnTo>
                    <a:pt x="3388" y="46"/>
                  </a:lnTo>
                  <a:lnTo>
                    <a:pt x="3378" y="56"/>
                  </a:lnTo>
                  <a:lnTo>
                    <a:pt x="3368" y="66"/>
                  </a:lnTo>
                  <a:lnTo>
                    <a:pt x="3362" y="76"/>
                  </a:lnTo>
                  <a:lnTo>
                    <a:pt x="3356" y="88"/>
                  </a:lnTo>
                  <a:lnTo>
                    <a:pt x="3354" y="100"/>
                  </a:lnTo>
                  <a:lnTo>
                    <a:pt x="3354" y="112"/>
                  </a:lnTo>
                  <a:lnTo>
                    <a:pt x="3356" y="124"/>
                  </a:lnTo>
                  <a:lnTo>
                    <a:pt x="3362" y="138"/>
                  </a:lnTo>
                  <a:lnTo>
                    <a:pt x="3370" y="152"/>
                  </a:lnTo>
                  <a:lnTo>
                    <a:pt x="3384" y="164"/>
                  </a:lnTo>
                  <a:lnTo>
                    <a:pt x="3384" y="164"/>
                  </a:lnTo>
                  <a:lnTo>
                    <a:pt x="3394" y="176"/>
                  </a:lnTo>
                  <a:lnTo>
                    <a:pt x="3406" y="190"/>
                  </a:lnTo>
                  <a:lnTo>
                    <a:pt x="3418" y="208"/>
                  </a:lnTo>
                  <a:lnTo>
                    <a:pt x="3430" y="228"/>
                  </a:lnTo>
                  <a:lnTo>
                    <a:pt x="3440" y="248"/>
                  </a:lnTo>
                  <a:lnTo>
                    <a:pt x="3448" y="272"/>
                  </a:lnTo>
                  <a:lnTo>
                    <a:pt x="3452" y="294"/>
                  </a:lnTo>
                  <a:lnTo>
                    <a:pt x="3452" y="318"/>
                  </a:lnTo>
                  <a:lnTo>
                    <a:pt x="3450" y="330"/>
                  </a:lnTo>
                  <a:lnTo>
                    <a:pt x="3448" y="342"/>
                  </a:lnTo>
                  <a:lnTo>
                    <a:pt x="3444" y="354"/>
                  </a:lnTo>
                  <a:lnTo>
                    <a:pt x="3438" y="364"/>
                  </a:lnTo>
                  <a:lnTo>
                    <a:pt x="3432" y="376"/>
                  </a:lnTo>
                  <a:lnTo>
                    <a:pt x="3422" y="386"/>
                  </a:lnTo>
                  <a:lnTo>
                    <a:pt x="3412" y="398"/>
                  </a:lnTo>
                  <a:lnTo>
                    <a:pt x="3400" y="408"/>
                  </a:lnTo>
                  <a:lnTo>
                    <a:pt x="3386" y="416"/>
                  </a:lnTo>
                  <a:lnTo>
                    <a:pt x="3370" y="426"/>
                  </a:lnTo>
                  <a:lnTo>
                    <a:pt x="3350" y="434"/>
                  </a:lnTo>
                  <a:lnTo>
                    <a:pt x="3330" y="442"/>
                  </a:lnTo>
                  <a:lnTo>
                    <a:pt x="3306" y="450"/>
                  </a:lnTo>
                  <a:lnTo>
                    <a:pt x="3282" y="456"/>
                  </a:lnTo>
                  <a:lnTo>
                    <a:pt x="3254" y="462"/>
                  </a:lnTo>
                  <a:lnTo>
                    <a:pt x="3222" y="466"/>
                  </a:lnTo>
                  <a:lnTo>
                    <a:pt x="3222" y="466"/>
                  </a:lnTo>
                  <a:lnTo>
                    <a:pt x="3192" y="470"/>
                  </a:lnTo>
                  <a:lnTo>
                    <a:pt x="3164" y="472"/>
                  </a:lnTo>
                  <a:lnTo>
                    <a:pt x="3164" y="472"/>
                  </a:lnTo>
                  <a:lnTo>
                    <a:pt x="3128" y="472"/>
                  </a:lnTo>
                  <a:lnTo>
                    <a:pt x="3096" y="470"/>
                  </a:lnTo>
                  <a:lnTo>
                    <a:pt x="3096" y="470"/>
                  </a:lnTo>
                  <a:lnTo>
                    <a:pt x="3076" y="468"/>
                  </a:lnTo>
                  <a:lnTo>
                    <a:pt x="3076" y="468"/>
                  </a:lnTo>
                  <a:lnTo>
                    <a:pt x="3072" y="466"/>
                  </a:lnTo>
                  <a:lnTo>
                    <a:pt x="3072" y="466"/>
                  </a:lnTo>
                  <a:lnTo>
                    <a:pt x="3044" y="460"/>
                  </a:lnTo>
                  <a:lnTo>
                    <a:pt x="3020" y="450"/>
                  </a:lnTo>
                  <a:lnTo>
                    <a:pt x="3000" y="438"/>
                  </a:lnTo>
                  <a:lnTo>
                    <a:pt x="2984" y="424"/>
                  </a:lnTo>
                  <a:lnTo>
                    <a:pt x="2970" y="408"/>
                  </a:lnTo>
                  <a:lnTo>
                    <a:pt x="2960" y="392"/>
                  </a:lnTo>
                  <a:lnTo>
                    <a:pt x="2954" y="374"/>
                  </a:lnTo>
                  <a:lnTo>
                    <a:pt x="2950" y="356"/>
                  </a:lnTo>
                  <a:lnTo>
                    <a:pt x="2950" y="336"/>
                  </a:lnTo>
                  <a:lnTo>
                    <a:pt x="2950" y="318"/>
                  </a:lnTo>
                  <a:lnTo>
                    <a:pt x="2954" y="298"/>
                  </a:lnTo>
                  <a:lnTo>
                    <a:pt x="2958" y="280"/>
                  </a:lnTo>
                  <a:lnTo>
                    <a:pt x="2964" y="262"/>
                  </a:lnTo>
                  <a:lnTo>
                    <a:pt x="2970" y="244"/>
                  </a:lnTo>
                  <a:lnTo>
                    <a:pt x="2984" y="216"/>
                  </a:lnTo>
                  <a:lnTo>
                    <a:pt x="2984" y="216"/>
                  </a:lnTo>
                  <a:lnTo>
                    <a:pt x="2990" y="206"/>
                  </a:lnTo>
                  <a:lnTo>
                    <a:pt x="2992" y="196"/>
                  </a:lnTo>
                  <a:lnTo>
                    <a:pt x="2994" y="186"/>
                  </a:lnTo>
                  <a:lnTo>
                    <a:pt x="2994" y="176"/>
                  </a:lnTo>
                  <a:lnTo>
                    <a:pt x="2992" y="166"/>
                  </a:lnTo>
                  <a:lnTo>
                    <a:pt x="2988" y="154"/>
                  </a:lnTo>
                  <a:lnTo>
                    <a:pt x="2984" y="144"/>
                  </a:lnTo>
                  <a:lnTo>
                    <a:pt x="2978" y="136"/>
                  </a:lnTo>
                  <a:lnTo>
                    <a:pt x="2970" y="126"/>
                  </a:lnTo>
                  <a:lnTo>
                    <a:pt x="2960" y="118"/>
                  </a:lnTo>
                  <a:lnTo>
                    <a:pt x="2950" y="110"/>
                  </a:lnTo>
                  <a:lnTo>
                    <a:pt x="2940" y="104"/>
                  </a:lnTo>
                  <a:lnTo>
                    <a:pt x="2926" y="100"/>
                  </a:lnTo>
                  <a:lnTo>
                    <a:pt x="2912" y="96"/>
                  </a:lnTo>
                  <a:lnTo>
                    <a:pt x="2898" y="94"/>
                  </a:lnTo>
                  <a:lnTo>
                    <a:pt x="2882" y="94"/>
                  </a:lnTo>
                  <a:lnTo>
                    <a:pt x="2882" y="94"/>
                  </a:lnTo>
                  <a:lnTo>
                    <a:pt x="2866" y="96"/>
                  </a:lnTo>
                  <a:lnTo>
                    <a:pt x="2866" y="96"/>
                  </a:lnTo>
                  <a:lnTo>
                    <a:pt x="2824" y="102"/>
                  </a:lnTo>
                  <a:lnTo>
                    <a:pt x="2774" y="110"/>
                  </a:lnTo>
                  <a:lnTo>
                    <a:pt x="2714" y="124"/>
                  </a:lnTo>
                  <a:lnTo>
                    <a:pt x="2650" y="142"/>
                  </a:lnTo>
                  <a:lnTo>
                    <a:pt x="2578" y="164"/>
                  </a:lnTo>
                  <a:lnTo>
                    <a:pt x="2542" y="178"/>
                  </a:lnTo>
                  <a:lnTo>
                    <a:pt x="2502" y="194"/>
                  </a:lnTo>
                  <a:lnTo>
                    <a:pt x="2464" y="210"/>
                  </a:lnTo>
                  <a:lnTo>
                    <a:pt x="2424" y="230"/>
                  </a:lnTo>
                  <a:lnTo>
                    <a:pt x="2384" y="250"/>
                  </a:lnTo>
                  <a:lnTo>
                    <a:pt x="2342" y="274"/>
                  </a:lnTo>
                  <a:lnTo>
                    <a:pt x="2342" y="274"/>
                  </a:lnTo>
                  <a:lnTo>
                    <a:pt x="2344" y="276"/>
                  </a:lnTo>
                  <a:lnTo>
                    <a:pt x="2344" y="276"/>
                  </a:lnTo>
                  <a:lnTo>
                    <a:pt x="2344" y="276"/>
                  </a:lnTo>
                  <a:lnTo>
                    <a:pt x="2344" y="276"/>
                  </a:lnTo>
                  <a:lnTo>
                    <a:pt x="2302" y="298"/>
                  </a:lnTo>
                  <a:lnTo>
                    <a:pt x="2262" y="320"/>
                  </a:lnTo>
                  <a:lnTo>
                    <a:pt x="2222" y="338"/>
                  </a:lnTo>
                  <a:lnTo>
                    <a:pt x="2184" y="356"/>
                  </a:lnTo>
                  <a:lnTo>
                    <a:pt x="2146" y="370"/>
                  </a:lnTo>
                  <a:lnTo>
                    <a:pt x="2108" y="384"/>
                  </a:lnTo>
                  <a:lnTo>
                    <a:pt x="2036" y="408"/>
                  </a:lnTo>
                  <a:lnTo>
                    <a:pt x="1972" y="424"/>
                  </a:lnTo>
                  <a:lnTo>
                    <a:pt x="1912" y="438"/>
                  </a:lnTo>
                  <a:lnTo>
                    <a:pt x="1862" y="446"/>
                  </a:lnTo>
                  <a:lnTo>
                    <a:pt x="1820" y="452"/>
                  </a:lnTo>
                  <a:lnTo>
                    <a:pt x="1820" y="452"/>
                  </a:lnTo>
                  <a:lnTo>
                    <a:pt x="1792" y="454"/>
                  </a:lnTo>
                  <a:lnTo>
                    <a:pt x="1766" y="450"/>
                  </a:lnTo>
                  <a:lnTo>
                    <a:pt x="1740" y="444"/>
                  </a:lnTo>
                  <a:lnTo>
                    <a:pt x="1728" y="438"/>
                  </a:lnTo>
                  <a:lnTo>
                    <a:pt x="1718" y="432"/>
                  </a:lnTo>
                  <a:lnTo>
                    <a:pt x="1708" y="424"/>
                  </a:lnTo>
                  <a:lnTo>
                    <a:pt x="1700" y="416"/>
                  </a:lnTo>
                  <a:lnTo>
                    <a:pt x="1694" y="406"/>
                  </a:lnTo>
                  <a:lnTo>
                    <a:pt x="1688" y="396"/>
                  </a:lnTo>
                  <a:lnTo>
                    <a:pt x="1686" y="386"/>
                  </a:lnTo>
                  <a:lnTo>
                    <a:pt x="1686" y="372"/>
                  </a:lnTo>
                  <a:lnTo>
                    <a:pt x="1688" y="360"/>
                  </a:lnTo>
                  <a:lnTo>
                    <a:pt x="1692" y="346"/>
                  </a:lnTo>
                  <a:lnTo>
                    <a:pt x="1692" y="346"/>
                  </a:lnTo>
                  <a:lnTo>
                    <a:pt x="1700" y="332"/>
                  </a:lnTo>
                  <a:lnTo>
                    <a:pt x="1700" y="332"/>
                  </a:lnTo>
                  <a:lnTo>
                    <a:pt x="1708" y="316"/>
                  </a:lnTo>
                  <a:lnTo>
                    <a:pt x="1708" y="316"/>
                  </a:lnTo>
                  <a:lnTo>
                    <a:pt x="1720" y="286"/>
                  </a:lnTo>
                  <a:lnTo>
                    <a:pt x="1726" y="268"/>
                  </a:lnTo>
                  <a:lnTo>
                    <a:pt x="1730" y="250"/>
                  </a:lnTo>
                  <a:lnTo>
                    <a:pt x="1732" y="232"/>
                  </a:lnTo>
                  <a:lnTo>
                    <a:pt x="1734" y="212"/>
                  </a:lnTo>
                  <a:lnTo>
                    <a:pt x="1732" y="192"/>
                  </a:lnTo>
                  <a:lnTo>
                    <a:pt x="1728" y="174"/>
                  </a:lnTo>
                  <a:lnTo>
                    <a:pt x="1722" y="156"/>
                  </a:lnTo>
                  <a:lnTo>
                    <a:pt x="1712" y="138"/>
                  </a:lnTo>
                  <a:lnTo>
                    <a:pt x="1700" y="122"/>
                  </a:lnTo>
                  <a:lnTo>
                    <a:pt x="1682" y="108"/>
                  </a:lnTo>
                  <a:lnTo>
                    <a:pt x="1662" y="96"/>
                  </a:lnTo>
                  <a:lnTo>
                    <a:pt x="1636" y="86"/>
                  </a:lnTo>
                  <a:lnTo>
                    <a:pt x="1606" y="80"/>
                  </a:lnTo>
                  <a:lnTo>
                    <a:pt x="1570" y="76"/>
                  </a:lnTo>
                  <a:lnTo>
                    <a:pt x="1570" y="76"/>
                  </a:lnTo>
                  <a:lnTo>
                    <a:pt x="1546" y="74"/>
                  </a:lnTo>
                  <a:lnTo>
                    <a:pt x="1520" y="76"/>
                  </a:lnTo>
                  <a:lnTo>
                    <a:pt x="1492" y="78"/>
                  </a:lnTo>
                  <a:lnTo>
                    <a:pt x="1464" y="80"/>
                  </a:lnTo>
                  <a:lnTo>
                    <a:pt x="1464" y="80"/>
                  </a:lnTo>
                  <a:lnTo>
                    <a:pt x="1424" y="88"/>
                  </a:lnTo>
                  <a:lnTo>
                    <a:pt x="1388" y="96"/>
                  </a:lnTo>
                  <a:lnTo>
                    <a:pt x="1356" y="104"/>
                  </a:lnTo>
                  <a:lnTo>
                    <a:pt x="1330" y="116"/>
                  </a:lnTo>
                  <a:lnTo>
                    <a:pt x="1306" y="128"/>
                  </a:lnTo>
                  <a:lnTo>
                    <a:pt x="1288" y="140"/>
                  </a:lnTo>
                  <a:lnTo>
                    <a:pt x="1272" y="154"/>
                  </a:lnTo>
                  <a:lnTo>
                    <a:pt x="1258" y="168"/>
                  </a:lnTo>
                  <a:lnTo>
                    <a:pt x="1248" y="182"/>
                  </a:lnTo>
                  <a:lnTo>
                    <a:pt x="1242" y="198"/>
                  </a:lnTo>
                  <a:lnTo>
                    <a:pt x="1236" y="212"/>
                  </a:lnTo>
                  <a:lnTo>
                    <a:pt x="1234" y="228"/>
                  </a:lnTo>
                  <a:lnTo>
                    <a:pt x="1234" y="244"/>
                  </a:lnTo>
                  <a:lnTo>
                    <a:pt x="1236" y="260"/>
                  </a:lnTo>
                  <a:lnTo>
                    <a:pt x="1238" y="274"/>
                  </a:lnTo>
                  <a:lnTo>
                    <a:pt x="1242" y="290"/>
                  </a:lnTo>
                  <a:lnTo>
                    <a:pt x="1242" y="290"/>
                  </a:lnTo>
                  <a:lnTo>
                    <a:pt x="1246" y="298"/>
                  </a:lnTo>
                  <a:lnTo>
                    <a:pt x="1246" y="298"/>
                  </a:lnTo>
                  <a:lnTo>
                    <a:pt x="1246" y="300"/>
                  </a:lnTo>
                  <a:lnTo>
                    <a:pt x="1246" y="300"/>
                  </a:lnTo>
                  <a:lnTo>
                    <a:pt x="1258" y="324"/>
                  </a:lnTo>
                  <a:lnTo>
                    <a:pt x="1270" y="346"/>
                  </a:lnTo>
                  <a:lnTo>
                    <a:pt x="1284" y="364"/>
                  </a:lnTo>
                  <a:lnTo>
                    <a:pt x="1296" y="378"/>
                  </a:lnTo>
                  <a:lnTo>
                    <a:pt x="1296" y="378"/>
                  </a:lnTo>
                  <a:lnTo>
                    <a:pt x="1304" y="386"/>
                  </a:lnTo>
                  <a:lnTo>
                    <a:pt x="1304" y="386"/>
                  </a:lnTo>
                  <a:lnTo>
                    <a:pt x="1312" y="396"/>
                  </a:lnTo>
                  <a:lnTo>
                    <a:pt x="1320" y="406"/>
                  </a:lnTo>
                  <a:lnTo>
                    <a:pt x="1326" y="416"/>
                  </a:lnTo>
                  <a:lnTo>
                    <a:pt x="1330" y="424"/>
                  </a:lnTo>
                  <a:lnTo>
                    <a:pt x="1330" y="424"/>
                  </a:lnTo>
                  <a:lnTo>
                    <a:pt x="1332" y="436"/>
                  </a:lnTo>
                  <a:lnTo>
                    <a:pt x="1332" y="446"/>
                  </a:lnTo>
                  <a:lnTo>
                    <a:pt x="1332" y="454"/>
                  </a:lnTo>
                  <a:lnTo>
                    <a:pt x="1328" y="464"/>
                  </a:lnTo>
                  <a:lnTo>
                    <a:pt x="1324" y="474"/>
                  </a:lnTo>
                  <a:lnTo>
                    <a:pt x="1318" y="482"/>
                  </a:lnTo>
                  <a:lnTo>
                    <a:pt x="1304" y="498"/>
                  </a:lnTo>
                  <a:lnTo>
                    <a:pt x="1286" y="510"/>
                  </a:lnTo>
                  <a:lnTo>
                    <a:pt x="1264" y="522"/>
                  </a:lnTo>
                  <a:lnTo>
                    <a:pt x="1242" y="530"/>
                  </a:lnTo>
                  <a:lnTo>
                    <a:pt x="1220" y="534"/>
                  </a:lnTo>
                  <a:lnTo>
                    <a:pt x="1220" y="534"/>
                  </a:lnTo>
                  <a:lnTo>
                    <a:pt x="1176" y="540"/>
                  </a:lnTo>
                  <a:lnTo>
                    <a:pt x="1126" y="544"/>
                  </a:lnTo>
                  <a:lnTo>
                    <a:pt x="1064" y="548"/>
                  </a:lnTo>
                  <a:lnTo>
                    <a:pt x="996" y="548"/>
                  </a:lnTo>
                  <a:lnTo>
                    <a:pt x="922" y="546"/>
                  </a:lnTo>
                  <a:lnTo>
                    <a:pt x="882" y="544"/>
                  </a:lnTo>
                  <a:lnTo>
                    <a:pt x="840" y="538"/>
                  </a:lnTo>
                  <a:lnTo>
                    <a:pt x="798" y="532"/>
                  </a:lnTo>
                  <a:lnTo>
                    <a:pt x="756" y="526"/>
                  </a:lnTo>
                  <a:lnTo>
                    <a:pt x="710" y="516"/>
                  </a:lnTo>
                  <a:lnTo>
                    <a:pt x="666" y="504"/>
                  </a:lnTo>
                  <a:lnTo>
                    <a:pt x="666" y="504"/>
                  </a:lnTo>
                  <a:lnTo>
                    <a:pt x="620" y="494"/>
                  </a:lnTo>
                  <a:lnTo>
                    <a:pt x="576" y="484"/>
                  </a:lnTo>
                  <a:lnTo>
                    <a:pt x="532" y="476"/>
                  </a:lnTo>
                  <a:lnTo>
                    <a:pt x="490" y="470"/>
                  </a:lnTo>
                  <a:lnTo>
                    <a:pt x="408" y="462"/>
                  </a:lnTo>
                  <a:lnTo>
                    <a:pt x="334" y="458"/>
                  </a:lnTo>
                  <a:lnTo>
                    <a:pt x="266" y="458"/>
                  </a:lnTo>
                  <a:lnTo>
                    <a:pt x="206" y="460"/>
                  </a:lnTo>
                  <a:lnTo>
                    <a:pt x="154" y="464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90" y="474"/>
                  </a:lnTo>
                  <a:lnTo>
                    <a:pt x="68" y="482"/>
                  </a:lnTo>
                  <a:lnTo>
                    <a:pt x="48" y="494"/>
                  </a:lnTo>
                  <a:lnTo>
                    <a:pt x="30" y="508"/>
                  </a:lnTo>
                  <a:lnTo>
                    <a:pt x="16" y="522"/>
                  </a:lnTo>
                  <a:lnTo>
                    <a:pt x="10" y="532"/>
                  </a:lnTo>
                  <a:lnTo>
                    <a:pt x="4" y="540"/>
                  </a:lnTo>
                  <a:lnTo>
                    <a:pt x="2" y="550"/>
                  </a:lnTo>
                  <a:lnTo>
                    <a:pt x="0" y="560"/>
                  </a:lnTo>
                  <a:lnTo>
                    <a:pt x="0" y="570"/>
                  </a:lnTo>
                  <a:lnTo>
                    <a:pt x="2" y="580"/>
                  </a:lnTo>
                  <a:lnTo>
                    <a:pt x="2" y="580"/>
                  </a:lnTo>
                  <a:lnTo>
                    <a:pt x="56" y="568"/>
                  </a:lnTo>
                  <a:lnTo>
                    <a:pt x="108" y="550"/>
                  </a:lnTo>
                  <a:lnTo>
                    <a:pt x="158" y="530"/>
                  </a:lnTo>
                  <a:lnTo>
                    <a:pt x="206" y="508"/>
                  </a:lnTo>
                  <a:lnTo>
                    <a:pt x="206" y="508"/>
                  </a:lnTo>
                  <a:lnTo>
                    <a:pt x="240" y="538"/>
                  </a:lnTo>
                  <a:lnTo>
                    <a:pt x="276" y="568"/>
                  </a:lnTo>
                  <a:lnTo>
                    <a:pt x="314" y="598"/>
                  </a:lnTo>
                  <a:lnTo>
                    <a:pt x="354" y="624"/>
                  </a:lnTo>
                  <a:lnTo>
                    <a:pt x="396" y="650"/>
                  </a:lnTo>
                  <a:lnTo>
                    <a:pt x="442" y="672"/>
                  </a:lnTo>
                  <a:lnTo>
                    <a:pt x="488" y="694"/>
                  </a:lnTo>
                  <a:lnTo>
                    <a:pt x="536" y="714"/>
                  </a:lnTo>
                  <a:lnTo>
                    <a:pt x="584" y="732"/>
                  </a:lnTo>
                  <a:lnTo>
                    <a:pt x="636" y="746"/>
                  </a:lnTo>
                  <a:lnTo>
                    <a:pt x="688" y="760"/>
                  </a:lnTo>
                  <a:lnTo>
                    <a:pt x="742" y="770"/>
                  </a:lnTo>
                  <a:lnTo>
                    <a:pt x="798" y="780"/>
                  </a:lnTo>
                  <a:lnTo>
                    <a:pt x="854" y="786"/>
                  </a:lnTo>
                  <a:lnTo>
                    <a:pt x="912" y="790"/>
                  </a:lnTo>
                  <a:lnTo>
                    <a:pt x="970" y="792"/>
                  </a:lnTo>
                  <a:lnTo>
                    <a:pt x="970" y="792"/>
                  </a:lnTo>
                  <a:lnTo>
                    <a:pt x="1018" y="790"/>
                  </a:lnTo>
                  <a:lnTo>
                    <a:pt x="1064" y="788"/>
                  </a:lnTo>
                  <a:lnTo>
                    <a:pt x="1110" y="784"/>
                  </a:lnTo>
                  <a:lnTo>
                    <a:pt x="1156" y="778"/>
                  </a:lnTo>
                  <a:lnTo>
                    <a:pt x="1200" y="770"/>
                  </a:lnTo>
                  <a:lnTo>
                    <a:pt x="1244" y="762"/>
                  </a:lnTo>
                  <a:lnTo>
                    <a:pt x="1286" y="752"/>
                  </a:lnTo>
                  <a:lnTo>
                    <a:pt x="1328" y="740"/>
                  </a:lnTo>
                  <a:lnTo>
                    <a:pt x="1368" y="726"/>
                  </a:lnTo>
                  <a:lnTo>
                    <a:pt x="1408" y="712"/>
                  </a:lnTo>
                  <a:lnTo>
                    <a:pt x="1448" y="696"/>
                  </a:lnTo>
                  <a:lnTo>
                    <a:pt x="1484" y="680"/>
                  </a:lnTo>
                  <a:lnTo>
                    <a:pt x="1522" y="662"/>
                  </a:lnTo>
                  <a:lnTo>
                    <a:pt x="1556" y="642"/>
                  </a:lnTo>
                  <a:lnTo>
                    <a:pt x="1590" y="622"/>
                  </a:lnTo>
                  <a:lnTo>
                    <a:pt x="1622" y="600"/>
                  </a:lnTo>
                  <a:lnTo>
                    <a:pt x="1622" y="600"/>
                  </a:lnTo>
                  <a:lnTo>
                    <a:pt x="1650" y="628"/>
                  </a:lnTo>
                  <a:lnTo>
                    <a:pt x="1680" y="654"/>
                  </a:lnTo>
                  <a:lnTo>
                    <a:pt x="1710" y="680"/>
                  </a:lnTo>
                  <a:lnTo>
                    <a:pt x="1742" y="704"/>
                  </a:lnTo>
                  <a:lnTo>
                    <a:pt x="1774" y="726"/>
                  </a:lnTo>
                  <a:lnTo>
                    <a:pt x="1808" y="746"/>
                  </a:lnTo>
                  <a:lnTo>
                    <a:pt x="1844" y="764"/>
                  </a:lnTo>
                  <a:lnTo>
                    <a:pt x="1880" y="782"/>
                  </a:lnTo>
                  <a:lnTo>
                    <a:pt x="1916" y="796"/>
                  </a:lnTo>
                  <a:lnTo>
                    <a:pt x="1954" y="810"/>
                  </a:lnTo>
                  <a:lnTo>
                    <a:pt x="1994" y="820"/>
                  </a:lnTo>
                  <a:lnTo>
                    <a:pt x="2032" y="830"/>
                  </a:lnTo>
                  <a:lnTo>
                    <a:pt x="2072" y="838"/>
                  </a:lnTo>
                  <a:lnTo>
                    <a:pt x="2114" y="844"/>
                  </a:lnTo>
                  <a:lnTo>
                    <a:pt x="2154" y="846"/>
                  </a:lnTo>
                  <a:lnTo>
                    <a:pt x="2198" y="848"/>
                  </a:lnTo>
                  <a:lnTo>
                    <a:pt x="2198" y="848"/>
                  </a:lnTo>
                  <a:lnTo>
                    <a:pt x="2252" y="846"/>
                  </a:lnTo>
                  <a:lnTo>
                    <a:pt x="2306" y="840"/>
                  </a:lnTo>
                  <a:lnTo>
                    <a:pt x="2358" y="832"/>
                  </a:lnTo>
                  <a:lnTo>
                    <a:pt x="2408" y="818"/>
                  </a:lnTo>
                  <a:lnTo>
                    <a:pt x="2458" y="804"/>
                  </a:lnTo>
                  <a:lnTo>
                    <a:pt x="2506" y="784"/>
                  </a:lnTo>
                  <a:lnTo>
                    <a:pt x="2554" y="762"/>
                  </a:lnTo>
                  <a:lnTo>
                    <a:pt x="2598" y="738"/>
                  </a:lnTo>
                  <a:lnTo>
                    <a:pt x="2642" y="710"/>
                  </a:lnTo>
                  <a:lnTo>
                    <a:pt x="2684" y="680"/>
                  </a:lnTo>
                  <a:lnTo>
                    <a:pt x="2724" y="646"/>
                  </a:lnTo>
                  <a:lnTo>
                    <a:pt x="2760" y="612"/>
                  </a:lnTo>
                  <a:lnTo>
                    <a:pt x="2796" y="574"/>
                  </a:lnTo>
                  <a:lnTo>
                    <a:pt x="2828" y="534"/>
                  </a:lnTo>
                  <a:lnTo>
                    <a:pt x="2858" y="492"/>
                  </a:lnTo>
                  <a:lnTo>
                    <a:pt x="2886" y="448"/>
                  </a:lnTo>
                  <a:lnTo>
                    <a:pt x="2886" y="448"/>
                  </a:lnTo>
                  <a:lnTo>
                    <a:pt x="2922" y="468"/>
                  </a:lnTo>
                  <a:lnTo>
                    <a:pt x="2960" y="484"/>
                  </a:lnTo>
                  <a:lnTo>
                    <a:pt x="2998" y="500"/>
                  </a:lnTo>
                  <a:lnTo>
                    <a:pt x="3038" y="512"/>
                  </a:lnTo>
                  <a:lnTo>
                    <a:pt x="3078" y="522"/>
                  </a:lnTo>
                  <a:lnTo>
                    <a:pt x="3120" y="528"/>
                  </a:lnTo>
                  <a:lnTo>
                    <a:pt x="3162" y="532"/>
                  </a:lnTo>
                  <a:lnTo>
                    <a:pt x="3204" y="534"/>
                  </a:lnTo>
                  <a:lnTo>
                    <a:pt x="3204" y="534"/>
                  </a:lnTo>
                  <a:lnTo>
                    <a:pt x="3232" y="534"/>
                  </a:lnTo>
                  <a:lnTo>
                    <a:pt x="3260" y="532"/>
                  </a:lnTo>
                  <a:lnTo>
                    <a:pt x="3288" y="528"/>
                  </a:lnTo>
                  <a:lnTo>
                    <a:pt x="3316" y="524"/>
                  </a:lnTo>
                  <a:lnTo>
                    <a:pt x="3370" y="512"/>
                  </a:lnTo>
                  <a:lnTo>
                    <a:pt x="3422" y="496"/>
                  </a:lnTo>
                  <a:lnTo>
                    <a:pt x="3472" y="474"/>
                  </a:lnTo>
                  <a:lnTo>
                    <a:pt x="3522" y="450"/>
                  </a:lnTo>
                  <a:lnTo>
                    <a:pt x="3568" y="422"/>
                  </a:lnTo>
                  <a:lnTo>
                    <a:pt x="3614" y="388"/>
                  </a:lnTo>
                  <a:lnTo>
                    <a:pt x="3656" y="352"/>
                  </a:lnTo>
                  <a:lnTo>
                    <a:pt x="3696" y="314"/>
                  </a:lnTo>
                  <a:lnTo>
                    <a:pt x="3734" y="270"/>
                  </a:lnTo>
                  <a:lnTo>
                    <a:pt x="3768" y="226"/>
                  </a:lnTo>
                  <a:lnTo>
                    <a:pt x="3800" y="176"/>
                  </a:lnTo>
                  <a:lnTo>
                    <a:pt x="3828" y="126"/>
                  </a:lnTo>
                  <a:lnTo>
                    <a:pt x="3854" y="72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06" y="8"/>
                  </a:lnTo>
                  <a:lnTo>
                    <a:pt x="3740" y="2"/>
                  </a:lnTo>
                  <a:lnTo>
                    <a:pt x="3678" y="0"/>
                  </a:lnTo>
                  <a:lnTo>
                    <a:pt x="3622" y="0"/>
                  </a:lnTo>
                  <a:lnTo>
                    <a:pt x="3622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114"/>
            <p:cNvSpPr>
              <a:spLocks/>
            </p:cNvSpPr>
            <p:nvPr/>
          </p:nvSpPr>
          <p:spPr bwMode="auto">
            <a:xfrm>
              <a:off x="2917929" y="2640481"/>
              <a:ext cx="1962675" cy="2256948"/>
            </a:xfrm>
            <a:custGeom>
              <a:avLst/>
              <a:gdLst>
                <a:gd name="T0" fmla="*/ 1510 w 1534"/>
                <a:gd name="T1" fmla="*/ 1586 h 1764"/>
                <a:gd name="T2" fmla="*/ 1532 w 1534"/>
                <a:gd name="T3" fmla="*/ 1422 h 1764"/>
                <a:gd name="T4" fmla="*/ 1526 w 1534"/>
                <a:gd name="T5" fmla="*/ 1168 h 1764"/>
                <a:gd name="T6" fmla="*/ 1514 w 1534"/>
                <a:gd name="T7" fmla="*/ 1098 h 1764"/>
                <a:gd name="T8" fmla="*/ 1488 w 1534"/>
                <a:gd name="T9" fmla="*/ 1046 h 1764"/>
                <a:gd name="T10" fmla="*/ 1448 w 1534"/>
                <a:gd name="T11" fmla="*/ 1014 h 1764"/>
                <a:gd name="T12" fmla="*/ 1400 w 1534"/>
                <a:gd name="T13" fmla="*/ 1020 h 1764"/>
                <a:gd name="T14" fmla="*/ 1362 w 1534"/>
                <a:gd name="T15" fmla="*/ 1052 h 1764"/>
                <a:gd name="T16" fmla="*/ 1288 w 1534"/>
                <a:gd name="T17" fmla="*/ 1098 h 1764"/>
                <a:gd name="T18" fmla="*/ 1206 w 1534"/>
                <a:gd name="T19" fmla="*/ 1108 h 1764"/>
                <a:gd name="T20" fmla="*/ 1160 w 1534"/>
                <a:gd name="T21" fmla="*/ 1090 h 1764"/>
                <a:gd name="T22" fmla="*/ 1118 w 1534"/>
                <a:gd name="T23" fmla="*/ 1044 h 1764"/>
                <a:gd name="T24" fmla="*/ 1086 w 1534"/>
                <a:gd name="T25" fmla="*/ 964 h 1764"/>
                <a:gd name="T26" fmla="*/ 1068 w 1534"/>
                <a:gd name="T27" fmla="*/ 880 h 1764"/>
                <a:gd name="T28" fmla="*/ 1062 w 1534"/>
                <a:gd name="T29" fmla="*/ 770 h 1764"/>
                <a:gd name="T30" fmla="*/ 1078 w 1534"/>
                <a:gd name="T31" fmla="*/ 694 h 1764"/>
                <a:gd name="T32" fmla="*/ 1110 w 1534"/>
                <a:gd name="T33" fmla="*/ 644 h 1764"/>
                <a:gd name="T34" fmla="*/ 1152 w 1534"/>
                <a:gd name="T35" fmla="*/ 618 h 1764"/>
                <a:gd name="T36" fmla="*/ 1246 w 1534"/>
                <a:gd name="T37" fmla="*/ 616 h 1764"/>
                <a:gd name="T38" fmla="*/ 1320 w 1534"/>
                <a:gd name="T39" fmla="*/ 644 h 1764"/>
                <a:gd name="T40" fmla="*/ 1352 w 1534"/>
                <a:gd name="T41" fmla="*/ 658 h 1764"/>
                <a:gd name="T42" fmla="*/ 1396 w 1534"/>
                <a:gd name="T43" fmla="*/ 652 h 1764"/>
                <a:gd name="T44" fmla="*/ 1424 w 1534"/>
                <a:gd name="T45" fmla="*/ 620 h 1764"/>
                <a:gd name="T46" fmla="*/ 1440 w 1534"/>
                <a:gd name="T47" fmla="*/ 524 h 1764"/>
                <a:gd name="T48" fmla="*/ 1434 w 1534"/>
                <a:gd name="T49" fmla="*/ 482 h 1764"/>
                <a:gd name="T50" fmla="*/ 1426 w 1534"/>
                <a:gd name="T51" fmla="*/ 438 h 1764"/>
                <a:gd name="T52" fmla="*/ 1414 w 1534"/>
                <a:gd name="T53" fmla="*/ 388 h 1764"/>
                <a:gd name="T54" fmla="*/ 1400 w 1534"/>
                <a:gd name="T55" fmla="*/ 330 h 1764"/>
                <a:gd name="T56" fmla="*/ 1382 w 1534"/>
                <a:gd name="T57" fmla="*/ 270 h 1764"/>
                <a:gd name="T58" fmla="*/ 1358 w 1534"/>
                <a:gd name="T59" fmla="*/ 204 h 1764"/>
                <a:gd name="T60" fmla="*/ 1330 w 1534"/>
                <a:gd name="T61" fmla="*/ 138 h 1764"/>
                <a:gd name="T62" fmla="*/ 1298 w 1534"/>
                <a:gd name="T63" fmla="*/ 68 h 1764"/>
                <a:gd name="T64" fmla="*/ 1262 w 1534"/>
                <a:gd name="T65" fmla="*/ 0 h 1764"/>
                <a:gd name="T66" fmla="*/ 1096 w 1534"/>
                <a:gd name="T67" fmla="*/ 84 h 1764"/>
                <a:gd name="T68" fmla="*/ 960 w 1534"/>
                <a:gd name="T69" fmla="*/ 158 h 1764"/>
                <a:gd name="T70" fmla="*/ 898 w 1534"/>
                <a:gd name="T71" fmla="*/ 300 h 1764"/>
                <a:gd name="T72" fmla="*/ 868 w 1534"/>
                <a:gd name="T73" fmla="*/ 412 h 1764"/>
                <a:gd name="T74" fmla="*/ 696 w 1534"/>
                <a:gd name="T75" fmla="*/ 392 h 1764"/>
                <a:gd name="T76" fmla="*/ 590 w 1534"/>
                <a:gd name="T77" fmla="*/ 400 h 1764"/>
                <a:gd name="T78" fmla="*/ 456 w 1534"/>
                <a:gd name="T79" fmla="*/ 434 h 1764"/>
                <a:gd name="T80" fmla="*/ 334 w 1534"/>
                <a:gd name="T81" fmla="*/ 492 h 1764"/>
                <a:gd name="T82" fmla="*/ 228 w 1534"/>
                <a:gd name="T83" fmla="*/ 570 h 1764"/>
                <a:gd name="T84" fmla="*/ 138 w 1534"/>
                <a:gd name="T85" fmla="*/ 668 h 1764"/>
                <a:gd name="T86" fmla="*/ 68 w 1534"/>
                <a:gd name="T87" fmla="*/ 780 h 1764"/>
                <a:gd name="T88" fmla="*/ 22 w 1534"/>
                <a:gd name="T89" fmla="*/ 906 h 1764"/>
                <a:gd name="T90" fmla="*/ 0 w 1534"/>
                <a:gd name="T91" fmla="*/ 1042 h 1764"/>
                <a:gd name="T92" fmla="*/ 2 w 1534"/>
                <a:gd name="T93" fmla="*/ 1148 h 1764"/>
                <a:gd name="T94" fmla="*/ 30 w 1534"/>
                <a:gd name="T95" fmla="*/ 1282 h 1764"/>
                <a:gd name="T96" fmla="*/ 84 w 1534"/>
                <a:gd name="T97" fmla="*/ 1404 h 1764"/>
                <a:gd name="T98" fmla="*/ 158 w 1534"/>
                <a:gd name="T99" fmla="*/ 1514 h 1764"/>
                <a:gd name="T100" fmla="*/ 252 w 1534"/>
                <a:gd name="T101" fmla="*/ 1606 h 1764"/>
                <a:gd name="T102" fmla="*/ 364 w 1534"/>
                <a:gd name="T103" fmla="*/ 1680 h 1764"/>
                <a:gd name="T104" fmla="*/ 490 w 1534"/>
                <a:gd name="T105" fmla="*/ 1732 h 1764"/>
                <a:gd name="T106" fmla="*/ 626 w 1534"/>
                <a:gd name="T107" fmla="*/ 1760 h 1764"/>
                <a:gd name="T108" fmla="*/ 730 w 1534"/>
                <a:gd name="T109" fmla="*/ 1762 h 1764"/>
                <a:gd name="T110" fmla="*/ 826 w 1534"/>
                <a:gd name="T111" fmla="*/ 1752 h 1764"/>
                <a:gd name="T112" fmla="*/ 828 w 1534"/>
                <a:gd name="T113" fmla="*/ 1712 h 1764"/>
                <a:gd name="T114" fmla="*/ 872 w 1534"/>
                <a:gd name="T115" fmla="*/ 1666 h 1764"/>
                <a:gd name="T116" fmla="*/ 936 w 1534"/>
                <a:gd name="T117" fmla="*/ 1642 h 1764"/>
                <a:gd name="T118" fmla="*/ 1158 w 1534"/>
                <a:gd name="T119" fmla="*/ 1630 h 1764"/>
                <a:gd name="T120" fmla="*/ 1400 w 1534"/>
                <a:gd name="T121" fmla="*/ 1656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1764">
                  <a:moveTo>
                    <a:pt x="1490" y="1676"/>
                  </a:moveTo>
                  <a:lnTo>
                    <a:pt x="1490" y="1676"/>
                  </a:lnTo>
                  <a:lnTo>
                    <a:pt x="1500" y="1632"/>
                  </a:lnTo>
                  <a:lnTo>
                    <a:pt x="1510" y="1586"/>
                  </a:lnTo>
                  <a:lnTo>
                    <a:pt x="1518" y="1544"/>
                  </a:lnTo>
                  <a:lnTo>
                    <a:pt x="1524" y="1502"/>
                  </a:lnTo>
                  <a:lnTo>
                    <a:pt x="1528" y="1460"/>
                  </a:lnTo>
                  <a:lnTo>
                    <a:pt x="1532" y="1422"/>
                  </a:lnTo>
                  <a:lnTo>
                    <a:pt x="1534" y="1346"/>
                  </a:lnTo>
                  <a:lnTo>
                    <a:pt x="1534" y="1280"/>
                  </a:lnTo>
                  <a:lnTo>
                    <a:pt x="1532" y="1220"/>
                  </a:lnTo>
                  <a:lnTo>
                    <a:pt x="1526" y="1168"/>
                  </a:lnTo>
                  <a:lnTo>
                    <a:pt x="1522" y="1126"/>
                  </a:lnTo>
                  <a:lnTo>
                    <a:pt x="1522" y="1126"/>
                  </a:lnTo>
                  <a:lnTo>
                    <a:pt x="1518" y="1112"/>
                  </a:lnTo>
                  <a:lnTo>
                    <a:pt x="1514" y="1098"/>
                  </a:lnTo>
                  <a:lnTo>
                    <a:pt x="1510" y="1084"/>
                  </a:lnTo>
                  <a:lnTo>
                    <a:pt x="1504" y="1070"/>
                  </a:lnTo>
                  <a:lnTo>
                    <a:pt x="1496" y="1058"/>
                  </a:lnTo>
                  <a:lnTo>
                    <a:pt x="1488" y="1046"/>
                  </a:lnTo>
                  <a:lnTo>
                    <a:pt x="1480" y="1036"/>
                  </a:lnTo>
                  <a:lnTo>
                    <a:pt x="1470" y="1026"/>
                  </a:lnTo>
                  <a:lnTo>
                    <a:pt x="1460" y="1020"/>
                  </a:lnTo>
                  <a:lnTo>
                    <a:pt x="1448" y="1014"/>
                  </a:lnTo>
                  <a:lnTo>
                    <a:pt x="1438" y="1012"/>
                  </a:lnTo>
                  <a:lnTo>
                    <a:pt x="1426" y="1012"/>
                  </a:lnTo>
                  <a:lnTo>
                    <a:pt x="1412" y="1014"/>
                  </a:lnTo>
                  <a:lnTo>
                    <a:pt x="1400" y="1020"/>
                  </a:lnTo>
                  <a:lnTo>
                    <a:pt x="1386" y="1028"/>
                  </a:lnTo>
                  <a:lnTo>
                    <a:pt x="1374" y="1040"/>
                  </a:lnTo>
                  <a:lnTo>
                    <a:pt x="1374" y="1040"/>
                  </a:lnTo>
                  <a:lnTo>
                    <a:pt x="1362" y="1052"/>
                  </a:lnTo>
                  <a:lnTo>
                    <a:pt x="1346" y="1064"/>
                  </a:lnTo>
                  <a:lnTo>
                    <a:pt x="1330" y="1076"/>
                  </a:lnTo>
                  <a:lnTo>
                    <a:pt x="1310" y="1088"/>
                  </a:lnTo>
                  <a:lnTo>
                    <a:pt x="1288" y="1098"/>
                  </a:lnTo>
                  <a:lnTo>
                    <a:pt x="1266" y="1104"/>
                  </a:lnTo>
                  <a:lnTo>
                    <a:pt x="1242" y="1110"/>
                  </a:lnTo>
                  <a:lnTo>
                    <a:pt x="1218" y="1110"/>
                  </a:lnTo>
                  <a:lnTo>
                    <a:pt x="1206" y="1108"/>
                  </a:lnTo>
                  <a:lnTo>
                    <a:pt x="1194" y="1106"/>
                  </a:lnTo>
                  <a:lnTo>
                    <a:pt x="1182" y="1102"/>
                  </a:lnTo>
                  <a:lnTo>
                    <a:pt x="1172" y="1096"/>
                  </a:lnTo>
                  <a:lnTo>
                    <a:pt x="1160" y="1090"/>
                  </a:lnTo>
                  <a:lnTo>
                    <a:pt x="1148" y="1080"/>
                  </a:lnTo>
                  <a:lnTo>
                    <a:pt x="1138" y="1070"/>
                  </a:lnTo>
                  <a:lnTo>
                    <a:pt x="1128" y="1058"/>
                  </a:lnTo>
                  <a:lnTo>
                    <a:pt x="1118" y="1044"/>
                  </a:lnTo>
                  <a:lnTo>
                    <a:pt x="1108" y="1028"/>
                  </a:lnTo>
                  <a:lnTo>
                    <a:pt x="1100" y="1008"/>
                  </a:lnTo>
                  <a:lnTo>
                    <a:pt x="1092" y="988"/>
                  </a:lnTo>
                  <a:lnTo>
                    <a:pt x="1086" y="964"/>
                  </a:lnTo>
                  <a:lnTo>
                    <a:pt x="1078" y="938"/>
                  </a:lnTo>
                  <a:lnTo>
                    <a:pt x="1072" y="910"/>
                  </a:lnTo>
                  <a:lnTo>
                    <a:pt x="1068" y="880"/>
                  </a:lnTo>
                  <a:lnTo>
                    <a:pt x="1068" y="880"/>
                  </a:lnTo>
                  <a:lnTo>
                    <a:pt x="1064" y="850"/>
                  </a:lnTo>
                  <a:lnTo>
                    <a:pt x="1062" y="820"/>
                  </a:lnTo>
                  <a:lnTo>
                    <a:pt x="1062" y="794"/>
                  </a:lnTo>
                  <a:lnTo>
                    <a:pt x="1062" y="770"/>
                  </a:lnTo>
                  <a:lnTo>
                    <a:pt x="1064" y="748"/>
                  </a:lnTo>
                  <a:lnTo>
                    <a:pt x="1068" y="728"/>
                  </a:lnTo>
                  <a:lnTo>
                    <a:pt x="1072" y="710"/>
                  </a:lnTo>
                  <a:lnTo>
                    <a:pt x="1078" y="694"/>
                  </a:lnTo>
                  <a:lnTo>
                    <a:pt x="1084" y="678"/>
                  </a:lnTo>
                  <a:lnTo>
                    <a:pt x="1092" y="666"/>
                  </a:lnTo>
                  <a:lnTo>
                    <a:pt x="1100" y="654"/>
                  </a:lnTo>
                  <a:lnTo>
                    <a:pt x="1110" y="644"/>
                  </a:lnTo>
                  <a:lnTo>
                    <a:pt x="1120" y="636"/>
                  </a:lnTo>
                  <a:lnTo>
                    <a:pt x="1130" y="630"/>
                  </a:lnTo>
                  <a:lnTo>
                    <a:pt x="1140" y="624"/>
                  </a:lnTo>
                  <a:lnTo>
                    <a:pt x="1152" y="618"/>
                  </a:lnTo>
                  <a:lnTo>
                    <a:pt x="1174" y="614"/>
                  </a:lnTo>
                  <a:lnTo>
                    <a:pt x="1198" y="612"/>
                  </a:lnTo>
                  <a:lnTo>
                    <a:pt x="1222" y="612"/>
                  </a:lnTo>
                  <a:lnTo>
                    <a:pt x="1246" y="616"/>
                  </a:lnTo>
                  <a:lnTo>
                    <a:pt x="1268" y="622"/>
                  </a:lnTo>
                  <a:lnTo>
                    <a:pt x="1288" y="628"/>
                  </a:lnTo>
                  <a:lnTo>
                    <a:pt x="1304" y="636"/>
                  </a:lnTo>
                  <a:lnTo>
                    <a:pt x="1320" y="644"/>
                  </a:lnTo>
                  <a:lnTo>
                    <a:pt x="1320" y="644"/>
                  </a:lnTo>
                  <a:lnTo>
                    <a:pt x="1336" y="652"/>
                  </a:lnTo>
                  <a:lnTo>
                    <a:pt x="1352" y="658"/>
                  </a:lnTo>
                  <a:lnTo>
                    <a:pt x="1352" y="658"/>
                  </a:lnTo>
                  <a:lnTo>
                    <a:pt x="1364" y="660"/>
                  </a:lnTo>
                  <a:lnTo>
                    <a:pt x="1376" y="658"/>
                  </a:lnTo>
                  <a:lnTo>
                    <a:pt x="1386" y="656"/>
                  </a:lnTo>
                  <a:lnTo>
                    <a:pt x="1396" y="652"/>
                  </a:lnTo>
                  <a:lnTo>
                    <a:pt x="1404" y="646"/>
                  </a:lnTo>
                  <a:lnTo>
                    <a:pt x="1412" y="638"/>
                  </a:lnTo>
                  <a:lnTo>
                    <a:pt x="1418" y="630"/>
                  </a:lnTo>
                  <a:lnTo>
                    <a:pt x="1424" y="620"/>
                  </a:lnTo>
                  <a:lnTo>
                    <a:pt x="1434" y="598"/>
                  </a:lnTo>
                  <a:lnTo>
                    <a:pt x="1440" y="574"/>
                  </a:lnTo>
                  <a:lnTo>
                    <a:pt x="1442" y="550"/>
                  </a:lnTo>
                  <a:lnTo>
                    <a:pt x="1440" y="524"/>
                  </a:lnTo>
                  <a:lnTo>
                    <a:pt x="1440" y="524"/>
                  </a:lnTo>
                  <a:lnTo>
                    <a:pt x="1438" y="504"/>
                  </a:lnTo>
                  <a:lnTo>
                    <a:pt x="1438" y="504"/>
                  </a:lnTo>
                  <a:lnTo>
                    <a:pt x="1434" y="482"/>
                  </a:lnTo>
                  <a:lnTo>
                    <a:pt x="1434" y="482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6" y="438"/>
                  </a:lnTo>
                  <a:lnTo>
                    <a:pt x="1426" y="438"/>
                  </a:lnTo>
                  <a:lnTo>
                    <a:pt x="1416" y="394"/>
                  </a:lnTo>
                  <a:lnTo>
                    <a:pt x="1416" y="394"/>
                  </a:lnTo>
                  <a:lnTo>
                    <a:pt x="1414" y="388"/>
                  </a:lnTo>
                  <a:lnTo>
                    <a:pt x="1414" y="388"/>
                  </a:lnTo>
                  <a:lnTo>
                    <a:pt x="1402" y="338"/>
                  </a:lnTo>
                  <a:lnTo>
                    <a:pt x="1402" y="338"/>
                  </a:lnTo>
                  <a:lnTo>
                    <a:pt x="1400" y="330"/>
                  </a:lnTo>
                  <a:lnTo>
                    <a:pt x="1400" y="330"/>
                  </a:lnTo>
                  <a:lnTo>
                    <a:pt x="1384" y="278"/>
                  </a:lnTo>
                  <a:lnTo>
                    <a:pt x="1384" y="278"/>
                  </a:lnTo>
                  <a:lnTo>
                    <a:pt x="1382" y="270"/>
                  </a:lnTo>
                  <a:lnTo>
                    <a:pt x="1382" y="270"/>
                  </a:lnTo>
                  <a:lnTo>
                    <a:pt x="1362" y="214"/>
                  </a:lnTo>
                  <a:lnTo>
                    <a:pt x="1362" y="214"/>
                  </a:lnTo>
                  <a:lnTo>
                    <a:pt x="1358" y="204"/>
                  </a:lnTo>
                  <a:lnTo>
                    <a:pt x="1358" y="204"/>
                  </a:lnTo>
                  <a:lnTo>
                    <a:pt x="1334" y="144"/>
                  </a:lnTo>
                  <a:lnTo>
                    <a:pt x="1334" y="144"/>
                  </a:lnTo>
                  <a:lnTo>
                    <a:pt x="1330" y="138"/>
                  </a:lnTo>
                  <a:lnTo>
                    <a:pt x="1330" y="138"/>
                  </a:lnTo>
                  <a:lnTo>
                    <a:pt x="1302" y="74"/>
                  </a:lnTo>
                  <a:lnTo>
                    <a:pt x="1302" y="74"/>
                  </a:lnTo>
                  <a:lnTo>
                    <a:pt x="1298" y="68"/>
                  </a:lnTo>
                  <a:lnTo>
                    <a:pt x="1298" y="68"/>
                  </a:lnTo>
                  <a:lnTo>
                    <a:pt x="1280" y="34"/>
                  </a:lnTo>
                  <a:lnTo>
                    <a:pt x="1262" y="0"/>
                  </a:lnTo>
                  <a:lnTo>
                    <a:pt x="1262" y="0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156" y="56"/>
                  </a:lnTo>
                  <a:lnTo>
                    <a:pt x="1096" y="84"/>
                  </a:lnTo>
                  <a:lnTo>
                    <a:pt x="1036" y="106"/>
                  </a:lnTo>
                  <a:lnTo>
                    <a:pt x="980" y="126"/>
                  </a:lnTo>
                  <a:lnTo>
                    <a:pt x="980" y="126"/>
                  </a:lnTo>
                  <a:lnTo>
                    <a:pt x="960" y="158"/>
                  </a:lnTo>
                  <a:lnTo>
                    <a:pt x="942" y="192"/>
                  </a:lnTo>
                  <a:lnTo>
                    <a:pt x="926" y="228"/>
                  </a:lnTo>
                  <a:lnTo>
                    <a:pt x="912" y="262"/>
                  </a:lnTo>
                  <a:lnTo>
                    <a:pt x="898" y="300"/>
                  </a:lnTo>
                  <a:lnTo>
                    <a:pt x="886" y="336"/>
                  </a:lnTo>
                  <a:lnTo>
                    <a:pt x="876" y="374"/>
                  </a:lnTo>
                  <a:lnTo>
                    <a:pt x="868" y="412"/>
                  </a:lnTo>
                  <a:lnTo>
                    <a:pt x="868" y="412"/>
                  </a:lnTo>
                  <a:lnTo>
                    <a:pt x="826" y="404"/>
                  </a:lnTo>
                  <a:lnTo>
                    <a:pt x="784" y="398"/>
                  </a:lnTo>
                  <a:lnTo>
                    <a:pt x="740" y="394"/>
                  </a:lnTo>
                  <a:lnTo>
                    <a:pt x="696" y="392"/>
                  </a:lnTo>
                  <a:lnTo>
                    <a:pt x="696" y="392"/>
                  </a:lnTo>
                  <a:lnTo>
                    <a:pt x="660" y="394"/>
                  </a:lnTo>
                  <a:lnTo>
                    <a:pt x="626" y="396"/>
                  </a:lnTo>
                  <a:lnTo>
                    <a:pt x="590" y="400"/>
                  </a:lnTo>
                  <a:lnTo>
                    <a:pt x="556" y="406"/>
                  </a:lnTo>
                  <a:lnTo>
                    <a:pt x="522" y="414"/>
                  </a:lnTo>
                  <a:lnTo>
                    <a:pt x="490" y="424"/>
                  </a:lnTo>
                  <a:lnTo>
                    <a:pt x="456" y="434"/>
                  </a:lnTo>
                  <a:lnTo>
                    <a:pt x="426" y="446"/>
                  </a:lnTo>
                  <a:lnTo>
                    <a:pt x="394" y="460"/>
                  </a:lnTo>
                  <a:lnTo>
                    <a:pt x="364" y="474"/>
                  </a:lnTo>
                  <a:lnTo>
                    <a:pt x="334" y="492"/>
                  </a:lnTo>
                  <a:lnTo>
                    <a:pt x="306" y="510"/>
                  </a:lnTo>
                  <a:lnTo>
                    <a:pt x="280" y="528"/>
                  </a:lnTo>
                  <a:lnTo>
                    <a:pt x="252" y="548"/>
                  </a:lnTo>
                  <a:lnTo>
                    <a:pt x="228" y="570"/>
                  </a:lnTo>
                  <a:lnTo>
                    <a:pt x="204" y="594"/>
                  </a:lnTo>
                  <a:lnTo>
                    <a:pt x="180" y="616"/>
                  </a:lnTo>
                  <a:lnTo>
                    <a:pt x="158" y="642"/>
                  </a:lnTo>
                  <a:lnTo>
                    <a:pt x="138" y="668"/>
                  </a:lnTo>
                  <a:lnTo>
                    <a:pt x="118" y="694"/>
                  </a:lnTo>
                  <a:lnTo>
                    <a:pt x="100" y="722"/>
                  </a:lnTo>
                  <a:lnTo>
                    <a:pt x="84" y="752"/>
                  </a:lnTo>
                  <a:lnTo>
                    <a:pt x="68" y="780"/>
                  </a:lnTo>
                  <a:lnTo>
                    <a:pt x="54" y="810"/>
                  </a:lnTo>
                  <a:lnTo>
                    <a:pt x="42" y="842"/>
                  </a:lnTo>
                  <a:lnTo>
                    <a:pt x="30" y="874"/>
                  </a:lnTo>
                  <a:lnTo>
                    <a:pt x="22" y="906"/>
                  </a:lnTo>
                  <a:lnTo>
                    <a:pt x="14" y="940"/>
                  </a:lnTo>
                  <a:lnTo>
                    <a:pt x="8" y="974"/>
                  </a:lnTo>
                  <a:lnTo>
                    <a:pt x="2" y="1008"/>
                  </a:lnTo>
                  <a:lnTo>
                    <a:pt x="0" y="1042"/>
                  </a:lnTo>
                  <a:lnTo>
                    <a:pt x="0" y="1078"/>
                  </a:lnTo>
                  <a:lnTo>
                    <a:pt x="0" y="1078"/>
                  </a:lnTo>
                  <a:lnTo>
                    <a:pt x="0" y="1112"/>
                  </a:lnTo>
                  <a:lnTo>
                    <a:pt x="2" y="1148"/>
                  </a:lnTo>
                  <a:lnTo>
                    <a:pt x="8" y="1182"/>
                  </a:lnTo>
                  <a:lnTo>
                    <a:pt x="14" y="1216"/>
                  </a:lnTo>
                  <a:lnTo>
                    <a:pt x="22" y="1248"/>
                  </a:lnTo>
                  <a:lnTo>
                    <a:pt x="30" y="1282"/>
                  </a:lnTo>
                  <a:lnTo>
                    <a:pt x="42" y="1314"/>
                  </a:lnTo>
                  <a:lnTo>
                    <a:pt x="54" y="1344"/>
                  </a:lnTo>
                  <a:lnTo>
                    <a:pt x="68" y="1374"/>
                  </a:lnTo>
                  <a:lnTo>
                    <a:pt x="84" y="1404"/>
                  </a:lnTo>
                  <a:lnTo>
                    <a:pt x="100" y="1434"/>
                  </a:lnTo>
                  <a:lnTo>
                    <a:pt x="118" y="1460"/>
                  </a:lnTo>
                  <a:lnTo>
                    <a:pt x="138" y="1488"/>
                  </a:lnTo>
                  <a:lnTo>
                    <a:pt x="158" y="1514"/>
                  </a:lnTo>
                  <a:lnTo>
                    <a:pt x="180" y="1538"/>
                  </a:lnTo>
                  <a:lnTo>
                    <a:pt x="204" y="1562"/>
                  </a:lnTo>
                  <a:lnTo>
                    <a:pt x="228" y="1586"/>
                  </a:lnTo>
                  <a:lnTo>
                    <a:pt x="252" y="1606"/>
                  </a:lnTo>
                  <a:lnTo>
                    <a:pt x="280" y="1626"/>
                  </a:lnTo>
                  <a:lnTo>
                    <a:pt x="306" y="1646"/>
                  </a:lnTo>
                  <a:lnTo>
                    <a:pt x="334" y="1664"/>
                  </a:lnTo>
                  <a:lnTo>
                    <a:pt x="364" y="1680"/>
                  </a:lnTo>
                  <a:lnTo>
                    <a:pt x="394" y="1696"/>
                  </a:lnTo>
                  <a:lnTo>
                    <a:pt x="426" y="1710"/>
                  </a:lnTo>
                  <a:lnTo>
                    <a:pt x="456" y="1722"/>
                  </a:lnTo>
                  <a:lnTo>
                    <a:pt x="490" y="1732"/>
                  </a:lnTo>
                  <a:lnTo>
                    <a:pt x="522" y="1742"/>
                  </a:lnTo>
                  <a:lnTo>
                    <a:pt x="556" y="1750"/>
                  </a:lnTo>
                  <a:lnTo>
                    <a:pt x="590" y="1756"/>
                  </a:lnTo>
                  <a:lnTo>
                    <a:pt x="626" y="1760"/>
                  </a:lnTo>
                  <a:lnTo>
                    <a:pt x="660" y="1762"/>
                  </a:lnTo>
                  <a:lnTo>
                    <a:pt x="696" y="1764"/>
                  </a:lnTo>
                  <a:lnTo>
                    <a:pt x="696" y="1764"/>
                  </a:lnTo>
                  <a:lnTo>
                    <a:pt x="730" y="1762"/>
                  </a:lnTo>
                  <a:lnTo>
                    <a:pt x="762" y="1760"/>
                  </a:lnTo>
                  <a:lnTo>
                    <a:pt x="794" y="1756"/>
                  </a:lnTo>
                  <a:lnTo>
                    <a:pt x="826" y="1752"/>
                  </a:lnTo>
                  <a:lnTo>
                    <a:pt x="826" y="1752"/>
                  </a:lnTo>
                  <a:lnTo>
                    <a:pt x="824" y="1742"/>
                  </a:lnTo>
                  <a:lnTo>
                    <a:pt x="824" y="1732"/>
                  </a:lnTo>
                  <a:lnTo>
                    <a:pt x="826" y="1722"/>
                  </a:lnTo>
                  <a:lnTo>
                    <a:pt x="828" y="1712"/>
                  </a:lnTo>
                  <a:lnTo>
                    <a:pt x="834" y="1704"/>
                  </a:lnTo>
                  <a:lnTo>
                    <a:pt x="840" y="1694"/>
                  </a:lnTo>
                  <a:lnTo>
                    <a:pt x="854" y="1680"/>
                  </a:lnTo>
                  <a:lnTo>
                    <a:pt x="872" y="1666"/>
                  </a:lnTo>
                  <a:lnTo>
                    <a:pt x="892" y="1654"/>
                  </a:lnTo>
                  <a:lnTo>
                    <a:pt x="914" y="1646"/>
                  </a:lnTo>
                  <a:lnTo>
                    <a:pt x="936" y="1642"/>
                  </a:lnTo>
                  <a:lnTo>
                    <a:pt x="936" y="1642"/>
                  </a:lnTo>
                  <a:lnTo>
                    <a:pt x="978" y="1636"/>
                  </a:lnTo>
                  <a:lnTo>
                    <a:pt x="1030" y="1632"/>
                  </a:lnTo>
                  <a:lnTo>
                    <a:pt x="1090" y="1630"/>
                  </a:lnTo>
                  <a:lnTo>
                    <a:pt x="1158" y="1630"/>
                  </a:lnTo>
                  <a:lnTo>
                    <a:pt x="1232" y="1634"/>
                  </a:lnTo>
                  <a:lnTo>
                    <a:pt x="1314" y="1642"/>
                  </a:lnTo>
                  <a:lnTo>
                    <a:pt x="1356" y="1648"/>
                  </a:lnTo>
                  <a:lnTo>
                    <a:pt x="1400" y="1656"/>
                  </a:lnTo>
                  <a:lnTo>
                    <a:pt x="1444" y="1666"/>
                  </a:lnTo>
                  <a:lnTo>
                    <a:pt x="1490" y="1676"/>
                  </a:lnTo>
                  <a:lnTo>
                    <a:pt x="1490" y="1676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115"/>
            <p:cNvSpPr>
              <a:spLocks/>
            </p:cNvSpPr>
            <p:nvPr/>
          </p:nvSpPr>
          <p:spPr bwMode="auto">
            <a:xfrm>
              <a:off x="6615537" y="1808839"/>
              <a:ext cx="2382334" cy="2935056"/>
            </a:xfrm>
            <a:custGeom>
              <a:avLst/>
              <a:gdLst>
                <a:gd name="T0" fmla="*/ 1140 w 1862"/>
                <a:gd name="T1" fmla="*/ 500 h 2294"/>
                <a:gd name="T2" fmla="*/ 1018 w 1862"/>
                <a:gd name="T3" fmla="*/ 226 h 2294"/>
                <a:gd name="T4" fmla="*/ 834 w 1862"/>
                <a:gd name="T5" fmla="*/ 0 h 2294"/>
                <a:gd name="T6" fmla="*/ 710 w 1862"/>
                <a:gd name="T7" fmla="*/ 34 h 2294"/>
                <a:gd name="T8" fmla="*/ 634 w 1862"/>
                <a:gd name="T9" fmla="*/ 94 h 2294"/>
                <a:gd name="T10" fmla="*/ 616 w 1862"/>
                <a:gd name="T11" fmla="*/ 176 h 2294"/>
                <a:gd name="T12" fmla="*/ 674 w 1862"/>
                <a:gd name="T13" fmla="*/ 292 h 2294"/>
                <a:gd name="T14" fmla="*/ 712 w 1862"/>
                <a:gd name="T15" fmla="*/ 344 h 2294"/>
                <a:gd name="T16" fmla="*/ 706 w 1862"/>
                <a:gd name="T17" fmla="*/ 394 h 2294"/>
                <a:gd name="T18" fmla="*/ 620 w 1862"/>
                <a:gd name="T19" fmla="*/ 448 h 2294"/>
                <a:gd name="T20" fmla="*/ 380 w 1862"/>
                <a:gd name="T21" fmla="*/ 466 h 2294"/>
                <a:gd name="T22" fmla="*/ 96 w 1862"/>
                <a:gd name="T23" fmla="*/ 434 h 2294"/>
                <a:gd name="T24" fmla="*/ 50 w 1862"/>
                <a:gd name="T25" fmla="*/ 422 h 2294"/>
                <a:gd name="T26" fmla="*/ 0 w 1862"/>
                <a:gd name="T27" fmla="*/ 752 h 2294"/>
                <a:gd name="T28" fmla="*/ 14 w 1862"/>
                <a:gd name="T29" fmla="*/ 988 h 2294"/>
                <a:gd name="T30" fmla="*/ 56 w 1862"/>
                <a:gd name="T31" fmla="*/ 1064 h 2294"/>
                <a:gd name="T32" fmla="*/ 128 w 1862"/>
                <a:gd name="T33" fmla="*/ 1088 h 2294"/>
                <a:gd name="T34" fmla="*/ 192 w 1862"/>
                <a:gd name="T35" fmla="*/ 1040 h 2294"/>
                <a:gd name="T36" fmla="*/ 314 w 1862"/>
                <a:gd name="T37" fmla="*/ 990 h 2294"/>
                <a:gd name="T38" fmla="*/ 392 w 1862"/>
                <a:gd name="T39" fmla="*/ 1022 h 2294"/>
                <a:gd name="T40" fmla="*/ 446 w 1862"/>
                <a:gd name="T41" fmla="*/ 1110 h 2294"/>
                <a:gd name="T42" fmla="*/ 470 w 1862"/>
                <a:gd name="T43" fmla="*/ 1218 h 2294"/>
                <a:gd name="T44" fmla="*/ 464 w 1862"/>
                <a:gd name="T45" fmla="*/ 1396 h 2294"/>
                <a:gd name="T46" fmla="*/ 410 w 1862"/>
                <a:gd name="T47" fmla="*/ 1468 h 2294"/>
                <a:gd name="T48" fmla="*/ 314 w 1862"/>
                <a:gd name="T49" fmla="*/ 1484 h 2294"/>
                <a:gd name="T50" fmla="*/ 208 w 1862"/>
                <a:gd name="T51" fmla="*/ 1444 h 2294"/>
                <a:gd name="T52" fmla="*/ 130 w 1862"/>
                <a:gd name="T53" fmla="*/ 1454 h 2294"/>
                <a:gd name="T54" fmla="*/ 94 w 1862"/>
                <a:gd name="T55" fmla="*/ 1528 h 2294"/>
                <a:gd name="T56" fmla="*/ 110 w 1862"/>
                <a:gd name="T57" fmla="*/ 1666 h 2294"/>
                <a:gd name="T58" fmla="*/ 234 w 1862"/>
                <a:gd name="T59" fmla="*/ 2016 h 2294"/>
                <a:gd name="T60" fmla="*/ 276 w 1862"/>
                <a:gd name="T61" fmla="*/ 2096 h 2294"/>
                <a:gd name="T62" fmla="*/ 476 w 1862"/>
                <a:gd name="T63" fmla="*/ 2000 h 2294"/>
                <a:gd name="T64" fmla="*/ 800 w 1862"/>
                <a:gd name="T65" fmla="*/ 1918 h 2294"/>
                <a:gd name="T66" fmla="*/ 860 w 1862"/>
                <a:gd name="T67" fmla="*/ 1922 h 2294"/>
                <a:gd name="T68" fmla="*/ 918 w 1862"/>
                <a:gd name="T69" fmla="*/ 1966 h 2294"/>
                <a:gd name="T70" fmla="*/ 924 w 1862"/>
                <a:gd name="T71" fmla="*/ 2028 h 2294"/>
                <a:gd name="T72" fmla="*/ 888 w 1862"/>
                <a:gd name="T73" fmla="*/ 2120 h 2294"/>
                <a:gd name="T74" fmla="*/ 904 w 1862"/>
                <a:gd name="T75" fmla="*/ 2230 h 2294"/>
                <a:gd name="T76" fmla="*/ 1006 w 1862"/>
                <a:gd name="T77" fmla="*/ 2288 h 2294"/>
                <a:gd name="T78" fmla="*/ 1098 w 1862"/>
                <a:gd name="T79" fmla="*/ 2294 h 2294"/>
                <a:gd name="T80" fmla="*/ 1216 w 1862"/>
                <a:gd name="T81" fmla="*/ 2278 h 2294"/>
                <a:gd name="T82" fmla="*/ 1334 w 1862"/>
                <a:gd name="T83" fmla="*/ 2230 h 2294"/>
                <a:gd name="T84" fmla="*/ 1382 w 1862"/>
                <a:gd name="T85" fmla="*/ 2164 h 2294"/>
                <a:gd name="T86" fmla="*/ 1364 w 1862"/>
                <a:gd name="T87" fmla="*/ 2050 h 2294"/>
                <a:gd name="T88" fmla="*/ 1304 w 1862"/>
                <a:gd name="T89" fmla="*/ 1974 h 2294"/>
                <a:gd name="T90" fmla="*/ 1296 w 1862"/>
                <a:gd name="T91" fmla="*/ 1898 h 2294"/>
                <a:gd name="T92" fmla="*/ 1358 w 1862"/>
                <a:gd name="T93" fmla="*/ 1848 h 2294"/>
                <a:gd name="T94" fmla="*/ 1510 w 1862"/>
                <a:gd name="T95" fmla="*/ 1824 h 2294"/>
                <a:gd name="T96" fmla="*/ 1808 w 1862"/>
                <a:gd name="T97" fmla="*/ 1838 h 2294"/>
                <a:gd name="T98" fmla="*/ 1854 w 1862"/>
                <a:gd name="T99" fmla="*/ 1650 h 2294"/>
                <a:gd name="T100" fmla="*/ 1858 w 1862"/>
                <a:gd name="T101" fmla="*/ 1446 h 2294"/>
                <a:gd name="T102" fmla="*/ 1808 w 1862"/>
                <a:gd name="T103" fmla="*/ 1216 h 2294"/>
                <a:gd name="T104" fmla="*/ 1708 w 1862"/>
                <a:gd name="T105" fmla="*/ 1018 h 2294"/>
                <a:gd name="T106" fmla="*/ 1564 w 1862"/>
                <a:gd name="T107" fmla="*/ 858 h 2294"/>
                <a:gd name="T108" fmla="*/ 1386 w 1862"/>
                <a:gd name="T109" fmla="*/ 750 h 2294"/>
                <a:gd name="T110" fmla="*/ 1182 w 1862"/>
                <a:gd name="T111" fmla="*/ 702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2" h="2294">
                  <a:moveTo>
                    <a:pt x="1182" y="702"/>
                  </a:moveTo>
                  <a:lnTo>
                    <a:pt x="1182" y="702"/>
                  </a:lnTo>
                  <a:lnTo>
                    <a:pt x="1174" y="650"/>
                  </a:lnTo>
                  <a:lnTo>
                    <a:pt x="1166" y="598"/>
                  </a:lnTo>
                  <a:lnTo>
                    <a:pt x="1154" y="548"/>
                  </a:lnTo>
                  <a:lnTo>
                    <a:pt x="1140" y="500"/>
                  </a:lnTo>
                  <a:lnTo>
                    <a:pt x="1124" y="450"/>
                  </a:lnTo>
                  <a:lnTo>
                    <a:pt x="1106" y="404"/>
                  </a:lnTo>
                  <a:lnTo>
                    <a:pt x="1088" y="358"/>
                  </a:lnTo>
                  <a:lnTo>
                    <a:pt x="1066" y="312"/>
                  </a:lnTo>
                  <a:lnTo>
                    <a:pt x="1042" y="268"/>
                  </a:lnTo>
                  <a:lnTo>
                    <a:pt x="1018" y="226"/>
                  </a:lnTo>
                  <a:lnTo>
                    <a:pt x="990" y="184"/>
                  </a:lnTo>
                  <a:lnTo>
                    <a:pt x="962" y="146"/>
                  </a:lnTo>
                  <a:lnTo>
                    <a:pt x="932" y="106"/>
                  </a:lnTo>
                  <a:lnTo>
                    <a:pt x="900" y="70"/>
                  </a:lnTo>
                  <a:lnTo>
                    <a:pt x="868" y="34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04" y="6"/>
                  </a:lnTo>
                  <a:lnTo>
                    <a:pt x="776" y="12"/>
                  </a:lnTo>
                  <a:lnTo>
                    <a:pt x="752" y="18"/>
                  </a:lnTo>
                  <a:lnTo>
                    <a:pt x="730" y="26"/>
                  </a:lnTo>
                  <a:lnTo>
                    <a:pt x="710" y="34"/>
                  </a:lnTo>
                  <a:lnTo>
                    <a:pt x="692" y="44"/>
                  </a:lnTo>
                  <a:lnTo>
                    <a:pt x="676" y="52"/>
                  </a:lnTo>
                  <a:lnTo>
                    <a:pt x="664" y="62"/>
                  </a:lnTo>
                  <a:lnTo>
                    <a:pt x="652" y="72"/>
                  </a:lnTo>
                  <a:lnTo>
                    <a:pt x="642" y="84"/>
                  </a:lnTo>
                  <a:lnTo>
                    <a:pt x="634" y="94"/>
                  </a:lnTo>
                  <a:lnTo>
                    <a:pt x="628" y="106"/>
                  </a:lnTo>
                  <a:lnTo>
                    <a:pt x="622" y="116"/>
                  </a:lnTo>
                  <a:lnTo>
                    <a:pt x="618" y="128"/>
                  </a:lnTo>
                  <a:lnTo>
                    <a:pt x="616" y="140"/>
                  </a:lnTo>
                  <a:lnTo>
                    <a:pt x="616" y="152"/>
                  </a:lnTo>
                  <a:lnTo>
                    <a:pt x="616" y="176"/>
                  </a:lnTo>
                  <a:lnTo>
                    <a:pt x="622" y="198"/>
                  </a:lnTo>
                  <a:lnTo>
                    <a:pt x="628" y="220"/>
                  </a:lnTo>
                  <a:lnTo>
                    <a:pt x="638" y="242"/>
                  </a:lnTo>
                  <a:lnTo>
                    <a:pt x="650" y="260"/>
                  </a:lnTo>
                  <a:lnTo>
                    <a:pt x="662" y="278"/>
                  </a:lnTo>
                  <a:lnTo>
                    <a:pt x="674" y="292"/>
                  </a:lnTo>
                  <a:lnTo>
                    <a:pt x="686" y="304"/>
                  </a:lnTo>
                  <a:lnTo>
                    <a:pt x="686" y="304"/>
                  </a:lnTo>
                  <a:lnTo>
                    <a:pt x="696" y="314"/>
                  </a:lnTo>
                  <a:lnTo>
                    <a:pt x="702" y="324"/>
                  </a:lnTo>
                  <a:lnTo>
                    <a:pt x="708" y="334"/>
                  </a:lnTo>
                  <a:lnTo>
                    <a:pt x="712" y="344"/>
                  </a:lnTo>
                  <a:lnTo>
                    <a:pt x="714" y="354"/>
                  </a:lnTo>
                  <a:lnTo>
                    <a:pt x="716" y="362"/>
                  </a:lnTo>
                  <a:lnTo>
                    <a:pt x="714" y="372"/>
                  </a:lnTo>
                  <a:lnTo>
                    <a:pt x="712" y="380"/>
                  </a:lnTo>
                  <a:lnTo>
                    <a:pt x="712" y="380"/>
                  </a:lnTo>
                  <a:lnTo>
                    <a:pt x="706" y="394"/>
                  </a:lnTo>
                  <a:lnTo>
                    <a:pt x="696" y="406"/>
                  </a:lnTo>
                  <a:lnTo>
                    <a:pt x="684" y="418"/>
                  </a:lnTo>
                  <a:lnTo>
                    <a:pt x="670" y="428"/>
                  </a:lnTo>
                  <a:lnTo>
                    <a:pt x="654" y="436"/>
                  </a:lnTo>
                  <a:lnTo>
                    <a:pt x="638" y="444"/>
                  </a:lnTo>
                  <a:lnTo>
                    <a:pt x="620" y="448"/>
                  </a:lnTo>
                  <a:lnTo>
                    <a:pt x="604" y="452"/>
                  </a:lnTo>
                  <a:lnTo>
                    <a:pt x="604" y="452"/>
                  </a:lnTo>
                  <a:lnTo>
                    <a:pt x="562" y="458"/>
                  </a:lnTo>
                  <a:lnTo>
                    <a:pt x="510" y="462"/>
                  </a:lnTo>
                  <a:lnTo>
                    <a:pt x="448" y="466"/>
                  </a:lnTo>
                  <a:lnTo>
                    <a:pt x="380" y="466"/>
                  </a:lnTo>
                  <a:lnTo>
                    <a:pt x="306" y="464"/>
                  </a:lnTo>
                  <a:lnTo>
                    <a:pt x="266" y="460"/>
                  </a:lnTo>
                  <a:lnTo>
                    <a:pt x="226" y="456"/>
                  </a:lnTo>
                  <a:lnTo>
                    <a:pt x="184" y="450"/>
                  </a:lnTo>
                  <a:lnTo>
                    <a:pt x="140" y="442"/>
                  </a:lnTo>
                  <a:lnTo>
                    <a:pt x="96" y="434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38" y="468"/>
                  </a:lnTo>
                  <a:lnTo>
                    <a:pt x="28" y="512"/>
                  </a:lnTo>
                  <a:lnTo>
                    <a:pt x="20" y="556"/>
                  </a:lnTo>
                  <a:lnTo>
                    <a:pt x="14" y="598"/>
                  </a:lnTo>
                  <a:lnTo>
                    <a:pt x="6" y="678"/>
                  </a:lnTo>
                  <a:lnTo>
                    <a:pt x="0" y="752"/>
                  </a:lnTo>
                  <a:lnTo>
                    <a:pt x="0" y="820"/>
                  </a:lnTo>
                  <a:lnTo>
                    <a:pt x="2" y="880"/>
                  </a:lnTo>
                  <a:lnTo>
                    <a:pt x="6" y="930"/>
                  </a:lnTo>
                  <a:lnTo>
                    <a:pt x="12" y="974"/>
                  </a:lnTo>
                  <a:lnTo>
                    <a:pt x="12" y="974"/>
                  </a:lnTo>
                  <a:lnTo>
                    <a:pt x="14" y="988"/>
                  </a:lnTo>
                  <a:lnTo>
                    <a:pt x="18" y="1002"/>
                  </a:lnTo>
                  <a:lnTo>
                    <a:pt x="24" y="1016"/>
                  </a:lnTo>
                  <a:lnTo>
                    <a:pt x="30" y="1028"/>
                  </a:lnTo>
                  <a:lnTo>
                    <a:pt x="38" y="1042"/>
                  </a:lnTo>
                  <a:lnTo>
                    <a:pt x="46" y="1054"/>
                  </a:lnTo>
                  <a:lnTo>
                    <a:pt x="56" y="1064"/>
                  </a:lnTo>
                  <a:lnTo>
                    <a:pt x="66" y="1074"/>
                  </a:lnTo>
                  <a:lnTo>
                    <a:pt x="78" y="1080"/>
                  </a:lnTo>
                  <a:lnTo>
                    <a:pt x="90" y="1086"/>
                  </a:lnTo>
                  <a:lnTo>
                    <a:pt x="102" y="1090"/>
                  </a:lnTo>
                  <a:lnTo>
                    <a:pt x="114" y="1090"/>
                  </a:lnTo>
                  <a:lnTo>
                    <a:pt x="128" y="1088"/>
                  </a:lnTo>
                  <a:lnTo>
                    <a:pt x="140" y="1082"/>
                  </a:lnTo>
                  <a:lnTo>
                    <a:pt x="154" y="1074"/>
                  </a:lnTo>
                  <a:lnTo>
                    <a:pt x="168" y="1062"/>
                  </a:lnTo>
                  <a:lnTo>
                    <a:pt x="168" y="1062"/>
                  </a:lnTo>
                  <a:lnTo>
                    <a:pt x="178" y="1050"/>
                  </a:lnTo>
                  <a:lnTo>
                    <a:pt x="192" y="1040"/>
                  </a:lnTo>
                  <a:lnTo>
                    <a:pt x="210" y="1028"/>
                  </a:lnTo>
                  <a:lnTo>
                    <a:pt x="228" y="1016"/>
                  </a:lnTo>
                  <a:lnTo>
                    <a:pt x="248" y="1006"/>
                  </a:lnTo>
                  <a:lnTo>
                    <a:pt x="270" y="998"/>
                  </a:lnTo>
                  <a:lnTo>
                    <a:pt x="292" y="992"/>
                  </a:lnTo>
                  <a:lnTo>
                    <a:pt x="314" y="990"/>
                  </a:lnTo>
                  <a:lnTo>
                    <a:pt x="338" y="992"/>
                  </a:lnTo>
                  <a:lnTo>
                    <a:pt x="348" y="996"/>
                  </a:lnTo>
                  <a:lnTo>
                    <a:pt x="360" y="1000"/>
                  </a:lnTo>
                  <a:lnTo>
                    <a:pt x="370" y="1006"/>
                  </a:lnTo>
                  <a:lnTo>
                    <a:pt x="382" y="1012"/>
                  </a:lnTo>
                  <a:lnTo>
                    <a:pt x="392" y="1022"/>
                  </a:lnTo>
                  <a:lnTo>
                    <a:pt x="402" y="1032"/>
                  </a:lnTo>
                  <a:lnTo>
                    <a:pt x="412" y="1044"/>
                  </a:lnTo>
                  <a:lnTo>
                    <a:pt x="422" y="1058"/>
                  </a:lnTo>
                  <a:lnTo>
                    <a:pt x="430" y="1072"/>
                  </a:lnTo>
                  <a:lnTo>
                    <a:pt x="438" y="1090"/>
                  </a:lnTo>
                  <a:lnTo>
                    <a:pt x="446" y="1110"/>
                  </a:lnTo>
                  <a:lnTo>
                    <a:pt x="452" y="1132"/>
                  </a:lnTo>
                  <a:lnTo>
                    <a:pt x="460" y="1158"/>
                  </a:lnTo>
                  <a:lnTo>
                    <a:pt x="464" y="1184"/>
                  </a:lnTo>
                  <a:lnTo>
                    <a:pt x="464" y="1184"/>
                  </a:lnTo>
                  <a:lnTo>
                    <a:pt x="470" y="1218"/>
                  </a:lnTo>
                  <a:lnTo>
                    <a:pt x="470" y="1218"/>
                  </a:lnTo>
                  <a:lnTo>
                    <a:pt x="474" y="1256"/>
                  </a:lnTo>
                  <a:lnTo>
                    <a:pt x="476" y="1292"/>
                  </a:lnTo>
                  <a:lnTo>
                    <a:pt x="476" y="1322"/>
                  </a:lnTo>
                  <a:lnTo>
                    <a:pt x="474" y="1350"/>
                  </a:lnTo>
                  <a:lnTo>
                    <a:pt x="470" y="1374"/>
                  </a:lnTo>
                  <a:lnTo>
                    <a:pt x="464" y="1396"/>
                  </a:lnTo>
                  <a:lnTo>
                    <a:pt x="456" y="1416"/>
                  </a:lnTo>
                  <a:lnTo>
                    <a:pt x="446" y="1432"/>
                  </a:lnTo>
                  <a:lnTo>
                    <a:pt x="446" y="1432"/>
                  </a:lnTo>
                  <a:lnTo>
                    <a:pt x="436" y="1446"/>
                  </a:lnTo>
                  <a:lnTo>
                    <a:pt x="422" y="1460"/>
                  </a:lnTo>
                  <a:lnTo>
                    <a:pt x="410" y="1468"/>
                  </a:lnTo>
                  <a:lnTo>
                    <a:pt x="394" y="1476"/>
                  </a:lnTo>
                  <a:lnTo>
                    <a:pt x="380" y="1480"/>
                  </a:lnTo>
                  <a:lnTo>
                    <a:pt x="364" y="1484"/>
                  </a:lnTo>
                  <a:lnTo>
                    <a:pt x="348" y="1486"/>
                  </a:lnTo>
                  <a:lnTo>
                    <a:pt x="330" y="1484"/>
                  </a:lnTo>
                  <a:lnTo>
                    <a:pt x="314" y="1484"/>
                  </a:lnTo>
                  <a:lnTo>
                    <a:pt x="300" y="1480"/>
                  </a:lnTo>
                  <a:lnTo>
                    <a:pt x="270" y="1472"/>
                  </a:lnTo>
                  <a:lnTo>
                    <a:pt x="244" y="1462"/>
                  </a:lnTo>
                  <a:lnTo>
                    <a:pt x="224" y="1452"/>
                  </a:lnTo>
                  <a:lnTo>
                    <a:pt x="224" y="1452"/>
                  </a:lnTo>
                  <a:lnTo>
                    <a:pt x="208" y="1444"/>
                  </a:lnTo>
                  <a:lnTo>
                    <a:pt x="192" y="1438"/>
                  </a:lnTo>
                  <a:lnTo>
                    <a:pt x="178" y="1436"/>
                  </a:lnTo>
                  <a:lnTo>
                    <a:pt x="164" y="1438"/>
                  </a:lnTo>
                  <a:lnTo>
                    <a:pt x="152" y="1440"/>
                  </a:lnTo>
                  <a:lnTo>
                    <a:pt x="140" y="1446"/>
                  </a:lnTo>
                  <a:lnTo>
                    <a:pt x="130" y="1454"/>
                  </a:lnTo>
                  <a:lnTo>
                    <a:pt x="120" y="1464"/>
                  </a:lnTo>
                  <a:lnTo>
                    <a:pt x="112" y="1476"/>
                  </a:lnTo>
                  <a:lnTo>
                    <a:pt x="106" y="1488"/>
                  </a:lnTo>
                  <a:lnTo>
                    <a:pt x="100" y="1500"/>
                  </a:lnTo>
                  <a:lnTo>
                    <a:pt x="96" y="1514"/>
                  </a:lnTo>
                  <a:lnTo>
                    <a:pt x="94" y="1528"/>
                  </a:lnTo>
                  <a:lnTo>
                    <a:pt x="92" y="1544"/>
                  </a:lnTo>
                  <a:lnTo>
                    <a:pt x="92" y="1558"/>
                  </a:lnTo>
                  <a:lnTo>
                    <a:pt x="92" y="1572"/>
                  </a:lnTo>
                  <a:lnTo>
                    <a:pt x="92" y="1572"/>
                  </a:lnTo>
                  <a:lnTo>
                    <a:pt x="100" y="1614"/>
                  </a:lnTo>
                  <a:lnTo>
                    <a:pt x="110" y="1666"/>
                  </a:lnTo>
                  <a:lnTo>
                    <a:pt x="124" y="1724"/>
                  </a:lnTo>
                  <a:lnTo>
                    <a:pt x="142" y="1790"/>
                  </a:lnTo>
                  <a:lnTo>
                    <a:pt x="166" y="1862"/>
                  </a:lnTo>
                  <a:lnTo>
                    <a:pt x="196" y="1938"/>
                  </a:lnTo>
                  <a:lnTo>
                    <a:pt x="214" y="1976"/>
                  </a:lnTo>
                  <a:lnTo>
                    <a:pt x="234" y="2016"/>
                  </a:lnTo>
                  <a:lnTo>
                    <a:pt x="254" y="2058"/>
                  </a:lnTo>
                  <a:lnTo>
                    <a:pt x="278" y="2098"/>
                  </a:lnTo>
                  <a:lnTo>
                    <a:pt x="278" y="2098"/>
                  </a:lnTo>
                  <a:lnTo>
                    <a:pt x="278" y="2098"/>
                  </a:lnTo>
                  <a:lnTo>
                    <a:pt x="278" y="2098"/>
                  </a:lnTo>
                  <a:lnTo>
                    <a:pt x="276" y="2096"/>
                  </a:lnTo>
                  <a:lnTo>
                    <a:pt x="276" y="2096"/>
                  </a:lnTo>
                  <a:lnTo>
                    <a:pt x="318" y="2072"/>
                  </a:lnTo>
                  <a:lnTo>
                    <a:pt x="358" y="2052"/>
                  </a:lnTo>
                  <a:lnTo>
                    <a:pt x="398" y="2032"/>
                  </a:lnTo>
                  <a:lnTo>
                    <a:pt x="436" y="2016"/>
                  </a:lnTo>
                  <a:lnTo>
                    <a:pt x="476" y="2000"/>
                  </a:lnTo>
                  <a:lnTo>
                    <a:pt x="512" y="1986"/>
                  </a:lnTo>
                  <a:lnTo>
                    <a:pt x="584" y="1964"/>
                  </a:lnTo>
                  <a:lnTo>
                    <a:pt x="648" y="1946"/>
                  </a:lnTo>
                  <a:lnTo>
                    <a:pt x="708" y="1932"/>
                  </a:lnTo>
                  <a:lnTo>
                    <a:pt x="758" y="1924"/>
                  </a:lnTo>
                  <a:lnTo>
                    <a:pt x="800" y="1918"/>
                  </a:lnTo>
                  <a:lnTo>
                    <a:pt x="800" y="1918"/>
                  </a:lnTo>
                  <a:lnTo>
                    <a:pt x="816" y="1916"/>
                  </a:lnTo>
                  <a:lnTo>
                    <a:pt x="816" y="1916"/>
                  </a:lnTo>
                  <a:lnTo>
                    <a:pt x="832" y="1916"/>
                  </a:lnTo>
                  <a:lnTo>
                    <a:pt x="846" y="1918"/>
                  </a:lnTo>
                  <a:lnTo>
                    <a:pt x="860" y="1922"/>
                  </a:lnTo>
                  <a:lnTo>
                    <a:pt x="874" y="1926"/>
                  </a:lnTo>
                  <a:lnTo>
                    <a:pt x="884" y="1932"/>
                  </a:lnTo>
                  <a:lnTo>
                    <a:pt x="894" y="1940"/>
                  </a:lnTo>
                  <a:lnTo>
                    <a:pt x="904" y="1948"/>
                  </a:lnTo>
                  <a:lnTo>
                    <a:pt x="912" y="1958"/>
                  </a:lnTo>
                  <a:lnTo>
                    <a:pt x="918" y="1966"/>
                  </a:lnTo>
                  <a:lnTo>
                    <a:pt x="922" y="1976"/>
                  </a:lnTo>
                  <a:lnTo>
                    <a:pt x="926" y="1988"/>
                  </a:lnTo>
                  <a:lnTo>
                    <a:pt x="928" y="1998"/>
                  </a:lnTo>
                  <a:lnTo>
                    <a:pt x="928" y="2008"/>
                  </a:lnTo>
                  <a:lnTo>
                    <a:pt x="926" y="2018"/>
                  </a:lnTo>
                  <a:lnTo>
                    <a:pt x="924" y="2028"/>
                  </a:lnTo>
                  <a:lnTo>
                    <a:pt x="918" y="2038"/>
                  </a:lnTo>
                  <a:lnTo>
                    <a:pt x="918" y="2038"/>
                  </a:lnTo>
                  <a:lnTo>
                    <a:pt x="904" y="2066"/>
                  </a:lnTo>
                  <a:lnTo>
                    <a:pt x="898" y="2084"/>
                  </a:lnTo>
                  <a:lnTo>
                    <a:pt x="892" y="2102"/>
                  </a:lnTo>
                  <a:lnTo>
                    <a:pt x="888" y="2120"/>
                  </a:lnTo>
                  <a:lnTo>
                    <a:pt x="884" y="2140"/>
                  </a:lnTo>
                  <a:lnTo>
                    <a:pt x="884" y="2158"/>
                  </a:lnTo>
                  <a:lnTo>
                    <a:pt x="884" y="2178"/>
                  </a:lnTo>
                  <a:lnTo>
                    <a:pt x="888" y="2196"/>
                  </a:lnTo>
                  <a:lnTo>
                    <a:pt x="894" y="2214"/>
                  </a:lnTo>
                  <a:lnTo>
                    <a:pt x="904" y="2230"/>
                  </a:lnTo>
                  <a:lnTo>
                    <a:pt x="918" y="2246"/>
                  </a:lnTo>
                  <a:lnTo>
                    <a:pt x="934" y="2260"/>
                  </a:lnTo>
                  <a:lnTo>
                    <a:pt x="954" y="2272"/>
                  </a:lnTo>
                  <a:lnTo>
                    <a:pt x="978" y="2282"/>
                  </a:lnTo>
                  <a:lnTo>
                    <a:pt x="1006" y="2288"/>
                  </a:lnTo>
                  <a:lnTo>
                    <a:pt x="1006" y="2288"/>
                  </a:lnTo>
                  <a:lnTo>
                    <a:pt x="1010" y="2290"/>
                  </a:lnTo>
                  <a:lnTo>
                    <a:pt x="1010" y="2290"/>
                  </a:lnTo>
                  <a:lnTo>
                    <a:pt x="1030" y="2292"/>
                  </a:lnTo>
                  <a:lnTo>
                    <a:pt x="1030" y="2292"/>
                  </a:lnTo>
                  <a:lnTo>
                    <a:pt x="1062" y="2294"/>
                  </a:lnTo>
                  <a:lnTo>
                    <a:pt x="1098" y="2294"/>
                  </a:lnTo>
                  <a:lnTo>
                    <a:pt x="1098" y="2294"/>
                  </a:lnTo>
                  <a:lnTo>
                    <a:pt x="1126" y="2292"/>
                  </a:lnTo>
                  <a:lnTo>
                    <a:pt x="1156" y="2288"/>
                  </a:lnTo>
                  <a:lnTo>
                    <a:pt x="1156" y="2288"/>
                  </a:lnTo>
                  <a:lnTo>
                    <a:pt x="1188" y="2284"/>
                  </a:lnTo>
                  <a:lnTo>
                    <a:pt x="1216" y="2278"/>
                  </a:lnTo>
                  <a:lnTo>
                    <a:pt x="1240" y="2272"/>
                  </a:lnTo>
                  <a:lnTo>
                    <a:pt x="1264" y="2264"/>
                  </a:lnTo>
                  <a:lnTo>
                    <a:pt x="1284" y="2256"/>
                  </a:lnTo>
                  <a:lnTo>
                    <a:pt x="1304" y="2248"/>
                  </a:lnTo>
                  <a:lnTo>
                    <a:pt x="1320" y="2238"/>
                  </a:lnTo>
                  <a:lnTo>
                    <a:pt x="1334" y="2230"/>
                  </a:lnTo>
                  <a:lnTo>
                    <a:pt x="1346" y="2220"/>
                  </a:lnTo>
                  <a:lnTo>
                    <a:pt x="1356" y="2208"/>
                  </a:lnTo>
                  <a:lnTo>
                    <a:pt x="1366" y="2198"/>
                  </a:lnTo>
                  <a:lnTo>
                    <a:pt x="1372" y="2186"/>
                  </a:lnTo>
                  <a:lnTo>
                    <a:pt x="1378" y="2176"/>
                  </a:lnTo>
                  <a:lnTo>
                    <a:pt x="1382" y="2164"/>
                  </a:lnTo>
                  <a:lnTo>
                    <a:pt x="1384" y="2152"/>
                  </a:lnTo>
                  <a:lnTo>
                    <a:pt x="1386" y="2140"/>
                  </a:lnTo>
                  <a:lnTo>
                    <a:pt x="1386" y="2116"/>
                  </a:lnTo>
                  <a:lnTo>
                    <a:pt x="1382" y="2094"/>
                  </a:lnTo>
                  <a:lnTo>
                    <a:pt x="1374" y="2070"/>
                  </a:lnTo>
                  <a:lnTo>
                    <a:pt x="1364" y="2050"/>
                  </a:lnTo>
                  <a:lnTo>
                    <a:pt x="1352" y="2030"/>
                  </a:lnTo>
                  <a:lnTo>
                    <a:pt x="1340" y="2012"/>
                  </a:lnTo>
                  <a:lnTo>
                    <a:pt x="1328" y="1998"/>
                  </a:lnTo>
                  <a:lnTo>
                    <a:pt x="1318" y="1986"/>
                  </a:lnTo>
                  <a:lnTo>
                    <a:pt x="1318" y="1986"/>
                  </a:lnTo>
                  <a:lnTo>
                    <a:pt x="1304" y="1974"/>
                  </a:lnTo>
                  <a:lnTo>
                    <a:pt x="1296" y="1960"/>
                  </a:lnTo>
                  <a:lnTo>
                    <a:pt x="1290" y="1946"/>
                  </a:lnTo>
                  <a:lnTo>
                    <a:pt x="1288" y="1934"/>
                  </a:lnTo>
                  <a:lnTo>
                    <a:pt x="1288" y="1922"/>
                  </a:lnTo>
                  <a:lnTo>
                    <a:pt x="1290" y="1910"/>
                  </a:lnTo>
                  <a:lnTo>
                    <a:pt x="1296" y="1898"/>
                  </a:lnTo>
                  <a:lnTo>
                    <a:pt x="1302" y="1888"/>
                  </a:lnTo>
                  <a:lnTo>
                    <a:pt x="1312" y="1878"/>
                  </a:lnTo>
                  <a:lnTo>
                    <a:pt x="1322" y="1868"/>
                  </a:lnTo>
                  <a:lnTo>
                    <a:pt x="1334" y="1860"/>
                  </a:lnTo>
                  <a:lnTo>
                    <a:pt x="1346" y="1854"/>
                  </a:lnTo>
                  <a:lnTo>
                    <a:pt x="1358" y="1848"/>
                  </a:lnTo>
                  <a:lnTo>
                    <a:pt x="1372" y="1842"/>
                  </a:lnTo>
                  <a:lnTo>
                    <a:pt x="1386" y="1838"/>
                  </a:lnTo>
                  <a:lnTo>
                    <a:pt x="1400" y="1836"/>
                  </a:lnTo>
                  <a:lnTo>
                    <a:pt x="1400" y="1836"/>
                  </a:lnTo>
                  <a:lnTo>
                    <a:pt x="1468" y="1828"/>
                  </a:lnTo>
                  <a:lnTo>
                    <a:pt x="1510" y="1824"/>
                  </a:lnTo>
                  <a:lnTo>
                    <a:pt x="1556" y="1822"/>
                  </a:lnTo>
                  <a:lnTo>
                    <a:pt x="1556" y="1822"/>
                  </a:lnTo>
                  <a:lnTo>
                    <a:pt x="1612" y="1822"/>
                  </a:lnTo>
                  <a:lnTo>
                    <a:pt x="1674" y="1824"/>
                  </a:lnTo>
                  <a:lnTo>
                    <a:pt x="1740" y="1830"/>
                  </a:lnTo>
                  <a:lnTo>
                    <a:pt x="1808" y="1838"/>
                  </a:lnTo>
                  <a:lnTo>
                    <a:pt x="1808" y="1838"/>
                  </a:lnTo>
                  <a:lnTo>
                    <a:pt x="1820" y="1802"/>
                  </a:lnTo>
                  <a:lnTo>
                    <a:pt x="1832" y="1764"/>
                  </a:lnTo>
                  <a:lnTo>
                    <a:pt x="1840" y="1726"/>
                  </a:lnTo>
                  <a:lnTo>
                    <a:pt x="1848" y="1688"/>
                  </a:lnTo>
                  <a:lnTo>
                    <a:pt x="1854" y="1650"/>
                  </a:lnTo>
                  <a:lnTo>
                    <a:pt x="1858" y="1610"/>
                  </a:lnTo>
                  <a:lnTo>
                    <a:pt x="1860" y="1568"/>
                  </a:lnTo>
                  <a:lnTo>
                    <a:pt x="1862" y="1528"/>
                  </a:lnTo>
                  <a:lnTo>
                    <a:pt x="1862" y="1528"/>
                  </a:lnTo>
                  <a:lnTo>
                    <a:pt x="1860" y="1486"/>
                  </a:lnTo>
                  <a:lnTo>
                    <a:pt x="1858" y="1446"/>
                  </a:lnTo>
                  <a:lnTo>
                    <a:pt x="1854" y="1406"/>
                  </a:lnTo>
                  <a:lnTo>
                    <a:pt x="1848" y="1366"/>
                  </a:lnTo>
                  <a:lnTo>
                    <a:pt x="1840" y="1328"/>
                  </a:lnTo>
                  <a:lnTo>
                    <a:pt x="1832" y="1290"/>
                  </a:lnTo>
                  <a:lnTo>
                    <a:pt x="1820" y="1254"/>
                  </a:lnTo>
                  <a:lnTo>
                    <a:pt x="1808" y="1216"/>
                  </a:lnTo>
                  <a:lnTo>
                    <a:pt x="1796" y="1182"/>
                  </a:lnTo>
                  <a:lnTo>
                    <a:pt x="1780" y="1146"/>
                  </a:lnTo>
                  <a:lnTo>
                    <a:pt x="1764" y="1112"/>
                  </a:lnTo>
                  <a:lnTo>
                    <a:pt x="1746" y="1080"/>
                  </a:lnTo>
                  <a:lnTo>
                    <a:pt x="1728" y="1048"/>
                  </a:lnTo>
                  <a:lnTo>
                    <a:pt x="1708" y="1018"/>
                  </a:lnTo>
                  <a:lnTo>
                    <a:pt x="1686" y="988"/>
                  </a:lnTo>
                  <a:lnTo>
                    <a:pt x="1664" y="960"/>
                  </a:lnTo>
                  <a:lnTo>
                    <a:pt x="1640" y="932"/>
                  </a:lnTo>
                  <a:lnTo>
                    <a:pt x="1616" y="906"/>
                  </a:lnTo>
                  <a:lnTo>
                    <a:pt x="1590" y="882"/>
                  </a:lnTo>
                  <a:lnTo>
                    <a:pt x="1564" y="858"/>
                  </a:lnTo>
                  <a:lnTo>
                    <a:pt x="1536" y="836"/>
                  </a:lnTo>
                  <a:lnTo>
                    <a:pt x="1508" y="816"/>
                  </a:lnTo>
                  <a:lnTo>
                    <a:pt x="1478" y="798"/>
                  </a:lnTo>
                  <a:lnTo>
                    <a:pt x="1448" y="780"/>
                  </a:lnTo>
                  <a:lnTo>
                    <a:pt x="1418" y="764"/>
                  </a:lnTo>
                  <a:lnTo>
                    <a:pt x="1386" y="750"/>
                  </a:lnTo>
                  <a:lnTo>
                    <a:pt x="1354" y="738"/>
                  </a:lnTo>
                  <a:lnTo>
                    <a:pt x="1320" y="726"/>
                  </a:lnTo>
                  <a:lnTo>
                    <a:pt x="1286" y="718"/>
                  </a:lnTo>
                  <a:lnTo>
                    <a:pt x="1252" y="710"/>
                  </a:lnTo>
                  <a:lnTo>
                    <a:pt x="1218" y="706"/>
                  </a:lnTo>
                  <a:lnTo>
                    <a:pt x="1182" y="702"/>
                  </a:lnTo>
                  <a:lnTo>
                    <a:pt x="1182" y="702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113"/>
            <p:cNvSpPr>
              <a:spLocks/>
            </p:cNvSpPr>
            <p:nvPr/>
          </p:nvSpPr>
          <p:spPr bwMode="auto">
            <a:xfrm rot="21017597">
              <a:off x="3653193" y="2039089"/>
              <a:ext cx="2947850" cy="2551221"/>
            </a:xfrm>
            <a:custGeom>
              <a:avLst/>
              <a:gdLst>
                <a:gd name="T0" fmla="*/ 2266 w 2304"/>
                <a:gd name="T1" fmla="*/ 714 h 1994"/>
                <a:gd name="T2" fmla="*/ 2188 w 2304"/>
                <a:gd name="T3" fmla="*/ 624 h 1994"/>
                <a:gd name="T4" fmla="*/ 2038 w 2304"/>
                <a:gd name="T5" fmla="*/ 652 h 1994"/>
                <a:gd name="T6" fmla="*/ 1942 w 2304"/>
                <a:gd name="T7" fmla="*/ 714 h 1994"/>
                <a:gd name="T8" fmla="*/ 1858 w 2304"/>
                <a:gd name="T9" fmla="*/ 652 h 1994"/>
                <a:gd name="T10" fmla="*/ 1828 w 2304"/>
                <a:gd name="T11" fmla="*/ 444 h 1994"/>
                <a:gd name="T12" fmla="*/ 1878 w 2304"/>
                <a:gd name="T13" fmla="*/ 46 h 1994"/>
                <a:gd name="T14" fmla="*/ 1554 w 2304"/>
                <a:gd name="T15" fmla="*/ 0 h 1994"/>
                <a:gd name="T16" fmla="*/ 1300 w 2304"/>
                <a:gd name="T17" fmla="*/ 20 h 1994"/>
                <a:gd name="T18" fmla="*/ 1212 w 2304"/>
                <a:gd name="T19" fmla="*/ 104 h 1994"/>
                <a:gd name="T20" fmla="*/ 1262 w 2304"/>
                <a:gd name="T21" fmla="*/ 186 h 1994"/>
                <a:gd name="T22" fmla="*/ 1312 w 2304"/>
                <a:gd name="T23" fmla="*/ 304 h 1994"/>
                <a:gd name="T24" fmla="*/ 1204 w 2304"/>
                <a:gd name="T25" fmla="*/ 438 h 1994"/>
                <a:gd name="T26" fmla="*/ 912 w 2304"/>
                <a:gd name="T27" fmla="*/ 462 h 1994"/>
                <a:gd name="T28" fmla="*/ 820 w 2304"/>
                <a:gd name="T29" fmla="*/ 382 h 1994"/>
                <a:gd name="T30" fmla="*/ 846 w 2304"/>
                <a:gd name="T31" fmla="*/ 218 h 1994"/>
                <a:gd name="T32" fmla="*/ 856 w 2304"/>
                <a:gd name="T33" fmla="*/ 146 h 1994"/>
                <a:gd name="T34" fmla="*/ 762 w 2304"/>
                <a:gd name="T35" fmla="*/ 94 h 1994"/>
                <a:gd name="T36" fmla="*/ 436 w 2304"/>
                <a:gd name="T37" fmla="*/ 164 h 1994"/>
                <a:gd name="T38" fmla="*/ 200 w 2304"/>
                <a:gd name="T39" fmla="*/ 274 h 1994"/>
                <a:gd name="T40" fmla="*/ 240 w 2304"/>
                <a:gd name="T41" fmla="*/ 348 h 1994"/>
                <a:gd name="T42" fmla="*/ 300 w 2304"/>
                <a:gd name="T43" fmla="*/ 488 h 1994"/>
                <a:gd name="T44" fmla="*/ 340 w 2304"/>
                <a:gd name="T45" fmla="*/ 612 h 1994"/>
                <a:gd name="T46" fmla="*/ 364 w 2304"/>
                <a:gd name="T47" fmla="*/ 716 h 1994"/>
                <a:gd name="T48" fmla="*/ 372 w 2304"/>
                <a:gd name="T49" fmla="*/ 758 h 1994"/>
                <a:gd name="T50" fmla="*/ 372 w 2304"/>
                <a:gd name="T51" fmla="*/ 872 h 1994"/>
                <a:gd name="T52" fmla="*/ 302 w 2304"/>
                <a:gd name="T53" fmla="*/ 934 h 1994"/>
                <a:gd name="T54" fmla="*/ 206 w 2304"/>
                <a:gd name="T55" fmla="*/ 896 h 1994"/>
                <a:gd name="T56" fmla="*/ 58 w 2304"/>
                <a:gd name="T57" fmla="*/ 910 h 1994"/>
                <a:gd name="T58" fmla="*/ 2 w 2304"/>
                <a:gd name="T59" fmla="*/ 1022 h 1994"/>
                <a:gd name="T60" fmla="*/ 16 w 2304"/>
                <a:gd name="T61" fmla="*/ 1212 h 1994"/>
                <a:gd name="T62" fmla="*/ 86 w 2304"/>
                <a:gd name="T63" fmla="*/ 1354 h 1994"/>
                <a:gd name="T64" fmla="*/ 204 w 2304"/>
                <a:gd name="T65" fmla="*/ 1378 h 1994"/>
                <a:gd name="T66" fmla="*/ 324 w 2304"/>
                <a:gd name="T67" fmla="*/ 1302 h 1994"/>
                <a:gd name="T68" fmla="*/ 418 w 2304"/>
                <a:gd name="T69" fmla="*/ 1310 h 1994"/>
                <a:gd name="T70" fmla="*/ 460 w 2304"/>
                <a:gd name="T71" fmla="*/ 1400 h 1994"/>
                <a:gd name="T72" fmla="*/ 456 w 2304"/>
                <a:gd name="T73" fmla="*/ 1818 h 1994"/>
                <a:gd name="T74" fmla="*/ 602 w 2304"/>
                <a:gd name="T75" fmla="*/ 1984 h 1994"/>
                <a:gd name="T76" fmla="*/ 982 w 2304"/>
                <a:gd name="T77" fmla="*/ 1980 h 1994"/>
                <a:gd name="T78" fmla="*/ 1094 w 2304"/>
                <a:gd name="T79" fmla="*/ 1900 h 1994"/>
                <a:gd name="T80" fmla="*/ 1066 w 2304"/>
                <a:gd name="T81" fmla="*/ 1832 h 1994"/>
                <a:gd name="T82" fmla="*/ 1008 w 2304"/>
                <a:gd name="T83" fmla="*/ 1746 h 1994"/>
                <a:gd name="T84" fmla="*/ 996 w 2304"/>
                <a:gd name="T85" fmla="*/ 1674 h 1994"/>
                <a:gd name="T86" fmla="*/ 1092 w 2304"/>
                <a:gd name="T87" fmla="*/ 1562 h 1994"/>
                <a:gd name="T88" fmla="*/ 1308 w 2304"/>
                <a:gd name="T89" fmla="*/ 1520 h 1994"/>
                <a:gd name="T90" fmla="*/ 1474 w 2304"/>
                <a:gd name="T91" fmla="*/ 1584 h 1994"/>
                <a:gd name="T92" fmla="*/ 1482 w 2304"/>
                <a:gd name="T93" fmla="*/ 1732 h 1994"/>
                <a:gd name="T94" fmla="*/ 1448 w 2304"/>
                <a:gd name="T95" fmla="*/ 1818 h 1994"/>
                <a:gd name="T96" fmla="*/ 1502 w 2304"/>
                <a:gd name="T97" fmla="*/ 1890 h 1994"/>
                <a:gd name="T98" fmla="*/ 1798 w 2304"/>
                <a:gd name="T99" fmla="*/ 1854 h 1994"/>
                <a:gd name="T100" fmla="*/ 2106 w 2304"/>
                <a:gd name="T101" fmla="*/ 1722 h 1994"/>
                <a:gd name="T102" fmla="*/ 1938 w 2304"/>
                <a:gd name="T103" fmla="*/ 1290 h 1994"/>
                <a:gd name="T104" fmla="*/ 1928 w 2304"/>
                <a:gd name="T105" fmla="*/ 1124 h 1994"/>
                <a:gd name="T106" fmla="*/ 2006 w 2304"/>
                <a:gd name="T107" fmla="*/ 1060 h 1994"/>
                <a:gd name="T108" fmla="*/ 2142 w 2304"/>
                <a:gd name="T109" fmla="*/ 1108 h 1994"/>
                <a:gd name="T110" fmla="*/ 2264 w 2304"/>
                <a:gd name="T111" fmla="*/ 1070 h 1994"/>
                <a:gd name="T112" fmla="*/ 2304 w 2304"/>
                <a:gd name="T113" fmla="*/ 914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4" h="1994">
                  <a:moveTo>
                    <a:pt x="2298" y="842"/>
                  </a:moveTo>
                  <a:lnTo>
                    <a:pt x="2298" y="842"/>
                  </a:lnTo>
                  <a:lnTo>
                    <a:pt x="2292" y="808"/>
                  </a:lnTo>
                  <a:lnTo>
                    <a:pt x="2292" y="808"/>
                  </a:lnTo>
                  <a:lnTo>
                    <a:pt x="2288" y="782"/>
                  </a:lnTo>
                  <a:lnTo>
                    <a:pt x="2280" y="756"/>
                  </a:lnTo>
                  <a:lnTo>
                    <a:pt x="2274" y="734"/>
                  </a:lnTo>
                  <a:lnTo>
                    <a:pt x="2266" y="714"/>
                  </a:lnTo>
                  <a:lnTo>
                    <a:pt x="2258" y="696"/>
                  </a:lnTo>
                  <a:lnTo>
                    <a:pt x="2250" y="682"/>
                  </a:lnTo>
                  <a:lnTo>
                    <a:pt x="2240" y="668"/>
                  </a:lnTo>
                  <a:lnTo>
                    <a:pt x="2230" y="656"/>
                  </a:lnTo>
                  <a:lnTo>
                    <a:pt x="2220" y="646"/>
                  </a:lnTo>
                  <a:lnTo>
                    <a:pt x="2210" y="636"/>
                  </a:lnTo>
                  <a:lnTo>
                    <a:pt x="2198" y="630"/>
                  </a:lnTo>
                  <a:lnTo>
                    <a:pt x="2188" y="624"/>
                  </a:lnTo>
                  <a:lnTo>
                    <a:pt x="2176" y="620"/>
                  </a:lnTo>
                  <a:lnTo>
                    <a:pt x="2166" y="616"/>
                  </a:lnTo>
                  <a:lnTo>
                    <a:pt x="2142" y="614"/>
                  </a:lnTo>
                  <a:lnTo>
                    <a:pt x="2120" y="616"/>
                  </a:lnTo>
                  <a:lnTo>
                    <a:pt x="2098" y="622"/>
                  </a:lnTo>
                  <a:lnTo>
                    <a:pt x="2076" y="630"/>
                  </a:lnTo>
                  <a:lnTo>
                    <a:pt x="2056" y="640"/>
                  </a:lnTo>
                  <a:lnTo>
                    <a:pt x="2038" y="652"/>
                  </a:lnTo>
                  <a:lnTo>
                    <a:pt x="2020" y="664"/>
                  </a:lnTo>
                  <a:lnTo>
                    <a:pt x="2006" y="674"/>
                  </a:lnTo>
                  <a:lnTo>
                    <a:pt x="1996" y="686"/>
                  </a:lnTo>
                  <a:lnTo>
                    <a:pt x="1996" y="686"/>
                  </a:lnTo>
                  <a:lnTo>
                    <a:pt x="1982" y="698"/>
                  </a:lnTo>
                  <a:lnTo>
                    <a:pt x="1968" y="706"/>
                  </a:lnTo>
                  <a:lnTo>
                    <a:pt x="1956" y="712"/>
                  </a:lnTo>
                  <a:lnTo>
                    <a:pt x="1942" y="714"/>
                  </a:lnTo>
                  <a:lnTo>
                    <a:pt x="1930" y="714"/>
                  </a:lnTo>
                  <a:lnTo>
                    <a:pt x="1918" y="710"/>
                  </a:lnTo>
                  <a:lnTo>
                    <a:pt x="1906" y="704"/>
                  </a:lnTo>
                  <a:lnTo>
                    <a:pt x="1894" y="698"/>
                  </a:lnTo>
                  <a:lnTo>
                    <a:pt x="1884" y="688"/>
                  </a:lnTo>
                  <a:lnTo>
                    <a:pt x="1874" y="678"/>
                  </a:lnTo>
                  <a:lnTo>
                    <a:pt x="1866" y="666"/>
                  </a:lnTo>
                  <a:lnTo>
                    <a:pt x="1858" y="652"/>
                  </a:lnTo>
                  <a:lnTo>
                    <a:pt x="1852" y="640"/>
                  </a:lnTo>
                  <a:lnTo>
                    <a:pt x="1846" y="626"/>
                  </a:lnTo>
                  <a:lnTo>
                    <a:pt x="1842" y="612"/>
                  </a:lnTo>
                  <a:lnTo>
                    <a:pt x="1840" y="598"/>
                  </a:lnTo>
                  <a:lnTo>
                    <a:pt x="1840" y="598"/>
                  </a:lnTo>
                  <a:lnTo>
                    <a:pt x="1834" y="554"/>
                  </a:lnTo>
                  <a:lnTo>
                    <a:pt x="1830" y="504"/>
                  </a:lnTo>
                  <a:lnTo>
                    <a:pt x="1828" y="444"/>
                  </a:lnTo>
                  <a:lnTo>
                    <a:pt x="1828" y="376"/>
                  </a:lnTo>
                  <a:lnTo>
                    <a:pt x="1834" y="302"/>
                  </a:lnTo>
                  <a:lnTo>
                    <a:pt x="1842" y="222"/>
                  </a:lnTo>
                  <a:lnTo>
                    <a:pt x="1848" y="180"/>
                  </a:lnTo>
                  <a:lnTo>
                    <a:pt x="1856" y="136"/>
                  </a:lnTo>
                  <a:lnTo>
                    <a:pt x="1866" y="92"/>
                  </a:lnTo>
                  <a:lnTo>
                    <a:pt x="1878" y="46"/>
                  </a:lnTo>
                  <a:lnTo>
                    <a:pt x="1878" y="46"/>
                  </a:lnTo>
                  <a:lnTo>
                    <a:pt x="1878" y="46"/>
                  </a:lnTo>
                  <a:lnTo>
                    <a:pt x="1878" y="46"/>
                  </a:lnTo>
                  <a:lnTo>
                    <a:pt x="1834" y="34"/>
                  </a:lnTo>
                  <a:lnTo>
                    <a:pt x="1790" y="26"/>
                  </a:lnTo>
                  <a:lnTo>
                    <a:pt x="1748" y="18"/>
                  </a:lnTo>
                  <a:lnTo>
                    <a:pt x="1706" y="12"/>
                  </a:lnTo>
                  <a:lnTo>
                    <a:pt x="1626" y="4"/>
                  </a:lnTo>
                  <a:lnTo>
                    <a:pt x="1554" y="0"/>
                  </a:lnTo>
                  <a:lnTo>
                    <a:pt x="1486" y="0"/>
                  </a:lnTo>
                  <a:lnTo>
                    <a:pt x="1426" y="4"/>
                  </a:lnTo>
                  <a:lnTo>
                    <a:pt x="1374" y="8"/>
                  </a:lnTo>
                  <a:lnTo>
                    <a:pt x="1332" y="12"/>
                  </a:lnTo>
                  <a:lnTo>
                    <a:pt x="1332" y="12"/>
                  </a:lnTo>
                  <a:lnTo>
                    <a:pt x="1324" y="14"/>
                  </a:lnTo>
                  <a:lnTo>
                    <a:pt x="1324" y="14"/>
                  </a:lnTo>
                  <a:lnTo>
                    <a:pt x="1300" y="20"/>
                  </a:lnTo>
                  <a:lnTo>
                    <a:pt x="1276" y="28"/>
                  </a:lnTo>
                  <a:lnTo>
                    <a:pt x="1254" y="40"/>
                  </a:lnTo>
                  <a:lnTo>
                    <a:pt x="1236" y="56"/>
                  </a:lnTo>
                  <a:lnTo>
                    <a:pt x="1228" y="64"/>
                  </a:lnTo>
                  <a:lnTo>
                    <a:pt x="1222" y="74"/>
                  </a:lnTo>
                  <a:lnTo>
                    <a:pt x="1218" y="84"/>
                  </a:lnTo>
                  <a:lnTo>
                    <a:pt x="1214" y="94"/>
                  </a:lnTo>
                  <a:lnTo>
                    <a:pt x="1212" y="104"/>
                  </a:lnTo>
                  <a:lnTo>
                    <a:pt x="1214" y="116"/>
                  </a:lnTo>
                  <a:lnTo>
                    <a:pt x="1216" y="126"/>
                  </a:lnTo>
                  <a:lnTo>
                    <a:pt x="1222" y="138"/>
                  </a:lnTo>
                  <a:lnTo>
                    <a:pt x="1222" y="138"/>
                  </a:lnTo>
                  <a:lnTo>
                    <a:pt x="1230" y="152"/>
                  </a:lnTo>
                  <a:lnTo>
                    <a:pt x="1242" y="164"/>
                  </a:lnTo>
                  <a:lnTo>
                    <a:pt x="1242" y="164"/>
                  </a:lnTo>
                  <a:lnTo>
                    <a:pt x="1262" y="186"/>
                  </a:lnTo>
                  <a:lnTo>
                    <a:pt x="1272" y="202"/>
                  </a:lnTo>
                  <a:lnTo>
                    <a:pt x="1284" y="218"/>
                  </a:lnTo>
                  <a:lnTo>
                    <a:pt x="1284" y="218"/>
                  </a:lnTo>
                  <a:lnTo>
                    <a:pt x="1292" y="234"/>
                  </a:lnTo>
                  <a:lnTo>
                    <a:pt x="1298" y="250"/>
                  </a:lnTo>
                  <a:lnTo>
                    <a:pt x="1304" y="268"/>
                  </a:lnTo>
                  <a:lnTo>
                    <a:pt x="1310" y="286"/>
                  </a:lnTo>
                  <a:lnTo>
                    <a:pt x="1312" y="304"/>
                  </a:lnTo>
                  <a:lnTo>
                    <a:pt x="1310" y="322"/>
                  </a:lnTo>
                  <a:lnTo>
                    <a:pt x="1306" y="342"/>
                  </a:lnTo>
                  <a:lnTo>
                    <a:pt x="1300" y="360"/>
                  </a:lnTo>
                  <a:lnTo>
                    <a:pt x="1290" y="376"/>
                  </a:lnTo>
                  <a:lnTo>
                    <a:pt x="1274" y="394"/>
                  </a:lnTo>
                  <a:lnTo>
                    <a:pt x="1256" y="410"/>
                  </a:lnTo>
                  <a:lnTo>
                    <a:pt x="1232" y="424"/>
                  </a:lnTo>
                  <a:lnTo>
                    <a:pt x="1204" y="438"/>
                  </a:lnTo>
                  <a:lnTo>
                    <a:pt x="1168" y="448"/>
                  </a:lnTo>
                  <a:lnTo>
                    <a:pt x="1128" y="458"/>
                  </a:lnTo>
                  <a:lnTo>
                    <a:pt x="1082" y="466"/>
                  </a:lnTo>
                  <a:lnTo>
                    <a:pt x="1082" y="466"/>
                  </a:lnTo>
                  <a:lnTo>
                    <a:pt x="1028" y="472"/>
                  </a:lnTo>
                  <a:lnTo>
                    <a:pt x="984" y="472"/>
                  </a:lnTo>
                  <a:lnTo>
                    <a:pt x="944" y="470"/>
                  </a:lnTo>
                  <a:lnTo>
                    <a:pt x="912" y="462"/>
                  </a:lnTo>
                  <a:lnTo>
                    <a:pt x="884" y="452"/>
                  </a:lnTo>
                  <a:lnTo>
                    <a:pt x="872" y="446"/>
                  </a:lnTo>
                  <a:lnTo>
                    <a:pt x="862" y="440"/>
                  </a:lnTo>
                  <a:lnTo>
                    <a:pt x="844" y="424"/>
                  </a:lnTo>
                  <a:lnTo>
                    <a:pt x="830" y="406"/>
                  </a:lnTo>
                  <a:lnTo>
                    <a:pt x="830" y="406"/>
                  </a:lnTo>
                  <a:lnTo>
                    <a:pt x="824" y="394"/>
                  </a:lnTo>
                  <a:lnTo>
                    <a:pt x="820" y="382"/>
                  </a:lnTo>
                  <a:lnTo>
                    <a:pt x="816" y="370"/>
                  </a:lnTo>
                  <a:lnTo>
                    <a:pt x="814" y="356"/>
                  </a:lnTo>
                  <a:lnTo>
                    <a:pt x="812" y="330"/>
                  </a:lnTo>
                  <a:lnTo>
                    <a:pt x="816" y="302"/>
                  </a:lnTo>
                  <a:lnTo>
                    <a:pt x="822" y="278"/>
                  </a:lnTo>
                  <a:lnTo>
                    <a:pt x="828" y="254"/>
                  </a:lnTo>
                  <a:lnTo>
                    <a:pt x="838" y="234"/>
                  </a:lnTo>
                  <a:lnTo>
                    <a:pt x="846" y="218"/>
                  </a:lnTo>
                  <a:lnTo>
                    <a:pt x="846" y="218"/>
                  </a:lnTo>
                  <a:lnTo>
                    <a:pt x="852" y="206"/>
                  </a:lnTo>
                  <a:lnTo>
                    <a:pt x="856" y="194"/>
                  </a:lnTo>
                  <a:lnTo>
                    <a:pt x="860" y="184"/>
                  </a:lnTo>
                  <a:lnTo>
                    <a:pt x="860" y="174"/>
                  </a:lnTo>
                  <a:lnTo>
                    <a:pt x="860" y="164"/>
                  </a:lnTo>
                  <a:lnTo>
                    <a:pt x="858" y="154"/>
                  </a:lnTo>
                  <a:lnTo>
                    <a:pt x="856" y="146"/>
                  </a:lnTo>
                  <a:lnTo>
                    <a:pt x="852" y="138"/>
                  </a:lnTo>
                  <a:lnTo>
                    <a:pt x="852" y="138"/>
                  </a:lnTo>
                  <a:lnTo>
                    <a:pt x="842" y="126"/>
                  </a:lnTo>
                  <a:lnTo>
                    <a:pt x="828" y="116"/>
                  </a:lnTo>
                  <a:lnTo>
                    <a:pt x="814" y="108"/>
                  </a:lnTo>
                  <a:lnTo>
                    <a:pt x="798" y="102"/>
                  </a:lnTo>
                  <a:lnTo>
                    <a:pt x="780" y="98"/>
                  </a:lnTo>
                  <a:lnTo>
                    <a:pt x="762" y="94"/>
                  </a:lnTo>
                  <a:lnTo>
                    <a:pt x="744" y="94"/>
                  </a:lnTo>
                  <a:lnTo>
                    <a:pt x="726" y="96"/>
                  </a:lnTo>
                  <a:lnTo>
                    <a:pt x="726" y="96"/>
                  </a:lnTo>
                  <a:lnTo>
                    <a:pt x="684" y="102"/>
                  </a:lnTo>
                  <a:lnTo>
                    <a:pt x="632" y="112"/>
                  </a:lnTo>
                  <a:lnTo>
                    <a:pt x="574" y="124"/>
                  </a:lnTo>
                  <a:lnTo>
                    <a:pt x="508" y="142"/>
                  </a:lnTo>
                  <a:lnTo>
                    <a:pt x="436" y="164"/>
                  </a:lnTo>
                  <a:lnTo>
                    <a:pt x="400" y="178"/>
                  </a:lnTo>
                  <a:lnTo>
                    <a:pt x="362" y="194"/>
                  </a:lnTo>
                  <a:lnTo>
                    <a:pt x="322" y="212"/>
                  </a:lnTo>
                  <a:lnTo>
                    <a:pt x="282" y="230"/>
                  </a:lnTo>
                  <a:lnTo>
                    <a:pt x="242" y="250"/>
                  </a:lnTo>
                  <a:lnTo>
                    <a:pt x="202" y="274"/>
                  </a:lnTo>
                  <a:lnTo>
                    <a:pt x="202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18" y="308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40" y="348"/>
                  </a:lnTo>
                  <a:lnTo>
                    <a:pt x="240" y="348"/>
                  </a:lnTo>
                  <a:lnTo>
                    <a:pt x="268" y="412"/>
                  </a:lnTo>
                  <a:lnTo>
                    <a:pt x="268" y="412"/>
                  </a:lnTo>
                  <a:lnTo>
                    <a:pt x="272" y="418"/>
                  </a:lnTo>
                  <a:lnTo>
                    <a:pt x="272" y="418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300" y="488"/>
                  </a:lnTo>
                  <a:lnTo>
                    <a:pt x="300" y="488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38" y="604"/>
                  </a:lnTo>
                  <a:lnTo>
                    <a:pt x="338" y="604"/>
                  </a:lnTo>
                  <a:lnTo>
                    <a:pt x="340" y="612"/>
                  </a:lnTo>
                  <a:lnTo>
                    <a:pt x="340" y="612"/>
                  </a:lnTo>
                  <a:lnTo>
                    <a:pt x="352" y="662"/>
                  </a:lnTo>
                  <a:lnTo>
                    <a:pt x="352" y="662"/>
                  </a:lnTo>
                  <a:lnTo>
                    <a:pt x="354" y="668"/>
                  </a:lnTo>
                  <a:lnTo>
                    <a:pt x="354" y="668"/>
                  </a:lnTo>
                  <a:lnTo>
                    <a:pt x="364" y="712"/>
                  </a:lnTo>
                  <a:lnTo>
                    <a:pt x="364" y="712"/>
                  </a:lnTo>
                  <a:lnTo>
                    <a:pt x="364" y="716"/>
                  </a:lnTo>
                  <a:lnTo>
                    <a:pt x="364" y="716"/>
                  </a:lnTo>
                  <a:lnTo>
                    <a:pt x="370" y="746"/>
                  </a:lnTo>
                  <a:lnTo>
                    <a:pt x="370" y="746"/>
                  </a:lnTo>
                  <a:lnTo>
                    <a:pt x="370" y="752"/>
                  </a:lnTo>
                  <a:lnTo>
                    <a:pt x="370" y="752"/>
                  </a:lnTo>
                  <a:lnTo>
                    <a:pt x="372" y="756"/>
                  </a:lnTo>
                  <a:lnTo>
                    <a:pt x="372" y="756"/>
                  </a:lnTo>
                  <a:lnTo>
                    <a:pt x="372" y="758"/>
                  </a:lnTo>
                  <a:lnTo>
                    <a:pt x="372" y="758"/>
                  </a:lnTo>
                  <a:lnTo>
                    <a:pt x="376" y="778"/>
                  </a:lnTo>
                  <a:lnTo>
                    <a:pt x="376" y="778"/>
                  </a:lnTo>
                  <a:lnTo>
                    <a:pt x="378" y="798"/>
                  </a:lnTo>
                  <a:lnTo>
                    <a:pt x="378" y="798"/>
                  </a:lnTo>
                  <a:lnTo>
                    <a:pt x="380" y="824"/>
                  </a:lnTo>
                  <a:lnTo>
                    <a:pt x="378" y="848"/>
                  </a:lnTo>
                  <a:lnTo>
                    <a:pt x="372" y="872"/>
                  </a:lnTo>
                  <a:lnTo>
                    <a:pt x="362" y="894"/>
                  </a:lnTo>
                  <a:lnTo>
                    <a:pt x="356" y="904"/>
                  </a:lnTo>
                  <a:lnTo>
                    <a:pt x="350" y="912"/>
                  </a:lnTo>
                  <a:lnTo>
                    <a:pt x="342" y="920"/>
                  </a:lnTo>
                  <a:lnTo>
                    <a:pt x="334" y="926"/>
                  </a:lnTo>
                  <a:lnTo>
                    <a:pt x="324" y="930"/>
                  </a:lnTo>
                  <a:lnTo>
                    <a:pt x="314" y="932"/>
                  </a:lnTo>
                  <a:lnTo>
                    <a:pt x="302" y="934"/>
                  </a:lnTo>
                  <a:lnTo>
                    <a:pt x="290" y="932"/>
                  </a:lnTo>
                  <a:lnTo>
                    <a:pt x="290" y="932"/>
                  </a:lnTo>
                  <a:lnTo>
                    <a:pt x="274" y="926"/>
                  </a:lnTo>
                  <a:lnTo>
                    <a:pt x="258" y="918"/>
                  </a:lnTo>
                  <a:lnTo>
                    <a:pt x="258" y="918"/>
                  </a:lnTo>
                  <a:lnTo>
                    <a:pt x="242" y="910"/>
                  </a:lnTo>
                  <a:lnTo>
                    <a:pt x="226" y="902"/>
                  </a:lnTo>
                  <a:lnTo>
                    <a:pt x="206" y="896"/>
                  </a:lnTo>
                  <a:lnTo>
                    <a:pt x="184" y="890"/>
                  </a:lnTo>
                  <a:lnTo>
                    <a:pt x="160" y="886"/>
                  </a:lnTo>
                  <a:lnTo>
                    <a:pt x="136" y="886"/>
                  </a:lnTo>
                  <a:lnTo>
                    <a:pt x="112" y="888"/>
                  </a:lnTo>
                  <a:lnTo>
                    <a:pt x="90" y="892"/>
                  </a:lnTo>
                  <a:lnTo>
                    <a:pt x="78" y="898"/>
                  </a:lnTo>
                  <a:lnTo>
                    <a:pt x="68" y="904"/>
                  </a:lnTo>
                  <a:lnTo>
                    <a:pt x="58" y="910"/>
                  </a:lnTo>
                  <a:lnTo>
                    <a:pt x="48" y="918"/>
                  </a:lnTo>
                  <a:lnTo>
                    <a:pt x="38" y="928"/>
                  </a:lnTo>
                  <a:lnTo>
                    <a:pt x="30" y="940"/>
                  </a:lnTo>
                  <a:lnTo>
                    <a:pt x="22" y="952"/>
                  </a:lnTo>
                  <a:lnTo>
                    <a:pt x="16" y="968"/>
                  </a:lnTo>
                  <a:lnTo>
                    <a:pt x="10" y="984"/>
                  </a:lnTo>
                  <a:lnTo>
                    <a:pt x="6" y="1002"/>
                  </a:lnTo>
                  <a:lnTo>
                    <a:pt x="2" y="1022"/>
                  </a:lnTo>
                  <a:lnTo>
                    <a:pt x="0" y="1044"/>
                  </a:lnTo>
                  <a:lnTo>
                    <a:pt x="0" y="1068"/>
                  </a:lnTo>
                  <a:lnTo>
                    <a:pt x="0" y="1094"/>
                  </a:lnTo>
                  <a:lnTo>
                    <a:pt x="2" y="1124"/>
                  </a:lnTo>
                  <a:lnTo>
                    <a:pt x="6" y="1154"/>
                  </a:lnTo>
                  <a:lnTo>
                    <a:pt x="6" y="1154"/>
                  </a:lnTo>
                  <a:lnTo>
                    <a:pt x="10" y="1184"/>
                  </a:lnTo>
                  <a:lnTo>
                    <a:pt x="16" y="1212"/>
                  </a:lnTo>
                  <a:lnTo>
                    <a:pt x="24" y="1238"/>
                  </a:lnTo>
                  <a:lnTo>
                    <a:pt x="30" y="1262"/>
                  </a:lnTo>
                  <a:lnTo>
                    <a:pt x="38" y="1282"/>
                  </a:lnTo>
                  <a:lnTo>
                    <a:pt x="46" y="1302"/>
                  </a:lnTo>
                  <a:lnTo>
                    <a:pt x="56" y="1318"/>
                  </a:lnTo>
                  <a:lnTo>
                    <a:pt x="66" y="1332"/>
                  </a:lnTo>
                  <a:lnTo>
                    <a:pt x="76" y="1344"/>
                  </a:lnTo>
                  <a:lnTo>
                    <a:pt x="86" y="1354"/>
                  </a:lnTo>
                  <a:lnTo>
                    <a:pt x="98" y="1364"/>
                  </a:lnTo>
                  <a:lnTo>
                    <a:pt x="110" y="1370"/>
                  </a:lnTo>
                  <a:lnTo>
                    <a:pt x="120" y="1376"/>
                  </a:lnTo>
                  <a:lnTo>
                    <a:pt x="132" y="1380"/>
                  </a:lnTo>
                  <a:lnTo>
                    <a:pt x="144" y="1382"/>
                  </a:lnTo>
                  <a:lnTo>
                    <a:pt x="156" y="1384"/>
                  </a:lnTo>
                  <a:lnTo>
                    <a:pt x="180" y="1384"/>
                  </a:lnTo>
                  <a:lnTo>
                    <a:pt x="204" y="1378"/>
                  </a:lnTo>
                  <a:lnTo>
                    <a:pt x="226" y="1372"/>
                  </a:lnTo>
                  <a:lnTo>
                    <a:pt x="248" y="1362"/>
                  </a:lnTo>
                  <a:lnTo>
                    <a:pt x="268" y="1350"/>
                  </a:lnTo>
                  <a:lnTo>
                    <a:pt x="284" y="1338"/>
                  </a:lnTo>
                  <a:lnTo>
                    <a:pt x="300" y="1326"/>
                  </a:lnTo>
                  <a:lnTo>
                    <a:pt x="312" y="1314"/>
                  </a:lnTo>
                  <a:lnTo>
                    <a:pt x="312" y="1314"/>
                  </a:lnTo>
                  <a:lnTo>
                    <a:pt x="324" y="1302"/>
                  </a:lnTo>
                  <a:lnTo>
                    <a:pt x="338" y="1294"/>
                  </a:lnTo>
                  <a:lnTo>
                    <a:pt x="350" y="1288"/>
                  </a:lnTo>
                  <a:lnTo>
                    <a:pt x="364" y="1286"/>
                  </a:lnTo>
                  <a:lnTo>
                    <a:pt x="376" y="1286"/>
                  </a:lnTo>
                  <a:lnTo>
                    <a:pt x="386" y="1288"/>
                  </a:lnTo>
                  <a:lnTo>
                    <a:pt x="398" y="1294"/>
                  </a:lnTo>
                  <a:lnTo>
                    <a:pt x="408" y="1300"/>
                  </a:lnTo>
                  <a:lnTo>
                    <a:pt x="418" y="1310"/>
                  </a:lnTo>
                  <a:lnTo>
                    <a:pt x="426" y="1320"/>
                  </a:lnTo>
                  <a:lnTo>
                    <a:pt x="434" y="1332"/>
                  </a:lnTo>
                  <a:lnTo>
                    <a:pt x="442" y="1344"/>
                  </a:lnTo>
                  <a:lnTo>
                    <a:pt x="448" y="1358"/>
                  </a:lnTo>
                  <a:lnTo>
                    <a:pt x="452" y="1372"/>
                  </a:lnTo>
                  <a:lnTo>
                    <a:pt x="456" y="1386"/>
                  </a:lnTo>
                  <a:lnTo>
                    <a:pt x="460" y="1400"/>
                  </a:lnTo>
                  <a:lnTo>
                    <a:pt x="460" y="1400"/>
                  </a:lnTo>
                  <a:lnTo>
                    <a:pt x="464" y="1442"/>
                  </a:lnTo>
                  <a:lnTo>
                    <a:pt x="470" y="1494"/>
                  </a:lnTo>
                  <a:lnTo>
                    <a:pt x="472" y="1554"/>
                  </a:lnTo>
                  <a:lnTo>
                    <a:pt x="472" y="1620"/>
                  </a:lnTo>
                  <a:lnTo>
                    <a:pt x="470" y="1696"/>
                  </a:lnTo>
                  <a:lnTo>
                    <a:pt x="466" y="1734"/>
                  </a:lnTo>
                  <a:lnTo>
                    <a:pt x="462" y="1776"/>
                  </a:lnTo>
                  <a:lnTo>
                    <a:pt x="456" y="1818"/>
                  </a:lnTo>
                  <a:lnTo>
                    <a:pt x="448" y="1860"/>
                  </a:lnTo>
                  <a:lnTo>
                    <a:pt x="438" y="1906"/>
                  </a:lnTo>
                  <a:lnTo>
                    <a:pt x="428" y="1950"/>
                  </a:lnTo>
                  <a:lnTo>
                    <a:pt x="428" y="1950"/>
                  </a:lnTo>
                  <a:lnTo>
                    <a:pt x="472" y="1962"/>
                  </a:lnTo>
                  <a:lnTo>
                    <a:pt x="518" y="1972"/>
                  </a:lnTo>
                  <a:lnTo>
                    <a:pt x="560" y="1978"/>
                  </a:lnTo>
                  <a:lnTo>
                    <a:pt x="602" y="1984"/>
                  </a:lnTo>
                  <a:lnTo>
                    <a:pt x="644" y="1990"/>
                  </a:lnTo>
                  <a:lnTo>
                    <a:pt x="684" y="1992"/>
                  </a:lnTo>
                  <a:lnTo>
                    <a:pt x="758" y="1994"/>
                  </a:lnTo>
                  <a:lnTo>
                    <a:pt x="826" y="1994"/>
                  </a:lnTo>
                  <a:lnTo>
                    <a:pt x="888" y="1990"/>
                  </a:lnTo>
                  <a:lnTo>
                    <a:pt x="938" y="1986"/>
                  </a:lnTo>
                  <a:lnTo>
                    <a:pt x="982" y="1980"/>
                  </a:lnTo>
                  <a:lnTo>
                    <a:pt x="982" y="1980"/>
                  </a:lnTo>
                  <a:lnTo>
                    <a:pt x="1004" y="1976"/>
                  </a:lnTo>
                  <a:lnTo>
                    <a:pt x="1026" y="1968"/>
                  </a:lnTo>
                  <a:lnTo>
                    <a:pt x="1048" y="1956"/>
                  </a:lnTo>
                  <a:lnTo>
                    <a:pt x="1066" y="1944"/>
                  </a:lnTo>
                  <a:lnTo>
                    <a:pt x="1080" y="1928"/>
                  </a:lnTo>
                  <a:lnTo>
                    <a:pt x="1086" y="1920"/>
                  </a:lnTo>
                  <a:lnTo>
                    <a:pt x="1090" y="1910"/>
                  </a:lnTo>
                  <a:lnTo>
                    <a:pt x="1094" y="1900"/>
                  </a:lnTo>
                  <a:lnTo>
                    <a:pt x="1094" y="1892"/>
                  </a:lnTo>
                  <a:lnTo>
                    <a:pt x="1094" y="1882"/>
                  </a:lnTo>
                  <a:lnTo>
                    <a:pt x="1092" y="1870"/>
                  </a:lnTo>
                  <a:lnTo>
                    <a:pt x="1092" y="1870"/>
                  </a:lnTo>
                  <a:lnTo>
                    <a:pt x="1088" y="1862"/>
                  </a:lnTo>
                  <a:lnTo>
                    <a:pt x="1082" y="1852"/>
                  </a:lnTo>
                  <a:lnTo>
                    <a:pt x="1074" y="1842"/>
                  </a:lnTo>
                  <a:lnTo>
                    <a:pt x="1066" y="1832"/>
                  </a:lnTo>
                  <a:lnTo>
                    <a:pt x="1066" y="1832"/>
                  </a:lnTo>
                  <a:lnTo>
                    <a:pt x="1058" y="1824"/>
                  </a:lnTo>
                  <a:lnTo>
                    <a:pt x="1058" y="1824"/>
                  </a:lnTo>
                  <a:lnTo>
                    <a:pt x="1046" y="1810"/>
                  </a:lnTo>
                  <a:lnTo>
                    <a:pt x="1032" y="1792"/>
                  </a:lnTo>
                  <a:lnTo>
                    <a:pt x="1020" y="1770"/>
                  </a:lnTo>
                  <a:lnTo>
                    <a:pt x="1008" y="1746"/>
                  </a:lnTo>
                  <a:lnTo>
                    <a:pt x="1008" y="1746"/>
                  </a:lnTo>
                  <a:lnTo>
                    <a:pt x="1008" y="1744"/>
                  </a:lnTo>
                  <a:lnTo>
                    <a:pt x="1008" y="1744"/>
                  </a:lnTo>
                  <a:lnTo>
                    <a:pt x="1004" y="1736"/>
                  </a:lnTo>
                  <a:lnTo>
                    <a:pt x="1004" y="1736"/>
                  </a:lnTo>
                  <a:lnTo>
                    <a:pt x="1000" y="1720"/>
                  </a:lnTo>
                  <a:lnTo>
                    <a:pt x="998" y="1706"/>
                  </a:lnTo>
                  <a:lnTo>
                    <a:pt x="996" y="1690"/>
                  </a:lnTo>
                  <a:lnTo>
                    <a:pt x="996" y="1674"/>
                  </a:lnTo>
                  <a:lnTo>
                    <a:pt x="998" y="1658"/>
                  </a:lnTo>
                  <a:lnTo>
                    <a:pt x="1004" y="1644"/>
                  </a:lnTo>
                  <a:lnTo>
                    <a:pt x="1010" y="1628"/>
                  </a:lnTo>
                  <a:lnTo>
                    <a:pt x="1020" y="1614"/>
                  </a:lnTo>
                  <a:lnTo>
                    <a:pt x="1034" y="1600"/>
                  </a:lnTo>
                  <a:lnTo>
                    <a:pt x="1050" y="1586"/>
                  </a:lnTo>
                  <a:lnTo>
                    <a:pt x="1068" y="1574"/>
                  </a:lnTo>
                  <a:lnTo>
                    <a:pt x="1092" y="1562"/>
                  </a:lnTo>
                  <a:lnTo>
                    <a:pt x="1118" y="1550"/>
                  </a:lnTo>
                  <a:lnTo>
                    <a:pt x="1150" y="1542"/>
                  </a:lnTo>
                  <a:lnTo>
                    <a:pt x="1186" y="1534"/>
                  </a:lnTo>
                  <a:lnTo>
                    <a:pt x="1226" y="1526"/>
                  </a:lnTo>
                  <a:lnTo>
                    <a:pt x="1226" y="1526"/>
                  </a:lnTo>
                  <a:lnTo>
                    <a:pt x="1254" y="1524"/>
                  </a:lnTo>
                  <a:lnTo>
                    <a:pt x="1282" y="1522"/>
                  </a:lnTo>
                  <a:lnTo>
                    <a:pt x="1308" y="1520"/>
                  </a:lnTo>
                  <a:lnTo>
                    <a:pt x="1332" y="1522"/>
                  </a:lnTo>
                  <a:lnTo>
                    <a:pt x="1332" y="1522"/>
                  </a:lnTo>
                  <a:lnTo>
                    <a:pt x="1368" y="1526"/>
                  </a:lnTo>
                  <a:lnTo>
                    <a:pt x="1398" y="1532"/>
                  </a:lnTo>
                  <a:lnTo>
                    <a:pt x="1424" y="1542"/>
                  </a:lnTo>
                  <a:lnTo>
                    <a:pt x="1444" y="1554"/>
                  </a:lnTo>
                  <a:lnTo>
                    <a:pt x="1462" y="1568"/>
                  </a:lnTo>
                  <a:lnTo>
                    <a:pt x="1474" y="1584"/>
                  </a:lnTo>
                  <a:lnTo>
                    <a:pt x="1484" y="1602"/>
                  </a:lnTo>
                  <a:lnTo>
                    <a:pt x="1490" y="1620"/>
                  </a:lnTo>
                  <a:lnTo>
                    <a:pt x="1494" y="1638"/>
                  </a:lnTo>
                  <a:lnTo>
                    <a:pt x="1496" y="1658"/>
                  </a:lnTo>
                  <a:lnTo>
                    <a:pt x="1494" y="1678"/>
                  </a:lnTo>
                  <a:lnTo>
                    <a:pt x="1492" y="1696"/>
                  </a:lnTo>
                  <a:lnTo>
                    <a:pt x="1488" y="1714"/>
                  </a:lnTo>
                  <a:lnTo>
                    <a:pt x="1482" y="1732"/>
                  </a:lnTo>
                  <a:lnTo>
                    <a:pt x="1470" y="1762"/>
                  </a:lnTo>
                  <a:lnTo>
                    <a:pt x="1470" y="1762"/>
                  </a:lnTo>
                  <a:lnTo>
                    <a:pt x="1462" y="1778"/>
                  </a:lnTo>
                  <a:lnTo>
                    <a:pt x="1462" y="1778"/>
                  </a:lnTo>
                  <a:lnTo>
                    <a:pt x="1454" y="1792"/>
                  </a:lnTo>
                  <a:lnTo>
                    <a:pt x="1454" y="1792"/>
                  </a:lnTo>
                  <a:lnTo>
                    <a:pt x="1450" y="1806"/>
                  </a:lnTo>
                  <a:lnTo>
                    <a:pt x="1448" y="1818"/>
                  </a:lnTo>
                  <a:lnTo>
                    <a:pt x="1448" y="1832"/>
                  </a:lnTo>
                  <a:lnTo>
                    <a:pt x="1450" y="1842"/>
                  </a:lnTo>
                  <a:lnTo>
                    <a:pt x="1456" y="1852"/>
                  </a:lnTo>
                  <a:lnTo>
                    <a:pt x="1462" y="1862"/>
                  </a:lnTo>
                  <a:lnTo>
                    <a:pt x="1470" y="1870"/>
                  </a:lnTo>
                  <a:lnTo>
                    <a:pt x="1480" y="1878"/>
                  </a:lnTo>
                  <a:lnTo>
                    <a:pt x="1490" y="1884"/>
                  </a:lnTo>
                  <a:lnTo>
                    <a:pt x="1502" y="1890"/>
                  </a:lnTo>
                  <a:lnTo>
                    <a:pt x="1528" y="1896"/>
                  </a:lnTo>
                  <a:lnTo>
                    <a:pt x="1554" y="1900"/>
                  </a:lnTo>
                  <a:lnTo>
                    <a:pt x="1582" y="1898"/>
                  </a:lnTo>
                  <a:lnTo>
                    <a:pt x="1582" y="1898"/>
                  </a:lnTo>
                  <a:lnTo>
                    <a:pt x="1624" y="1892"/>
                  </a:lnTo>
                  <a:lnTo>
                    <a:pt x="1674" y="1884"/>
                  </a:lnTo>
                  <a:lnTo>
                    <a:pt x="1734" y="1870"/>
                  </a:lnTo>
                  <a:lnTo>
                    <a:pt x="1798" y="1854"/>
                  </a:lnTo>
                  <a:lnTo>
                    <a:pt x="1870" y="1830"/>
                  </a:lnTo>
                  <a:lnTo>
                    <a:pt x="1908" y="1816"/>
                  </a:lnTo>
                  <a:lnTo>
                    <a:pt x="1946" y="1802"/>
                  </a:lnTo>
                  <a:lnTo>
                    <a:pt x="1984" y="1784"/>
                  </a:lnTo>
                  <a:lnTo>
                    <a:pt x="2024" y="1766"/>
                  </a:lnTo>
                  <a:lnTo>
                    <a:pt x="2064" y="1744"/>
                  </a:lnTo>
                  <a:lnTo>
                    <a:pt x="2106" y="1722"/>
                  </a:lnTo>
                  <a:lnTo>
                    <a:pt x="2106" y="1722"/>
                  </a:lnTo>
                  <a:lnTo>
                    <a:pt x="2082" y="1682"/>
                  </a:lnTo>
                  <a:lnTo>
                    <a:pt x="2062" y="1640"/>
                  </a:lnTo>
                  <a:lnTo>
                    <a:pt x="2042" y="1600"/>
                  </a:lnTo>
                  <a:lnTo>
                    <a:pt x="2024" y="1562"/>
                  </a:lnTo>
                  <a:lnTo>
                    <a:pt x="1994" y="1486"/>
                  </a:lnTo>
                  <a:lnTo>
                    <a:pt x="1970" y="1414"/>
                  </a:lnTo>
                  <a:lnTo>
                    <a:pt x="1952" y="1348"/>
                  </a:lnTo>
                  <a:lnTo>
                    <a:pt x="1938" y="1290"/>
                  </a:lnTo>
                  <a:lnTo>
                    <a:pt x="1928" y="1238"/>
                  </a:lnTo>
                  <a:lnTo>
                    <a:pt x="1920" y="1196"/>
                  </a:lnTo>
                  <a:lnTo>
                    <a:pt x="1920" y="1196"/>
                  </a:lnTo>
                  <a:lnTo>
                    <a:pt x="1920" y="1182"/>
                  </a:lnTo>
                  <a:lnTo>
                    <a:pt x="1920" y="1168"/>
                  </a:lnTo>
                  <a:lnTo>
                    <a:pt x="1922" y="1152"/>
                  </a:lnTo>
                  <a:lnTo>
                    <a:pt x="1924" y="1138"/>
                  </a:lnTo>
                  <a:lnTo>
                    <a:pt x="1928" y="1124"/>
                  </a:lnTo>
                  <a:lnTo>
                    <a:pt x="1934" y="1112"/>
                  </a:lnTo>
                  <a:lnTo>
                    <a:pt x="1940" y="1100"/>
                  </a:lnTo>
                  <a:lnTo>
                    <a:pt x="1948" y="1088"/>
                  </a:lnTo>
                  <a:lnTo>
                    <a:pt x="1958" y="1078"/>
                  </a:lnTo>
                  <a:lnTo>
                    <a:pt x="1968" y="1070"/>
                  </a:lnTo>
                  <a:lnTo>
                    <a:pt x="1980" y="1064"/>
                  </a:lnTo>
                  <a:lnTo>
                    <a:pt x="1992" y="1062"/>
                  </a:lnTo>
                  <a:lnTo>
                    <a:pt x="2006" y="1060"/>
                  </a:lnTo>
                  <a:lnTo>
                    <a:pt x="2020" y="1062"/>
                  </a:lnTo>
                  <a:lnTo>
                    <a:pt x="2036" y="1068"/>
                  </a:lnTo>
                  <a:lnTo>
                    <a:pt x="2052" y="1076"/>
                  </a:lnTo>
                  <a:lnTo>
                    <a:pt x="2052" y="1076"/>
                  </a:lnTo>
                  <a:lnTo>
                    <a:pt x="2072" y="1086"/>
                  </a:lnTo>
                  <a:lnTo>
                    <a:pt x="2098" y="1096"/>
                  </a:lnTo>
                  <a:lnTo>
                    <a:pt x="2128" y="1104"/>
                  </a:lnTo>
                  <a:lnTo>
                    <a:pt x="2142" y="1108"/>
                  </a:lnTo>
                  <a:lnTo>
                    <a:pt x="2158" y="1108"/>
                  </a:lnTo>
                  <a:lnTo>
                    <a:pt x="2176" y="1110"/>
                  </a:lnTo>
                  <a:lnTo>
                    <a:pt x="2192" y="1108"/>
                  </a:lnTo>
                  <a:lnTo>
                    <a:pt x="2208" y="1104"/>
                  </a:lnTo>
                  <a:lnTo>
                    <a:pt x="2222" y="1100"/>
                  </a:lnTo>
                  <a:lnTo>
                    <a:pt x="2238" y="1092"/>
                  </a:lnTo>
                  <a:lnTo>
                    <a:pt x="2250" y="1084"/>
                  </a:lnTo>
                  <a:lnTo>
                    <a:pt x="2264" y="1070"/>
                  </a:lnTo>
                  <a:lnTo>
                    <a:pt x="2274" y="1056"/>
                  </a:lnTo>
                  <a:lnTo>
                    <a:pt x="2274" y="1056"/>
                  </a:lnTo>
                  <a:lnTo>
                    <a:pt x="2284" y="1040"/>
                  </a:lnTo>
                  <a:lnTo>
                    <a:pt x="2292" y="1020"/>
                  </a:lnTo>
                  <a:lnTo>
                    <a:pt x="2298" y="998"/>
                  </a:lnTo>
                  <a:lnTo>
                    <a:pt x="2302" y="974"/>
                  </a:lnTo>
                  <a:lnTo>
                    <a:pt x="2304" y="946"/>
                  </a:lnTo>
                  <a:lnTo>
                    <a:pt x="2304" y="914"/>
                  </a:lnTo>
                  <a:lnTo>
                    <a:pt x="2302" y="880"/>
                  </a:lnTo>
                  <a:lnTo>
                    <a:pt x="2298" y="842"/>
                  </a:lnTo>
                  <a:lnTo>
                    <a:pt x="2298" y="8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6000">
                    <a:schemeClr val="tx1">
                      <a:lumMod val="65000"/>
                      <a:lumOff val="35000"/>
                    </a:schemeClr>
                  </a:gs>
                </a:gsLst>
                <a:lin ang="13800000" scaled="0"/>
                <a:tileRect/>
              </a:gra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 smtClean="0"/>
            </a:p>
            <a:p>
              <a:endParaRPr lang="en-US" sz="1350" dirty="0"/>
            </a:p>
            <a:p>
              <a:r>
                <a:rPr lang="en-US" sz="1350" dirty="0"/>
                <a:t> </a:t>
              </a:r>
              <a:r>
                <a:rPr lang="en-US" sz="1350" dirty="0" smtClean="0"/>
                <a:t>         </a:t>
              </a:r>
            </a:p>
            <a:p>
              <a:r>
                <a:rPr lang="en-US" sz="1350" b="1" dirty="0"/>
                <a:t> </a:t>
              </a:r>
              <a:r>
                <a:rPr lang="en-US" sz="1350" b="1" dirty="0" smtClean="0"/>
                <a:t>         </a:t>
              </a:r>
              <a:r>
                <a:rPr lang="en-US" sz="2000" b="1" dirty="0" smtClean="0"/>
                <a:t>THEME</a:t>
              </a:r>
            </a:p>
          </p:txBody>
        </p:sp>
        <p:sp>
          <p:nvSpPr>
            <p:cNvPr id="13" name="Freeform 113"/>
            <p:cNvSpPr>
              <a:spLocks/>
            </p:cNvSpPr>
            <p:nvPr/>
          </p:nvSpPr>
          <p:spPr bwMode="auto">
            <a:xfrm rot="645416">
              <a:off x="4861217" y="2410109"/>
              <a:ext cx="2947850" cy="2551221"/>
            </a:xfrm>
            <a:custGeom>
              <a:avLst/>
              <a:gdLst>
                <a:gd name="T0" fmla="*/ 2266 w 2304"/>
                <a:gd name="T1" fmla="*/ 714 h 1994"/>
                <a:gd name="T2" fmla="*/ 2188 w 2304"/>
                <a:gd name="T3" fmla="*/ 624 h 1994"/>
                <a:gd name="T4" fmla="*/ 2038 w 2304"/>
                <a:gd name="T5" fmla="*/ 652 h 1994"/>
                <a:gd name="T6" fmla="*/ 1942 w 2304"/>
                <a:gd name="T7" fmla="*/ 714 h 1994"/>
                <a:gd name="T8" fmla="*/ 1858 w 2304"/>
                <a:gd name="T9" fmla="*/ 652 h 1994"/>
                <a:gd name="T10" fmla="*/ 1828 w 2304"/>
                <a:gd name="T11" fmla="*/ 444 h 1994"/>
                <a:gd name="T12" fmla="*/ 1878 w 2304"/>
                <a:gd name="T13" fmla="*/ 46 h 1994"/>
                <a:gd name="T14" fmla="*/ 1554 w 2304"/>
                <a:gd name="T15" fmla="*/ 0 h 1994"/>
                <a:gd name="T16" fmla="*/ 1300 w 2304"/>
                <a:gd name="T17" fmla="*/ 20 h 1994"/>
                <a:gd name="T18" fmla="*/ 1212 w 2304"/>
                <a:gd name="T19" fmla="*/ 104 h 1994"/>
                <a:gd name="T20" fmla="*/ 1262 w 2304"/>
                <a:gd name="T21" fmla="*/ 186 h 1994"/>
                <a:gd name="T22" fmla="*/ 1312 w 2304"/>
                <a:gd name="T23" fmla="*/ 304 h 1994"/>
                <a:gd name="T24" fmla="*/ 1204 w 2304"/>
                <a:gd name="T25" fmla="*/ 438 h 1994"/>
                <a:gd name="T26" fmla="*/ 912 w 2304"/>
                <a:gd name="T27" fmla="*/ 462 h 1994"/>
                <a:gd name="T28" fmla="*/ 820 w 2304"/>
                <a:gd name="T29" fmla="*/ 382 h 1994"/>
                <a:gd name="T30" fmla="*/ 846 w 2304"/>
                <a:gd name="T31" fmla="*/ 218 h 1994"/>
                <a:gd name="T32" fmla="*/ 856 w 2304"/>
                <a:gd name="T33" fmla="*/ 146 h 1994"/>
                <a:gd name="T34" fmla="*/ 762 w 2304"/>
                <a:gd name="T35" fmla="*/ 94 h 1994"/>
                <a:gd name="T36" fmla="*/ 436 w 2304"/>
                <a:gd name="T37" fmla="*/ 164 h 1994"/>
                <a:gd name="T38" fmla="*/ 200 w 2304"/>
                <a:gd name="T39" fmla="*/ 274 h 1994"/>
                <a:gd name="T40" fmla="*/ 240 w 2304"/>
                <a:gd name="T41" fmla="*/ 348 h 1994"/>
                <a:gd name="T42" fmla="*/ 300 w 2304"/>
                <a:gd name="T43" fmla="*/ 488 h 1994"/>
                <a:gd name="T44" fmla="*/ 340 w 2304"/>
                <a:gd name="T45" fmla="*/ 612 h 1994"/>
                <a:gd name="T46" fmla="*/ 364 w 2304"/>
                <a:gd name="T47" fmla="*/ 716 h 1994"/>
                <a:gd name="T48" fmla="*/ 372 w 2304"/>
                <a:gd name="T49" fmla="*/ 758 h 1994"/>
                <a:gd name="T50" fmla="*/ 372 w 2304"/>
                <a:gd name="T51" fmla="*/ 872 h 1994"/>
                <a:gd name="T52" fmla="*/ 302 w 2304"/>
                <a:gd name="T53" fmla="*/ 934 h 1994"/>
                <a:gd name="T54" fmla="*/ 206 w 2304"/>
                <a:gd name="T55" fmla="*/ 896 h 1994"/>
                <a:gd name="T56" fmla="*/ 58 w 2304"/>
                <a:gd name="T57" fmla="*/ 910 h 1994"/>
                <a:gd name="T58" fmla="*/ 2 w 2304"/>
                <a:gd name="T59" fmla="*/ 1022 h 1994"/>
                <a:gd name="T60" fmla="*/ 16 w 2304"/>
                <a:gd name="T61" fmla="*/ 1212 h 1994"/>
                <a:gd name="T62" fmla="*/ 86 w 2304"/>
                <a:gd name="T63" fmla="*/ 1354 h 1994"/>
                <a:gd name="T64" fmla="*/ 204 w 2304"/>
                <a:gd name="T65" fmla="*/ 1378 h 1994"/>
                <a:gd name="T66" fmla="*/ 324 w 2304"/>
                <a:gd name="T67" fmla="*/ 1302 h 1994"/>
                <a:gd name="T68" fmla="*/ 418 w 2304"/>
                <a:gd name="T69" fmla="*/ 1310 h 1994"/>
                <a:gd name="T70" fmla="*/ 460 w 2304"/>
                <a:gd name="T71" fmla="*/ 1400 h 1994"/>
                <a:gd name="T72" fmla="*/ 456 w 2304"/>
                <a:gd name="T73" fmla="*/ 1818 h 1994"/>
                <a:gd name="T74" fmla="*/ 602 w 2304"/>
                <a:gd name="T75" fmla="*/ 1984 h 1994"/>
                <a:gd name="T76" fmla="*/ 982 w 2304"/>
                <a:gd name="T77" fmla="*/ 1980 h 1994"/>
                <a:gd name="T78" fmla="*/ 1094 w 2304"/>
                <a:gd name="T79" fmla="*/ 1900 h 1994"/>
                <a:gd name="T80" fmla="*/ 1066 w 2304"/>
                <a:gd name="T81" fmla="*/ 1832 h 1994"/>
                <a:gd name="T82" fmla="*/ 1008 w 2304"/>
                <a:gd name="T83" fmla="*/ 1746 h 1994"/>
                <a:gd name="T84" fmla="*/ 996 w 2304"/>
                <a:gd name="T85" fmla="*/ 1674 h 1994"/>
                <a:gd name="T86" fmla="*/ 1092 w 2304"/>
                <a:gd name="T87" fmla="*/ 1562 h 1994"/>
                <a:gd name="T88" fmla="*/ 1308 w 2304"/>
                <a:gd name="T89" fmla="*/ 1520 h 1994"/>
                <a:gd name="T90" fmla="*/ 1474 w 2304"/>
                <a:gd name="T91" fmla="*/ 1584 h 1994"/>
                <a:gd name="T92" fmla="*/ 1482 w 2304"/>
                <a:gd name="T93" fmla="*/ 1732 h 1994"/>
                <a:gd name="T94" fmla="*/ 1448 w 2304"/>
                <a:gd name="T95" fmla="*/ 1818 h 1994"/>
                <a:gd name="T96" fmla="*/ 1502 w 2304"/>
                <a:gd name="T97" fmla="*/ 1890 h 1994"/>
                <a:gd name="T98" fmla="*/ 1798 w 2304"/>
                <a:gd name="T99" fmla="*/ 1854 h 1994"/>
                <a:gd name="T100" fmla="*/ 2106 w 2304"/>
                <a:gd name="T101" fmla="*/ 1722 h 1994"/>
                <a:gd name="T102" fmla="*/ 1938 w 2304"/>
                <a:gd name="T103" fmla="*/ 1290 h 1994"/>
                <a:gd name="T104" fmla="*/ 1928 w 2304"/>
                <a:gd name="T105" fmla="*/ 1124 h 1994"/>
                <a:gd name="T106" fmla="*/ 2006 w 2304"/>
                <a:gd name="T107" fmla="*/ 1060 h 1994"/>
                <a:gd name="T108" fmla="*/ 2142 w 2304"/>
                <a:gd name="T109" fmla="*/ 1108 h 1994"/>
                <a:gd name="T110" fmla="*/ 2264 w 2304"/>
                <a:gd name="T111" fmla="*/ 1070 h 1994"/>
                <a:gd name="T112" fmla="*/ 2304 w 2304"/>
                <a:gd name="T113" fmla="*/ 914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4" h="1994">
                  <a:moveTo>
                    <a:pt x="2298" y="842"/>
                  </a:moveTo>
                  <a:lnTo>
                    <a:pt x="2298" y="842"/>
                  </a:lnTo>
                  <a:lnTo>
                    <a:pt x="2292" y="808"/>
                  </a:lnTo>
                  <a:lnTo>
                    <a:pt x="2292" y="808"/>
                  </a:lnTo>
                  <a:lnTo>
                    <a:pt x="2288" y="782"/>
                  </a:lnTo>
                  <a:lnTo>
                    <a:pt x="2280" y="756"/>
                  </a:lnTo>
                  <a:lnTo>
                    <a:pt x="2274" y="734"/>
                  </a:lnTo>
                  <a:lnTo>
                    <a:pt x="2266" y="714"/>
                  </a:lnTo>
                  <a:lnTo>
                    <a:pt x="2258" y="696"/>
                  </a:lnTo>
                  <a:lnTo>
                    <a:pt x="2250" y="682"/>
                  </a:lnTo>
                  <a:lnTo>
                    <a:pt x="2240" y="668"/>
                  </a:lnTo>
                  <a:lnTo>
                    <a:pt x="2230" y="656"/>
                  </a:lnTo>
                  <a:lnTo>
                    <a:pt x="2220" y="646"/>
                  </a:lnTo>
                  <a:lnTo>
                    <a:pt x="2210" y="636"/>
                  </a:lnTo>
                  <a:lnTo>
                    <a:pt x="2198" y="630"/>
                  </a:lnTo>
                  <a:lnTo>
                    <a:pt x="2188" y="624"/>
                  </a:lnTo>
                  <a:lnTo>
                    <a:pt x="2176" y="620"/>
                  </a:lnTo>
                  <a:lnTo>
                    <a:pt x="2166" y="616"/>
                  </a:lnTo>
                  <a:lnTo>
                    <a:pt x="2142" y="614"/>
                  </a:lnTo>
                  <a:lnTo>
                    <a:pt x="2120" y="616"/>
                  </a:lnTo>
                  <a:lnTo>
                    <a:pt x="2098" y="622"/>
                  </a:lnTo>
                  <a:lnTo>
                    <a:pt x="2076" y="630"/>
                  </a:lnTo>
                  <a:lnTo>
                    <a:pt x="2056" y="640"/>
                  </a:lnTo>
                  <a:lnTo>
                    <a:pt x="2038" y="652"/>
                  </a:lnTo>
                  <a:lnTo>
                    <a:pt x="2020" y="664"/>
                  </a:lnTo>
                  <a:lnTo>
                    <a:pt x="2006" y="674"/>
                  </a:lnTo>
                  <a:lnTo>
                    <a:pt x="1996" y="686"/>
                  </a:lnTo>
                  <a:lnTo>
                    <a:pt x="1996" y="686"/>
                  </a:lnTo>
                  <a:lnTo>
                    <a:pt x="1982" y="698"/>
                  </a:lnTo>
                  <a:lnTo>
                    <a:pt x="1968" y="706"/>
                  </a:lnTo>
                  <a:lnTo>
                    <a:pt x="1956" y="712"/>
                  </a:lnTo>
                  <a:lnTo>
                    <a:pt x="1942" y="714"/>
                  </a:lnTo>
                  <a:lnTo>
                    <a:pt x="1930" y="714"/>
                  </a:lnTo>
                  <a:lnTo>
                    <a:pt x="1918" y="710"/>
                  </a:lnTo>
                  <a:lnTo>
                    <a:pt x="1906" y="704"/>
                  </a:lnTo>
                  <a:lnTo>
                    <a:pt x="1894" y="698"/>
                  </a:lnTo>
                  <a:lnTo>
                    <a:pt x="1884" y="688"/>
                  </a:lnTo>
                  <a:lnTo>
                    <a:pt x="1874" y="678"/>
                  </a:lnTo>
                  <a:lnTo>
                    <a:pt x="1866" y="666"/>
                  </a:lnTo>
                  <a:lnTo>
                    <a:pt x="1858" y="652"/>
                  </a:lnTo>
                  <a:lnTo>
                    <a:pt x="1852" y="640"/>
                  </a:lnTo>
                  <a:lnTo>
                    <a:pt x="1846" y="626"/>
                  </a:lnTo>
                  <a:lnTo>
                    <a:pt x="1842" y="612"/>
                  </a:lnTo>
                  <a:lnTo>
                    <a:pt x="1840" y="598"/>
                  </a:lnTo>
                  <a:lnTo>
                    <a:pt x="1840" y="598"/>
                  </a:lnTo>
                  <a:lnTo>
                    <a:pt x="1834" y="554"/>
                  </a:lnTo>
                  <a:lnTo>
                    <a:pt x="1830" y="504"/>
                  </a:lnTo>
                  <a:lnTo>
                    <a:pt x="1828" y="444"/>
                  </a:lnTo>
                  <a:lnTo>
                    <a:pt x="1828" y="376"/>
                  </a:lnTo>
                  <a:lnTo>
                    <a:pt x="1834" y="302"/>
                  </a:lnTo>
                  <a:lnTo>
                    <a:pt x="1842" y="222"/>
                  </a:lnTo>
                  <a:lnTo>
                    <a:pt x="1848" y="180"/>
                  </a:lnTo>
                  <a:lnTo>
                    <a:pt x="1856" y="136"/>
                  </a:lnTo>
                  <a:lnTo>
                    <a:pt x="1866" y="92"/>
                  </a:lnTo>
                  <a:lnTo>
                    <a:pt x="1878" y="46"/>
                  </a:lnTo>
                  <a:lnTo>
                    <a:pt x="1878" y="46"/>
                  </a:lnTo>
                  <a:lnTo>
                    <a:pt x="1878" y="46"/>
                  </a:lnTo>
                  <a:lnTo>
                    <a:pt x="1878" y="46"/>
                  </a:lnTo>
                  <a:lnTo>
                    <a:pt x="1834" y="34"/>
                  </a:lnTo>
                  <a:lnTo>
                    <a:pt x="1790" y="26"/>
                  </a:lnTo>
                  <a:lnTo>
                    <a:pt x="1748" y="18"/>
                  </a:lnTo>
                  <a:lnTo>
                    <a:pt x="1706" y="12"/>
                  </a:lnTo>
                  <a:lnTo>
                    <a:pt x="1626" y="4"/>
                  </a:lnTo>
                  <a:lnTo>
                    <a:pt x="1554" y="0"/>
                  </a:lnTo>
                  <a:lnTo>
                    <a:pt x="1486" y="0"/>
                  </a:lnTo>
                  <a:lnTo>
                    <a:pt x="1426" y="4"/>
                  </a:lnTo>
                  <a:lnTo>
                    <a:pt x="1374" y="8"/>
                  </a:lnTo>
                  <a:lnTo>
                    <a:pt x="1332" y="12"/>
                  </a:lnTo>
                  <a:lnTo>
                    <a:pt x="1332" y="12"/>
                  </a:lnTo>
                  <a:lnTo>
                    <a:pt x="1324" y="14"/>
                  </a:lnTo>
                  <a:lnTo>
                    <a:pt x="1324" y="14"/>
                  </a:lnTo>
                  <a:lnTo>
                    <a:pt x="1300" y="20"/>
                  </a:lnTo>
                  <a:lnTo>
                    <a:pt x="1276" y="28"/>
                  </a:lnTo>
                  <a:lnTo>
                    <a:pt x="1254" y="40"/>
                  </a:lnTo>
                  <a:lnTo>
                    <a:pt x="1236" y="56"/>
                  </a:lnTo>
                  <a:lnTo>
                    <a:pt x="1228" y="64"/>
                  </a:lnTo>
                  <a:lnTo>
                    <a:pt x="1222" y="74"/>
                  </a:lnTo>
                  <a:lnTo>
                    <a:pt x="1218" y="84"/>
                  </a:lnTo>
                  <a:lnTo>
                    <a:pt x="1214" y="94"/>
                  </a:lnTo>
                  <a:lnTo>
                    <a:pt x="1212" y="104"/>
                  </a:lnTo>
                  <a:lnTo>
                    <a:pt x="1214" y="116"/>
                  </a:lnTo>
                  <a:lnTo>
                    <a:pt x="1216" y="126"/>
                  </a:lnTo>
                  <a:lnTo>
                    <a:pt x="1222" y="138"/>
                  </a:lnTo>
                  <a:lnTo>
                    <a:pt x="1222" y="138"/>
                  </a:lnTo>
                  <a:lnTo>
                    <a:pt x="1230" y="152"/>
                  </a:lnTo>
                  <a:lnTo>
                    <a:pt x="1242" y="164"/>
                  </a:lnTo>
                  <a:lnTo>
                    <a:pt x="1242" y="164"/>
                  </a:lnTo>
                  <a:lnTo>
                    <a:pt x="1262" y="186"/>
                  </a:lnTo>
                  <a:lnTo>
                    <a:pt x="1272" y="202"/>
                  </a:lnTo>
                  <a:lnTo>
                    <a:pt x="1284" y="218"/>
                  </a:lnTo>
                  <a:lnTo>
                    <a:pt x="1284" y="218"/>
                  </a:lnTo>
                  <a:lnTo>
                    <a:pt x="1292" y="234"/>
                  </a:lnTo>
                  <a:lnTo>
                    <a:pt x="1298" y="250"/>
                  </a:lnTo>
                  <a:lnTo>
                    <a:pt x="1304" y="268"/>
                  </a:lnTo>
                  <a:lnTo>
                    <a:pt x="1310" y="286"/>
                  </a:lnTo>
                  <a:lnTo>
                    <a:pt x="1312" y="304"/>
                  </a:lnTo>
                  <a:lnTo>
                    <a:pt x="1310" y="322"/>
                  </a:lnTo>
                  <a:lnTo>
                    <a:pt x="1306" y="342"/>
                  </a:lnTo>
                  <a:lnTo>
                    <a:pt x="1300" y="360"/>
                  </a:lnTo>
                  <a:lnTo>
                    <a:pt x="1290" y="376"/>
                  </a:lnTo>
                  <a:lnTo>
                    <a:pt x="1274" y="394"/>
                  </a:lnTo>
                  <a:lnTo>
                    <a:pt x="1256" y="410"/>
                  </a:lnTo>
                  <a:lnTo>
                    <a:pt x="1232" y="424"/>
                  </a:lnTo>
                  <a:lnTo>
                    <a:pt x="1204" y="438"/>
                  </a:lnTo>
                  <a:lnTo>
                    <a:pt x="1168" y="448"/>
                  </a:lnTo>
                  <a:lnTo>
                    <a:pt x="1128" y="458"/>
                  </a:lnTo>
                  <a:lnTo>
                    <a:pt x="1082" y="466"/>
                  </a:lnTo>
                  <a:lnTo>
                    <a:pt x="1082" y="466"/>
                  </a:lnTo>
                  <a:lnTo>
                    <a:pt x="1028" y="472"/>
                  </a:lnTo>
                  <a:lnTo>
                    <a:pt x="984" y="472"/>
                  </a:lnTo>
                  <a:lnTo>
                    <a:pt x="944" y="470"/>
                  </a:lnTo>
                  <a:lnTo>
                    <a:pt x="912" y="462"/>
                  </a:lnTo>
                  <a:lnTo>
                    <a:pt x="884" y="452"/>
                  </a:lnTo>
                  <a:lnTo>
                    <a:pt x="872" y="446"/>
                  </a:lnTo>
                  <a:lnTo>
                    <a:pt x="862" y="440"/>
                  </a:lnTo>
                  <a:lnTo>
                    <a:pt x="844" y="424"/>
                  </a:lnTo>
                  <a:lnTo>
                    <a:pt x="830" y="406"/>
                  </a:lnTo>
                  <a:lnTo>
                    <a:pt x="830" y="406"/>
                  </a:lnTo>
                  <a:lnTo>
                    <a:pt x="824" y="394"/>
                  </a:lnTo>
                  <a:lnTo>
                    <a:pt x="820" y="382"/>
                  </a:lnTo>
                  <a:lnTo>
                    <a:pt x="816" y="370"/>
                  </a:lnTo>
                  <a:lnTo>
                    <a:pt x="814" y="356"/>
                  </a:lnTo>
                  <a:lnTo>
                    <a:pt x="812" y="330"/>
                  </a:lnTo>
                  <a:lnTo>
                    <a:pt x="816" y="302"/>
                  </a:lnTo>
                  <a:lnTo>
                    <a:pt x="822" y="278"/>
                  </a:lnTo>
                  <a:lnTo>
                    <a:pt x="828" y="254"/>
                  </a:lnTo>
                  <a:lnTo>
                    <a:pt x="838" y="234"/>
                  </a:lnTo>
                  <a:lnTo>
                    <a:pt x="846" y="218"/>
                  </a:lnTo>
                  <a:lnTo>
                    <a:pt x="846" y="218"/>
                  </a:lnTo>
                  <a:lnTo>
                    <a:pt x="852" y="206"/>
                  </a:lnTo>
                  <a:lnTo>
                    <a:pt x="856" y="194"/>
                  </a:lnTo>
                  <a:lnTo>
                    <a:pt x="860" y="184"/>
                  </a:lnTo>
                  <a:lnTo>
                    <a:pt x="860" y="174"/>
                  </a:lnTo>
                  <a:lnTo>
                    <a:pt x="860" y="164"/>
                  </a:lnTo>
                  <a:lnTo>
                    <a:pt x="858" y="154"/>
                  </a:lnTo>
                  <a:lnTo>
                    <a:pt x="856" y="146"/>
                  </a:lnTo>
                  <a:lnTo>
                    <a:pt x="852" y="138"/>
                  </a:lnTo>
                  <a:lnTo>
                    <a:pt x="852" y="138"/>
                  </a:lnTo>
                  <a:lnTo>
                    <a:pt x="842" y="126"/>
                  </a:lnTo>
                  <a:lnTo>
                    <a:pt x="828" y="116"/>
                  </a:lnTo>
                  <a:lnTo>
                    <a:pt x="814" y="108"/>
                  </a:lnTo>
                  <a:lnTo>
                    <a:pt x="798" y="102"/>
                  </a:lnTo>
                  <a:lnTo>
                    <a:pt x="780" y="98"/>
                  </a:lnTo>
                  <a:lnTo>
                    <a:pt x="762" y="94"/>
                  </a:lnTo>
                  <a:lnTo>
                    <a:pt x="744" y="94"/>
                  </a:lnTo>
                  <a:lnTo>
                    <a:pt x="726" y="96"/>
                  </a:lnTo>
                  <a:lnTo>
                    <a:pt x="726" y="96"/>
                  </a:lnTo>
                  <a:lnTo>
                    <a:pt x="684" y="102"/>
                  </a:lnTo>
                  <a:lnTo>
                    <a:pt x="632" y="112"/>
                  </a:lnTo>
                  <a:lnTo>
                    <a:pt x="574" y="124"/>
                  </a:lnTo>
                  <a:lnTo>
                    <a:pt x="508" y="142"/>
                  </a:lnTo>
                  <a:lnTo>
                    <a:pt x="436" y="164"/>
                  </a:lnTo>
                  <a:lnTo>
                    <a:pt x="400" y="178"/>
                  </a:lnTo>
                  <a:lnTo>
                    <a:pt x="362" y="194"/>
                  </a:lnTo>
                  <a:lnTo>
                    <a:pt x="322" y="212"/>
                  </a:lnTo>
                  <a:lnTo>
                    <a:pt x="282" y="230"/>
                  </a:lnTo>
                  <a:lnTo>
                    <a:pt x="242" y="250"/>
                  </a:lnTo>
                  <a:lnTo>
                    <a:pt x="202" y="274"/>
                  </a:lnTo>
                  <a:lnTo>
                    <a:pt x="202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18" y="308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40" y="348"/>
                  </a:lnTo>
                  <a:lnTo>
                    <a:pt x="240" y="348"/>
                  </a:lnTo>
                  <a:lnTo>
                    <a:pt x="268" y="412"/>
                  </a:lnTo>
                  <a:lnTo>
                    <a:pt x="268" y="412"/>
                  </a:lnTo>
                  <a:lnTo>
                    <a:pt x="272" y="418"/>
                  </a:lnTo>
                  <a:lnTo>
                    <a:pt x="272" y="418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300" y="488"/>
                  </a:lnTo>
                  <a:lnTo>
                    <a:pt x="300" y="488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38" y="604"/>
                  </a:lnTo>
                  <a:lnTo>
                    <a:pt x="338" y="604"/>
                  </a:lnTo>
                  <a:lnTo>
                    <a:pt x="340" y="612"/>
                  </a:lnTo>
                  <a:lnTo>
                    <a:pt x="340" y="612"/>
                  </a:lnTo>
                  <a:lnTo>
                    <a:pt x="352" y="662"/>
                  </a:lnTo>
                  <a:lnTo>
                    <a:pt x="352" y="662"/>
                  </a:lnTo>
                  <a:lnTo>
                    <a:pt x="354" y="668"/>
                  </a:lnTo>
                  <a:lnTo>
                    <a:pt x="354" y="668"/>
                  </a:lnTo>
                  <a:lnTo>
                    <a:pt x="364" y="712"/>
                  </a:lnTo>
                  <a:lnTo>
                    <a:pt x="364" y="712"/>
                  </a:lnTo>
                  <a:lnTo>
                    <a:pt x="364" y="716"/>
                  </a:lnTo>
                  <a:lnTo>
                    <a:pt x="364" y="716"/>
                  </a:lnTo>
                  <a:lnTo>
                    <a:pt x="370" y="746"/>
                  </a:lnTo>
                  <a:lnTo>
                    <a:pt x="370" y="746"/>
                  </a:lnTo>
                  <a:lnTo>
                    <a:pt x="370" y="752"/>
                  </a:lnTo>
                  <a:lnTo>
                    <a:pt x="370" y="752"/>
                  </a:lnTo>
                  <a:lnTo>
                    <a:pt x="372" y="756"/>
                  </a:lnTo>
                  <a:lnTo>
                    <a:pt x="372" y="756"/>
                  </a:lnTo>
                  <a:lnTo>
                    <a:pt x="372" y="758"/>
                  </a:lnTo>
                  <a:lnTo>
                    <a:pt x="372" y="758"/>
                  </a:lnTo>
                  <a:lnTo>
                    <a:pt x="376" y="778"/>
                  </a:lnTo>
                  <a:lnTo>
                    <a:pt x="376" y="778"/>
                  </a:lnTo>
                  <a:lnTo>
                    <a:pt x="378" y="798"/>
                  </a:lnTo>
                  <a:lnTo>
                    <a:pt x="378" y="798"/>
                  </a:lnTo>
                  <a:lnTo>
                    <a:pt x="380" y="824"/>
                  </a:lnTo>
                  <a:lnTo>
                    <a:pt x="378" y="848"/>
                  </a:lnTo>
                  <a:lnTo>
                    <a:pt x="372" y="872"/>
                  </a:lnTo>
                  <a:lnTo>
                    <a:pt x="362" y="894"/>
                  </a:lnTo>
                  <a:lnTo>
                    <a:pt x="356" y="904"/>
                  </a:lnTo>
                  <a:lnTo>
                    <a:pt x="350" y="912"/>
                  </a:lnTo>
                  <a:lnTo>
                    <a:pt x="342" y="920"/>
                  </a:lnTo>
                  <a:lnTo>
                    <a:pt x="334" y="926"/>
                  </a:lnTo>
                  <a:lnTo>
                    <a:pt x="324" y="930"/>
                  </a:lnTo>
                  <a:lnTo>
                    <a:pt x="314" y="932"/>
                  </a:lnTo>
                  <a:lnTo>
                    <a:pt x="302" y="934"/>
                  </a:lnTo>
                  <a:lnTo>
                    <a:pt x="290" y="932"/>
                  </a:lnTo>
                  <a:lnTo>
                    <a:pt x="290" y="932"/>
                  </a:lnTo>
                  <a:lnTo>
                    <a:pt x="274" y="926"/>
                  </a:lnTo>
                  <a:lnTo>
                    <a:pt x="258" y="918"/>
                  </a:lnTo>
                  <a:lnTo>
                    <a:pt x="258" y="918"/>
                  </a:lnTo>
                  <a:lnTo>
                    <a:pt x="242" y="910"/>
                  </a:lnTo>
                  <a:lnTo>
                    <a:pt x="226" y="902"/>
                  </a:lnTo>
                  <a:lnTo>
                    <a:pt x="206" y="896"/>
                  </a:lnTo>
                  <a:lnTo>
                    <a:pt x="184" y="890"/>
                  </a:lnTo>
                  <a:lnTo>
                    <a:pt x="160" y="886"/>
                  </a:lnTo>
                  <a:lnTo>
                    <a:pt x="136" y="886"/>
                  </a:lnTo>
                  <a:lnTo>
                    <a:pt x="112" y="888"/>
                  </a:lnTo>
                  <a:lnTo>
                    <a:pt x="90" y="892"/>
                  </a:lnTo>
                  <a:lnTo>
                    <a:pt x="78" y="898"/>
                  </a:lnTo>
                  <a:lnTo>
                    <a:pt x="68" y="904"/>
                  </a:lnTo>
                  <a:lnTo>
                    <a:pt x="58" y="910"/>
                  </a:lnTo>
                  <a:lnTo>
                    <a:pt x="48" y="918"/>
                  </a:lnTo>
                  <a:lnTo>
                    <a:pt x="38" y="928"/>
                  </a:lnTo>
                  <a:lnTo>
                    <a:pt x="30" y="940"/>
                  </a:lnTo>
                  <a:lnTo>
                    <a:pt x="22" y="952"/>
                  </a:lnTo>
                  <a:lnTo>
                    <a:pt x="16" y="968"/>
                  </a:lnTo>
                  <a:lnTo>
                    <a:pt x="10" y="984"/>
                  </a:lnTo>
                  <a:lnTo>
                    <a:pt x="6" y="1002"/>
                  </a:lnTo>
                  <a:lnTo>
                    <a:pt x="2" y="1022"/>
                  </a:lnTo>
                  <a:lnTo>
                    <a:pt x="0" y="1044"/>
                  </a:lnTo>
                  <a:lnTo>
                    <a:pt x="0" y="1068"/>
                  </a:lnTo>
                  <a:lnTo>
                    <a:pt x="0" y="1094"/>
                  </a:lnTo>
                  <a:lnTo>
                    <a:pt x="2" y="1124"/>
                  </a:lnTo>
                  <a:lnTo>
                    <a:pt x="6" y="1154"/>
                  </a:lnTo>
                  <a:lnTo>
                    <a:pt x="6" y="1154"/>
                  </a:lnTo>
                  <a:lnTo>
                    <a:pt x="10" y="1184"/>
                  </a:lnTo>
                  <a:lnTo>
                    <a:pt x="16" y="1212"/>
                  </a:lnTo>
                  <a:lnTo>
                    <a:pt x="24" y="1238"/>
                  </a:lnTo>
                  <a:lnTo>
                    <a:pt x="30" y="1262"/>
                  </a:lnTo>
                  <a:lnTo>
                    <a:pt x="38" y="1282"/>
                  </a:lnTo>
                  <a:lnTo>
                    <a:pt x="46" y="1302"/>
                  </a:lnTo>
                  <a:lnTo>
                    <a:pt x="56" y="1318"/>
                  </a:lnTo>
                  <a:lnTo>
                    <a:pt x="66" y="1332"/>
                  </a:lnTo>
                  <a:lnTo>
                    <a:pt x="76" y="1344"/>
                  </a:lnTo>
                  <a:lnTo>
                    <a:pt x="86" y="1354"/>
                  </a:lnTo>
                  <a:lnTo>
                    <a:pt x="98" y="1364"/>
                  </a:lnTo>
                  <a:lnTo>
                    <a:pt x="110" y="1370"/>
                  </a:lnTo>
                  <a:lnTo>
                    <a:pt x="120" y="1376"/>
                  </a:lnTo>
                  <a:lnTo>
                    <a:pt x="132" y="1380"/>
                  </a:lnTo>
                  <a:lnTo>
                    <a:pt x="144" y="1382"/>
                  </a:lnTo>
                  <a:lnTo>
                    <a:pt x="156" y="1384"/>
                  </a:lnTo>
                  <a:lnTo>
                    <a:pt x="180" y="1384"/>
                  </a:lnTo>
                  <a:lnTo>
                    <a:pt x="204" y="1378"/>
                  </a:lnTo>
                  <a:lnTo>
                    <a:pt x="226" y="1372"/>
                  </a:lnTo>
                  <a:lnTo>
                    <a:pt x="248" y="1362"/>
                  </a:lnTo>
                  <a:lnTo>
                    <a:pt x="268" y="1350"/>
                  </a:lnTo>
                  <a:lnTo>
                    <a:pt x="284" y="1338"/>
                  </a:lnTo>
                  <a:lnTo>
                    <a:pt x="300" y="1326"/>
                  </a:lnTo>
                  <a:lnTo>
                    <a:pt x="312" y="1314"/>
                  </a:lnTo>
                  <a:lnTo>
                    <a:pt x="312" y="1314"/>
                  </a:lnTo>
                  <a:lnTo>
                    <a:pt x="324" y="1302"/>
                  </a:lnTo>
                  <a:lnTo>
                    <a:pt x="338" y="1294"/>
                  </a:lnTo>
                  <a:lnTo>
                    <a:pt x="350" y="1288"/>
                  </a:lnTo>
                  <a:lnTo>
                    <a:pt x="364" y="1286"/>
                  </a:lnTo>
                  <a:lnTo>
                    <a:pt x="376" y="1286"/>
                  </a:lnTo>
                  <a:lnTo>
                    <a:pt x="386" y="1288"/>
                  </a:lnTo>
                  <a:lnTo>
                    <a:pt x="398" y="1294"/>
                  </a:lnTo>
                  <a:lnTo>
                    <a:pt x="408" y="1300"/>
                  </a:lnTo>
                  <a:lnTo>
                    <a:pt x="418" y="1310"/>
                  </a:lnTo>
                  <a:lnTo>
                    <a:pt x="426" y="1320"/>
                  </a:lnTo>
                  <a:lnTo>
                    <a:pt x="434" y="1332"/>
                  </a:lnTo>
                  <a:lnTo>
                    <a:pt x="442" y="1344"/>
                  </a:lnTo>
                  <a:lnTo>
                    <a:pt x="448" y="1358"/>
                  </a:lnTo>
                  <a:lnTo>
                    <a:pt x="452" y="1372"/>
                  </a:lnTo>
                  <a:lnTo>
                    <a:pt x="456" y="1386"/>
                  </a:lnTo>
                  <a:lnTo>
                    <a:pt x="460" y="1400"/>
                  </a:lnTo>
                  <a:lnTo>
                    <a:pt x="460" y="1400"/>
                  </a:lnTo>
                  <a:lnTo>
                    <a:pt x="464" y="1442"/>
                  </a:lnTo>
                  <a:lnTo>
                    <a:pt x="470" y="1494"/>
                  </a:lnTo>
                  <a:lnTo>
                    <a:pt x="472" y="1554"/>
                  </a:lnTo>
                  <a:lnTo>
                    <a:pt x="472" y="1620"/>
                  </a:lnTo>
                  <a:lnTo>
                    <a:pt x="470" y="1696"/>
                  </a:lnTo>
                  <a:lnTo>
                    <a:pt x="466" y="1734"/>
                  </a:lnTo>
                  <a:lnTo>
                    <a:pt x="462" y="1776"/>
                  </a:lnTo>
                  <a:lnTo>
                    <a:pt x="456" y="1818"/>
                  </a:lnTo>
                  <a:lnTo>
                    <a:pt x="448" y="1860"/>
                  </a:lnTo>
                  <a:lnTo>
                    <a:pt x="438" y="1906"/>
                  </a:lnTo>
                  <a:lnTo>
                    <a:pt x="428" y="1950"/>
                  </a:lnTo>
                  <a:lnTo>
                    <a:pt x="428" y="1950"/>
                  </a:lnTo>
                  <a:lnTo>
                    <a:pt x="472" y="1962"/>
                  </a:lnTo>
                  <a:lnTo>
                    <a:pt x="518" y="1972"/>
                  </a:lnTo>
                  <a:lnTo>
                    <a:pt x="560" y="1978"/>
                  </a:lnTo>
                  <a:lnTo>
                    <a:pt x="602" y="1984"/>
                  </a:lnTo>
                  <a:lnTo>
                    <a:pt x="644" y="1990"/>
                  </a:lnTo>
                  <a:lnTo>
                    <a:pt x="684" y="1992"/>
                  </a:lnTo>
                  <a:lnTo>
                    <a:pt x="758" y="1994"/>
                  </a:lnTo>
                  <a:lnTo>
                    <a:pt x="826" y="1994"/>
                  </a:lnTo>
                  <a:lnTo>
                    <a:pt x="888" y="1990"/>
                  </a:lnTo>
                  <a:lnTo>
                    <a:pt x="938" y="1986"/>
                  </a:lnTo>
                  <a:lnTo>
                    <a:pt x="982" y="1980"/>
                  </a:lnTo>
                  <a:lnTo>
                    <a:pt x="982" y="1980"/>
                  </a:lnTo>
                  <a:lnTo>
                    <a:pt x="1004" y="1976"/>
                  </a:lnTo>
                  <a:lnTo>
                    <a:pt x="1026" y="1968"/>
                  </a:lnTo>
                  <a:lnTo>
                    <a:pt x="1048" y="1956"/>
                  </a:lnTo>
                  <a:lnTo>
                    <a:pt x="1066" y="1944"/>
                  </a:lnTo>
                  <a:lnTo>
                    <a:pt x="1080" y="1928"/>
                  </a:lnTo>
                  <a:lnTo>
                    <a:pt x="1086" y="1920"/>
                  </a:lnTo>
                  <a:lnTo>
                    <a:pt x="1090" y="1910"/>
                  </a:lnTo>
                  <a:lnTo>
                    <a:pt x="1094" y="1900"/>
                  </a:lnTo>
                  <a:lnTo>
                    <a:pt x="1094" y="1892"/>
                  </a:lnTo>
                  <a:lnTo>
                    <a:pt x="1094" y="1882"/>
                  </a:lnTo>
                  <a:lnTo>
                    <a:pt x="1092" y="1870"/>
                  </a:lnTo>
                  <a:lnTo>
                    <a:pt x="1092" y="1870"/>
                  </a:lnTo>
                  <a:lnTo>
                    <a:pt x="1088" y="1862"/>
                  </a:lnTo>
                  <a:lnTo>
                    <a:pt x="1082" y="1852"/>
                  </a:lnTo>
                  <a:lnTo>
                    <a:pt x="1074" y="1842"/>
                  </a:lnTo>
                  <a:lnTo>
                    <a:pt x="1066" y="1832"/>
                  </a:lnTo>
                  <a:lnTo>
                    <a:pt x="1066" y="1832"/>
                  </a:lnTo>
                  <a:lnTo>
                    <a:pt x="1058" y="1824"/>
                  </a:lnTo>
                  <a:lnTo>
                    <a:pt x="1058" y="1824"/>
                  </a:lnTo>
                  <a:lnTo>
                    <a:pt x="1046" y="1810"/>
                  </a:lnTo>
                  <a:lnTo>
                    <a:pt x="1032" y="1792"/>
                  </a:lnTo>
                  <a:lnTo>
                    <a:pt x="1020" y="1770"/>
                  </a:lnTo>
                  <a:lnTo>
                    <a:pt x="1008" y="1746"/>
                  </a:lnTo>
                  <a:lnTo>
                    <a:pt x="1008" y="1746"/>
                  </a:lnTo>
                  <a:lnTo>
                    <a:pt x="1008" y="1744"/>
                  </a:lnTo>
                  <a:lnTo>
                    <a:pt x="1008" y="1744"/>
                  </a:lnTo>
                  <a:lnTo>
                    <a:pt x="1004" y="1736"/>
                  </a:lnTo>
                  <a:lnTo>
                    <a:pt x="1004" y="1736"/>
                  </a:lnTo>
                  <a:lnTo>
                    <a:pt x="1000" y="1720"/>
                  </a:lnTo>
                  <a:lnTo>
                    <a:pt x="998" y="1706"/>
                  </a:lnTo>
                  <a:lnTo>
                    <a:pt x="996" y="1690"/>
                  </a:lnTo>
                  <a:lnTo>
                    <a:pt x="996" y="1674"/>
                  </a:lnTo>
                  <a:lnTo>
                    <a:pt x="998" y="1658"/>
                  </a:lnTo>
                  <a:lnTo>
                    <a:pt x="1004" y="1644"/>
                  </a:lnTo>
                  <a:lnTo>
                    <a:pt x="1010" y="1628"/>
                  </a:lnTo>
                  <a:lnTo>
                    <a:pt x="1020" y="1614"/>
                  </a:lnTo>
                  <a:lnTo>
                    <a:pt x="1034" y="1600"/>
                  </a:lnTo>
                  <a:lnTo>
                    <a:pt x="1050" y="1586"/>
                  </a:lnTo>
                  <a:lnTo>
                    <a:pt x="1068" y="1574"/>
                  </a:lnTo>
                  <a:lnTo>
                    <a:pt x="1092" y="1562"/>
                  </a:lnTo>
                  <a:lnTo>
                    <a:pt x="1118" y="1550"/>
                  </a:lnTo>
                  <a:lnTo>
                    <a:pt x="1150" y="1542"/>
                  </a:lnTo>
                  <a:lnTo>
                    <a:pt x="1186" y="1534"/>
                  </a:lnTo>
                  <a:lnTo>
                    <a:pt x="1226" y="1526"/>
                  </a:lnTo>
                  <a:lnTo>
                    <a:pt x="1226" y="1526"/>
                  </a:lnTo>
                  <a:lnTo>
                    <a:pt x="1254" y="1524"/>
                  </a:lnTo>
                  <a:lnTo>
                    <a:pt x="1282" y="1522"/>
                  </a:lnTo>
                  <a:lnTo>
                    <a:pt x="1308" y="1520"/>
                  </a:lnTo>
                  <a:lnTo>
                    <a:pt x="1332" y="1522"/>
                  </a:lnTo>
                  <a:lnTo>
                    <a:pt x="1332" y="1522"/>
                  </a:lnTo>
                  <a:lnTo>
                    <a:pt x="1368" y="1526"/>
                  </a:lnTo>
                  <a:lnTo>
                    <a:pt x="1398" y="1532"/>
                  </a:lnTo>
                  <a:lnTo>
                    <a:pt x="1424" y="1542"/>
                  </a:lnTo>
                  <a:lnTo>
                    <a:pt x="1444" y="1554"/>
                  </a:lnTo>
                  <a:lnTo>
                    <a:pt x="1462" y="1568"/>
                  </a:lnTo>
                  <a:lnTo>
                    <a:pt x="1474" y="1584"/>
                  </a:lnTo>
                  <a:lnTo>
                    <a:pt x="1484" y="1602"/>
                  </a:lnTo>
                  <a:lnTo>
                    <a:pt x="1490" y="1620"/>
                  </a:lnTo>
                  <a:lnTo>
                    <a:pt x="1494" y="1638"/>
                  </a:lnTo>
                  <a:lnTo>
                    <a:pt x="1496" y="1658"/>
                  </a:lnTo>
                  <a:lnTo>
                    <a:pt x="1494" y="1678"/>
                  </a:lnTo>
                  <a:lnTo>
                    <a:pt x="1492" y="1696"/>
                  </a:lnTo>
                  <a:lnTo>
                    <a:pt x="1488" y="1714"/>
                  </a:lnTo>
                  <a:lnTo>
                    <a:pt x="1482" y="1732"/>
                  </a:lnTo>
                  <a:lnTo>
                    <a:pt x="1470" y="1762"/>
                  </a:lnTo>
                  <a:lnTo>
                    <a:pt x="1470" y="1762"/>
                  </a:lnTo>
                  <a:lnTo>
                    <a:pt x="1462" y="1778"/>
                  </a:lnTo>
                  <a:lnTo>
                    <a:pt x="1462" y="1778"/>
                  </a:lnTo>
                  <a:lnTo>
                    <a:pt x="1454" y="1792"/>
                  </a:lnTo>
                  <a:lnTo>
                    <a:pt x="1454" y="1792"/>
                  </a:lnTo>
                  <a:lnTo>
                    <a:pt x="1450" y="1806"/>
                  </a:lnTo>
                  <a:lnTo>
                    <a:pt x="1448" y="1818"/>
                  </a:lnTo>
                  <a:lnTo>
                    <a:pt x="1448" y="1832"/>
                  </a:lnTo>
                  <a:lnTo>
                    <a:pt x="1450" y="1842"/>
                  </a:lnTo>
                  <a:lnTo>
                    <a:pt x="1456" y="1852"/>
                  </a:lnTo>
                  <a:lnTo>
                    <a:pt x="1462" y="1862"/>
                  </a:lnTo>
                  <a:lnTo>
                    <a:pt x="1470" y="1870"/>
                  </a:lnTo>
                  <a:lnTo>
                    <a:pt x="1480" y="1878"/>
                  </a:lnTo>
                  <a:lnTo>
                    <a:pt x="1490" y="1884"/>
                  </a:lnTo>
                  <a:lnTo>
                    <a:pt x="1502" y="1890"/>
                  </a:lnTo>
                  <a:lnTo>
                    <a:pt x="1528" y="1896"/>
                  </a:lnTo>
                  <a:lnTo>
                    <a:pt x="1554" y="1900"/>
                  </a:lnTo>
                  <a:lnTo>
                    <a:pt x="1582" y="1898"/>
                  </a:lnTo>
                  <a:lnTo>
                    <a:pt x="1582" y="1898"/>
                  </a:lnTo>
                  <a:lnTo>
                    <a:pt x="1624" y="1892"/>
                  </a:lnTo>
                  <a:lnTo>
                    <a:pt x="1674" y="1884"/>
                  </a:lnTo>
                  <a:lnTo>
                    <a:pt x="1734" y="1870"/>
                  </a:lnTo>
                  <a:lnTo>
                    <a:pt x="1798" y="1854"/>
                  </a:lnTo>
                  <a:lnTo>
                    <a:pt x="1870" y="1830"/>
                  </a:lnTo>
                  <a:lnTo>
                    <a:pt x="1908" y="1816"/>
                  </a:lnTo>
                  <a:lnTo>
                    <a:pt x="1946" y="1802"/>
                  </a:lnTo>
                  <a:lnTo>
                    <a:pt x="1984" y="1784"/>
                  </a:lnTo>
                  <a:lnTo>
                    <a:pt x="2024" y="1766"/>
                  </a:lnTo>
                  <a:lnTo>
                    <a:pt x="2064" y="1744"/>
                  </a:lnTo>
                  <a:lnTo>
                    <a:pt x="2106" y="1722"/>
                  </a:lnTo>
                  <a:lnTo>
                    <a:pt x="2106" y="1722"/>
                  </a:lnTo>
                  <a:lnTo>
                    <a:pt x="2082" y="1682"/>
                  </a:lnTo>
                  <a:lnTo>
                    <a:pt x="2062" y="1640"/>
                  </a:lnTo>
                  <a:lnTo>
                    <a:pt x="2042" y="1600"/>
                  </a:lnTo>
                  <a:lnTo>
                    <a:pt x="2024" y="1562"/>
                  </a:lnTo>
                  <a:lnTo>
                    <a:pt x="1994" y="1486"/>
                  </a:lnTo>
                  <a:lnTo>
                    <a:pt x="1970" y="1414"/>
                  </a:lnTo>
                  <a:lnTo>
                    <a:pt x="1952" y="1348"/>
                  </a:lnTo>
                  <a:lnTo>
                    <a:pt x="1938" y="1290"/>
                  </a:lnTo>
                  <a:lnTo>
                    <a:pt x="1928" y="1238"/>
                  </a:lnTo>
                  <a:lnTo>
                    <a:pt x="1920" y="1196"/>
                  </a:lnTo>
                  <a:lnTo>
                    <a:pt x="1920" y="1196"/>
                  </a:lnTo>
                  <a:lnTo>
                    <a:pt x="1920" y="1182"/>
                  </a:lnTo>
                  <a:lnTo>
                    <a:pt x="1920" y="1168"/>
                  </a:lnTo>
                  <a:lnTo>
                    <a:pt x="1922" y="1152"/>
                  </a:lnTo>
                  <a:lnTo>
                    <a:pt x="1924" y="1138"/>
                  </a:lnTo>
                  <a:lnTo>
                    <a:pt x="1928" y="1124"/>
                  </a:lnTo>
                  <a:lnTo>
                    <a:pt x="1934" y="1112"/>
                  </a:lnTo>
                  <a:lnTo>
                    <a:pt x="1940" y="1100"/>
                  </a:lnTo>
                  <a:lnTo>
                    <a:pt x="1948" y="1088"/>
                  </a:lnTo>
                  <a:lnTo>
                    <a:pt x="1958" y="1078"/>
                  </a:lnTo>
                  <a:lnTo>
                    <a:pt x="1968" y="1070"/>
                  </a:lnTo>
                  <a:lnTo>
                    <a:pt x="1980" y="1064"/>
                  </a:lnTo>
                  <a:lnTo>
                    <a:pt x="1992" y="1062"/>
                  </a:lnTo>
                  <a:lnTo>
                    <a:pt x="2006" y="1060"/>
                  </a:lnTo>
                  <a:lnTo>
                    <a:pt x="2020" y="1062"/>
                  </a:lnTo>
                  <a:lnTo>
                    <a:pt x="2036" y="1068"/>
                  </a:lnTo>
                  <a:lnTo>
                    <a:pt x="2052" y="1076"/>
                  </a:lnTo>
                  <a:lnTo>
                    <a:pt x="2052" y="1076"/>
                  </a:lnTo>
                  <a:lnTo>
                    <a:pt x="2072" y="1086"/>
                  </a:lnTo>
                  <a:lnTo>
                    <a:pt x="2098" y="1096"/>
                  </a:lnTo>
                  <a:lnTo>
                    <a:pt x="2128" y="1104"/>
                  </a:lnTo>
                  <a:lnTo>
                    <a:pt x="2142" y="1108"/>
                  </a:lnTo>
                  <a:lnTo>
                    <a:pt x="2158" y="1108"/>
                  </a:lnTo>
                  <a:lnTo>
                    <a:pt x="2176" y="1110"/>
                  </a:lnTo>
                  <a:lnTo>
                    <a:pt x="2192" y="1108"/>
                  </a:lnTo>
                  <a:lnTo>
                    <a:pt x="2208" y="1104"/>
                  </a:lnTo>
                  <a:lnTo>
                    <a:pt x="2222" y="1100"/>
                  </a:lnTo>
                  <a:lnTo>
                    <a:pt x="2238" y="1092"/>
                  </a:lnTo>
                  <a:lnTo>
                    <a:pt x="2250" y="1084"/>
                  </a:lnTo>
                  <a:lnTo>
                    <a:pt x="2264" y="1070"/>
                  </a:lnTo>
                  <a:lnTo>
                    <a:pt x="2274" y="1056"/>
                  </a:lnTo>
                  <a:lnTo>
                    <a:pt x="2274" y="1056"/>
                  </a:lnTo>
                  <a:lnTo>
                    <a:pt x="2284" y="1040"/>
                  </a:lnTo>
                  <a:lnTo>
                    <a:pt x="2292" y="1020"/>
                  </a:lnTo>
                  <a:lnTo>
                    <a:pt x="2298" y="998"/>
                  </a:lnTo>
                  <a:lnTo>
                    <a:pt x="2302" y="974"/>
                  </a:lnTo>
                  <a:lnTo>
                    <a:pt x="2304" y="946"/>
                  </a:lnTo>
                  <a:lnTo>
                    <a:pt x="2304" y="914"/>
                  </a:lnTo>
                  <a:lnTo>
                    <a:pt x="2302" y="880"/>
                  </a:lnTo>
                  <a:lnTo>
                    <a:pt x="2298" y="842"/>
                  </a:lnTo>
                  <a:lnTo>
                    <a:pt x="2298" y="8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6000">
                    <a:schemeClr val="tx1">
                      <a:lumMod val="65000"/>
                      <a:lumOff val="35000"/>
                    </a:schemeClr>
                  </a:gs>
                </a:gsLst>
                <a:lin ang="13800000" scaled="0"/>
                <a:tileRect/>
              </a:gra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 smtClean="0"/>
            </a:p>
            <a:p>
              <a:endParaRPr lang="en-US" sz="1350" dirty="0"/>
            </a:p>
            <a:p>
              <a:endParaRPr lang="en-US" sz="1350" dirty="0" smtClean="0"/>
            </a:p>
            <a:p>
              <a:endParaRPr lang="en-US" sz="1350" dirty="0"/>
            </a:p>
            <a:p>
              <a:pPr algn="ctr"/>
              <a:r>
                <a:rPr lang="en-US" sz="2800" b="1" dirty="0" smtClean="0"/>
                <a:t>TOPIC</a:t>
              </a:r>
              <a:endParaRPr lang="en-US" sz="2800" b="1" dirty="0"/>
            </a:p>
          </p:txBody>
        </p:sp>
      </p:grpSp>
      <p:sp>
        <p:nvSpPr>
          <p:cNvPr id="11" name="Freeform 113"/>
          <p:cNvSpPr>
            <a:spLocks/>
          </p:cNvSpPr>
          <p:nvPr/>
        </p:nvSpPr>
        <p:spPr bwMode="auto">
          <a:xfrm rot="1188205">
            <a:off x="5774713" y="1245070"/>
            <a:ext cx="2596950" cy="2247533"/>
          </a:xfrm>
          <a:custGeom>
            <a:avLst/>
            <a:gdLst>
              <a:gd name="T0" fmla="*/ 2266 w 2304"/>
              <a:gd name="T1" fmla="*/ 714 h 1994"/>
              <a:gd name="T2" fmla="*/ 2188 w 2304"/>
              <a:gd name="T3" fmla="*/ 624 h 1994"/>
              <a:gd name="T4" fmla="*/ 2038 w 2304"/>
              <a:gd name="T5" fmla="*/ 652 h 1994"/>
              <a:gd name="T6" fmla="*/ 1942 w 2304"/>
              <a:gd name="T7" fmla="*/ 714 h 1994"/>
              <a:gd name="T8" fmla="*/ 1858 w 2304"/>
              <a:gd name="T9" fmla="*/ 652 h 1994"/>
              <a:gd name="T10" fmla="*/ 1828 w 2304"/>
              <a:gd name="T11" fmla="*/ 444 h 1994"/>
              <a:gd name="T12" fmla="*/ 1878 w 2304"/>
              <a:gd name="T13" fmla="*/ 46 h 1994"/>
              <a:gd name="T14" fmla="*/ 1554 w 2304"/>
              <a:gd name="T15" fmla="*/ 0 h 1994"/>
              <a:gd name="T16" fmla="*/ 1300 w 2304"/>
              <a:gd name="T17" fmla="*/ 20 h 1994"/>
              <a:gd name="T18" fmla="*/ 1212 w 2304"/>
              <a:gd name="T19" fmla="*/ 104 h 1994"/>
              <a:gd name="T20" fmla="*/ 1262 w 2304"/>
              <a:gd name="T21" fmla="*/ 186 h 1994"/>
              <a:gd name="T22" fmla="*/ 1312 w 2304"/>
              <a:gd name="T23" fmla="*/ 304 h 1994"/>
              <a:gd name="T24" fmla="*/ 1204 w 2304"/>
              <a:gd name="T25" fmla="*/ 438 h 1994"/>
              <a:gd name="T26" fmla="*/ 912 w 2304"/>
              <a:gd name="T27" fmla="*/ 462 h 1994"/>
              <a:gd name="T28" fmla="*/ 820 w 2304"/>
              <a:gd name="T29" fmla="*/ 382 h 1994"/>
              <a:gd name="T30" fmla="*/ 846 w 2304"/>
              <a:gd name="T31" fmla="*/ 218 h 1994"/>
              <a:gd name="T32" fmla="*/ 856 w 2304"/>
              <a:gd name="T33" fmla="*/ 146 h 1994"/>
              <a:gd name="T34" fmla="*/ 762 w 2304"/>
              <a:gd name="T35" fmla="*/ 94 h 1994"/>
              <a:gd name="T36" fmla="*/ 436 w 2304"/>
              <a:gd name="T37" fmla="*/ 164 h 1994"/>
              <a:gd name="T38" fmla="*/ 200 w 2304"/>
              <a:gd name="T39" fmla="*/ 274 h 1994"/>
              <a:gd name="T40" fmla="*/ 240 w 2304"/>
              <a:gd name="T41" fmla="*/ 348 h 1994"/>
              <a:gd name="T42" fmla="*/ 300 w 2304"/>
              <a:gd name="T43" fmla="*/ 488 h 1994"/>
              <a:gd name="T44" fmla="*/ 340 w 2304"/>
              <a:gd name="T45" fmla="*/ 612 h 1994"/>
              <a:gd name="T46" fmla="*/ 364 w 2304"/>
              <a:gd name="T47" fmla="*/ 716 h 1994"/>
              <a:gd name="T48" fmla="*/ 372 w 2304"/>
              <a:gd name="T49" fmla="*/ 758 h 1994"/>
              <a:gd name="T50" fmla="*/ 372 w 2304"/>
              <a:gd name="T51" fmla="*/ 872 h 1994"/>
              <a:gd name="T52" fmla="*/ 302 w 2304"/>
              <a:gd name="T53" fmla="*/ 934 h 1994"/>
              <a:gd name="T54" fmla="*/ 206 w 2304"/>
              <a:gd name="T55" fmla="*/ 896 h 1994"/>
              <a:gd name="T56" fmla="*/ 58 w 2304"/>
              <a:gd name="T57" fmla="*/ 910 h 1994"/>
              <a:gd name="T58" fmla="*/ 2 w 2304"/>
              <a:gd name="T59" fmla="*/ 1022 h 1994"/>
              <a:gd name="T60" fmla="*/ 16 w 2304"/>
              <a:gd name="T61" fmla="*/ 1212 h 1994"/>
              <a:gd name="T62" fmla="*/ 86 w 2304"/>
              <a:gd name="T63" fmla="*/ 1354 h 1994"/>
              <a:gd name="T64" fmla="*/ 204 w 2304"/>
              <a:gd name="T65" fmla="*/ 1378 h 1994"/>
              <a:gd name="T66" fmla="*/ 324 w 2304"/>
              <a:gd name="T67" fmla="*/ 1302 h 1994"/>
              <a:gd name="T68" fmla="*/ 418 w 2304"/>
              <a:gd name="T69" fmla="*/ 1310 h 1994"/>
              <a:gd name="T70" fmla="*/ 460 w 2304"/>
              <a:gd name="T71" fmla="*/ 1400 h 1994"/>
              <a:gd name="T72" fmla="*/ 456 w 2304"/>
              <a:gd name="T73" fmla="*/ 1818 h 1994"/>
              <a:gd name="T74" fmla="*/ 602 w 2304"/>
              <a:gd name="T75" fmla="*/ 1984 h 1994"/>
              <a:gd name="T76" fmla="*/ 982 w 2304"/>
              <a:gd name="T77" fmla="*/ 1980 h 1994"/>
              <a:gd name="T78" fmla="*/ 1094 w 2304"/>
              <a:gd name="T79" fmla="*/ 1900 h 1994"/>
              <a:gd name="T80" fmla="*/ 1066 w 2304"/>
              <a:gd name="T81" fmla="*/ 1832 h 1994"/>
              <a:gd name="T82" fmla="*/ 1008 w 2304"/>
              <a:gd name="T83" fmla="*/ 1746 h 1994"/>
              <a:gd name="T84" fmla="*/ 996 w 2304"/>
              <a:gd name="T85" fmla="*/ 1674 h 1994"/>
              <a:gd name="T86" fmla="*/ 1092 w 2304"/>
              <a:gd name="T87" fmla="*/ 1562 h 1994"/>
              <a:gd name="T88" fmla="*/ 1308 w 2304"/>
              <a:gd name="T89" fmla="*/ 1520 h 1994"/>
              <a:gd name="T90" fmla="*/ 1474 w 2304"/>
              <a:gd name="T91" fmla="*/ 1584 h 1994"/>
              <a:gd name="T92" fmla="*/ 1482 w 2304"/>
              <a:gd name="T93" fmla="*/ 1732 h 1994"/>
              <a:gd name="T94" fmla="*/ 1448 w 2304"/>
              <a:gd name="T95" fmla="*/ 1818 h 1994"/>
              <a:gd name="T96" fmla="*/ 1502 w 2304"/>
              <a:gd name="T97" fmla="*/ 1890 h 1994"/>
              <a:gd name="T98" fmla="*/ 1798 w 2304"/>
              <a:gd name="T99" fmla="*/ 1854 h 1994"/>
              <a:gd name="T100" fmla="*/ 2106 w 2304"/>
              <a:gd name="T101" fmla="*/ 1722 h 1994"/>
              <a:gd name="T102" fmla="*/ 1938 w 2304"/>
              <a:gd name="T103" fmla="*/ 1290 h 1994"/>
              <a:gd name="T104" fmla="*/ 1928 w 2304"/>
              <a:gd name="T105" fmla="*/ 1124 h 1994"/>
              <a:gd name="T106" fmla="*/ 2006 w 2304"/>
              <a:gd name="T107" fmla="*/ 1060 h 1994"/>
              <a:gd name="T108" fmla="*/ 2142 w 2304"/>
              <a:gd name="T109" fmla="*/ 1108 h 1994"/>
              <a:gd name="T110" fmla="*/ 2264 w 2304"/>
              <a:gd name="T111" fmla="*/ 1070 h 1994"/>
              <a:gd name="T112" fmla="*/ 2304 w 2304"/>
              <a:gd name="T113" fmla="*/ 914 h 1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" h="1994">
                <a:moveTo>
                  <a:pt x="2298" y="842"/>
                </a:moveTo>
                <a:lnTo>
                  <a:pt x="2298" y="842"/>
                </a:lnTo>
                <a:lnTo>
                  <a:pt x="2292" y="808"/>
                </a:lnTo>
                <a:lnTo>
                  <a:pt x="2292" y="808"/>
                </a:lnTo>
                <a:lnTo>
                  <a:pt x="2288" y="782"/>
                </a:lnTo>
                <a:lnTo>
                  <a:pt x="2280" y="756"/>
                </a:lnTo>
                <a:lnTo>
                  <a:pt x="2274" y="734"/>
                </a:lnTo>
                <a:lnTo>
                  <a:pt x="2266" y="714"/>
                </a:lnTo>
                <a:lnTo>
                  <a:pt x="2258" y="696"/>
                </a:lnTo>
                <a:lnTo>
                  <a:pt x="2250" y="682"/>
                </a:lnTo>
                <a:lnTo>
                  <a:pt x="2240" y="668"/>
                </a:lnTo>
                <a:lnTo>
                  <a:pt x="2230" y="656"/>
                </a:lnTo>
                <a:lnTo>
                  <a:pt x="2220" y="646"/>
                </a:lnTo>
                <a:lnTo>
                  <a:pt x="2210" y="636"/>
                </a:lnTo>
                <a:lnTo>
                  <a:pt x="2198" y="630"/>
                </a:lnTo>
                <a:lnTo>
                  <a:pt x="2188" y="624"/>
                </a:lnTo>
                <a:lnTo>
                  <a:pt x="2176" y="620"/>
                </a:lnTo>
                <a:lnTo>
                  <a:pt x="2166" y="616"/>
                </a:lnTo>
                <a:lnTo>
                  <a:pt x="2142" y="614"/>
                </a:lnTo>
                <a:lnTo>
                  <a:pt x="2120" y="616"/>
                </a:lnTo>
                <a:lnTo>
                  <a:pt x="2098" y="622"/>
                </a:lnTo>
                <a:lnTo>
                  <a:pt x="2076" y="630"/>
                </a:lnTo>
                <a:lnTo>
                  <a:pt x="2056" y="640"/>
                </a:lnTo>
                <a:lnTo>
                  <a:pt x="2038" y="652"/>
                </a:lnTo>
                <a:lnTo>
                  <a:pt x="2020" y="664"/>
                </a:lnTo>
                <a:lnTo>
                  <a:pt x="2006" y="674"/>
                </a:lnTo>
                <a:lnTo>
                  <a:pt x="1996" y="686"/>
                </a:lnTo>
                <a:lnTo>
                  <a:pt x="1996" y="686"/>
                </a:lnTo>
                <a:lnTo>
                  <a:pt x="1982" y="698"/>
                </a:lnTo>
                <a:lnTo>
                  <a:pt x="1968" y="706"/>
                </a:lnTo>
                <a:lnTo>
                  <a:pt x="1956" y="712"/>
                </a:lnTo>
                <a:lnTo>
                  <a:pt x="1942" y="714"/>
                </a:lnTo>
                <a:lnTo>
                  <a:pt x="1930" y="714"/>
                </a:lnTo>
                <a:lnTo>
                  <a:pt x="1918" y="710"/>
                </a:lnTo>
                <a:lnTo>
                  <a:pt x="1906" y="704"/>
                </a:lnTo>
                <a:lnTo>
                  <a:pt x="1894" y="698"/>
                </a:lnTo>
                <a:lnTo>
                  <a:pt x="1884" y="688"/>
                </a:lnTo>
                <a:lnTo>
                  <a:pt x="1874" y="678"/>
                </a:lnTo>
                <a:lnTo>
                  <a:pt x="1866" y="666"/>
                </a:lnTo>
                <a:lnTo>
                  <a:pt x="1858" y="652"/>
                </a:lnTo>
                <a:lnTo>
                  <a:pt x="1852" y="640"/>
                </a:lnTo>
                <a:lnTo>
                  <a:pt x="1846" y="626"/>
                </a:lnTo>
                <a:lnTo>
                  <a:pt x="1842" y="612"/>
                </a:lnTo>
                <a:lnTo>
                  <a:pt x="1840" y="598"/>
                </a:lnTo>
                <a:lnTo>
                  <a:pt x="1840" y="598"/>
                </a:lnTo>
                <a:lnTo>
                  <a:pt x="1834" y="554"/>
                </a:lnTo>
                <a:lnTo>
                  <a:pt x="1830" y="504"/>
                </a:lnTo>
                <a:lnTo>
                  <a:pt x="1828" y="444"/>
                </a:lnTo>
                <a:lnTo>
                  <a:pt x="1828" y="376"/>
                </a:lnTo>
                <a:lnTo>
                  <a:pt x="1834" y="302"/>
                </a:lnTo>
                <a:lnTo>
                  <a:pt x="1842" y="222"/>
                </a:lnTo>
                <a:lnTo>
                  <a:pt x="1848" y="180"/>
                </a:lnTo>
                <a:lnTo>
                  <a:pt x="1856" y="136"/>
                </a:lnTo>
                <a:lnTo>
                  <a:pt x="1866" y="92"/>
                </a:lnTo>
                <a:lnTo>
                  <a:pt x="1878" y="46"/>
                </a:lnTo>
                <a:lnTo>
                  <a:pt x="1878" y="46"/>
                </a:lnTo>
                <a:lnTo>
                  <a:pt x="1878" y="46"/>
                </a:lnTo>
                <a:lnTo>
                  <a:pt x="1878" y="46"/>
                </a:lnTo>
                <a:lnTo>
                  <a:pt x="1834" y="34"/>
                </a:lnTo>
                <a:lnTo>
                  <a:pt x="1790" y="26"/>
                </a:lnTo>
                <a:lnTo>
                  <a:pt x="1748" y="18"/>
                </a:lnTo>
                <a:lnTo>
                  <a:pt x="1706" y="12"/>
                </a:lnTo>
                <a:lnTo>
                  <a:pt x="1626" y="4"/>
                </a:lnTo>
                <a:lnTo>
                  <a:pt x="1554" y="0"/>
                </a:lnTo>
                <a:lnTo>
                  <a:pt x="1486" y="0"/>
                </a:lnTo>
                <a:lnTo>
                  <a:pt x="1426" y="4"/>
                </a:lnTo>
                <a:lnTo>
                  <a:pt x="1374" y="8"/>
                </a:lnTo>
                <a:lnTo>
                  <a:pt x="1332" y="12"/>
                </a:lnTo>
                <a:lnTo>
                  <a:pt x="1332" y="12"/>
                </a:lnTo>
                <a:lnTo>
                  <a:pt x="1324" y="14"/>
                </a:lnTo>
                <a:lnTo>
                  <a:pt x="1324" y="14"/>
                </a:lnTo>
                <a:lnTo>
                  <a:pt x="1300" y="20"/>
                </a:lnTo>
                <a:lnTo>
                  <a:pt x="1276" y="28"/>
                </a:lnTo>
                <a:lnTo>
                  <a:pt x="1254" y="40"/>
                </a:lnTo>
                <a:lnTo>
                  <a:pt x="1236" y="56"/>
                </a:lnTo>
                <a:lnTo>
                  <a:pt x="1228" y="64"/>
                </a:lnTo>
                <a:lnTo>
                  <a:pt x="1222" y="74"/>
                </a:lnTo>
                <a:lnTo>
                  <a:pt x="1218" y="84"/>
                </a:lnTo>
                <a:lnTo>
                  <a:pt x="1214" y="94"/>
                </a:lnTo>
                <a:lnTo>
                  <a:pt x="1212" y="104"/>
                </a:lnTo>
                <a:lnTo>
                  <a:pt x="1214" y="116"/>
                </a:lnTo>
                <a:lnTo>
                  <a:pt x="1216" y="126"/>
                </a:lnTo>
                <a:lnTo>
                  <a:pt x="1222" y="138"/>
                </a:lnTo>
                <a:lnTo>
                  <a:pt x="1222" y="138"/>
                </a:lnTo>
                <a:lnTo>
                  <a:pt x="1230" y="152"/>
                </a:lnTo>
                <a:lnTo>
                  <a:pt x="1242" y="164"/>
                </a:lnTo>
                <a:lnTo>
                  <a:pt x="1242" y="164"/>
                </a:lnTo>
                <a:lnTo>
                  <a:pt x="1262" y="186"/>
                </a:lnTo>
                <a:lnTo>
                  <a:pt x="1272" y="202"/>
                </a:lnTo>
                <a:lnTo>
                  <a:pt x="1284" y="218"/>
                </a:lnTo>
                <a:lnTo>
                  <a:pt x="1284" y="218"/>
                </a:lnTo>
                <a:lnTo>
                  <a:pt x="1292" y="234"/>
                </a:lnTo>
                <a:lnTo>
                  <a:pt x="1298" y="250"/>
                </a:lnTo>
                <a:lnTo>
                  <a:pt x="1304" y="268"/>
                </a:lnTo>
                <a:lnTo>
                  <a:pt x="1310" y="286"/>
                </a:lnTo>
                <a:lnTo>
                  <a:pt x="1312" y="304"/>
                </a:lnTo>
                <a:lnTo>
                  <a:pt x="1310" y="322"/>
                </a:lnTo>
                <a:lnTo>
                  <a:pt x="1306" y="342"/>
                </a:lnTo>
                <a:lnTo>
                  <a:pt x="1300" y="360"/>
                </a:lnTo>
                <a:lnTo>
                  <a:pt x="1290" y="376"/>
                </a:lnTo>
                <a:lnTo>
                  <a:pt x="1274" y="394"/>
                </a:lnTo>
                <a:lnTo>
                  <a:pt x="1256" y="410"/>
                </a:lnTo>
                <a:lnTo>
                  <a:pt x="1232" y="424"/>
                </a:lnTo>
                <a:lnTo>
                  <a:pt x="1204" y="438"/>
                </a:lnTo>
                <a:lnTo>
                  <a:pt x="1168" y="448"/>
                </a:lnTo>
                <a:lnTo>
                  <a:pt x="1128" y="458"/>
                </a:lnTo>
                <a:lnTo>
                  <a:pt x="1082" y="466"/>
                </a:lnTo>
                <a:lnTo>
                  <a:pt x="1082" y="466"/>
                </a:lnTo>
                <a:lnTo>
                  <a:pt x="1028" y="472"/>
                </a:lnTo>
                <a:lnTo>
                  <a:pt x="984" y="472"/>
                </a:lnTo>
                <a:lnTo>
                  <a:pt x="944" y="470"/>
                </a:lnTo>
                <a:lnTo>
                  <a:pt x="912" y="462"/>
                </a:lnTo>
                <a:lnTo>
                  <a:pt x="884" y="452"/>
                </a:lnTo>
                <a:lnTo>
                  <a:pt x="872" y="446"/>
                </a:lnTo>
                <a:lnTo>
                  <a:pt x="862" y="440"/>
                </a:lnTo>
                <a:lnTo>
                  <a:pt x="844" y="424"/>
                </a:lnTo>
                <a:lnTo>
                  <a:pt x="830" y="406"/>
                </a:lnTo>
                <a:lnTo>
                  <a:pt x="830" y="406"/>
                </a:lnTo>
                <a:lnTo>
                  <a:pt x="824" y="394"/>
                </a:lnTo>
                <a:lnTo>
                  <a:pt x="820" y="382"/>
                </a:lnTo>
                <a:lnTo>
                  <a:pt x="816" y="370"/>
                </a:lnTo>
                <a:lnTo>
                  <a:pt x="814" y="356"/>
                </a:lnTo>
                <a:lnTo>
                  <a:pt x="812" y="330"/>
                </a:lnTo>
                <a:lnTo>
                  <a:pt x="816" y="302"/>
                </a:lnTo>
                <a:lnTo>
                  <a:pt x="822" y="278"/>
                </a:lnTo>
                <a:lnTo>
                  <a:pt x="828" y="254"/>
                </a:lnTo>
                <a:lnTo>
                  <a:pt x="838" y="234"/>
                </a:lnTo>
                <a:lnTo>
                  <a:pt x="846" y="218"/>
                </a:lnTo>
                <a:lnTo>
                  <a:pt x="846" y="218"/>
                </a:lnTo>
                <a:lnTo>
                  <a:pt x="852" y="206"/>
                </a:lnTo>
                <a:lnTo>
                  <a:pt x="856" y="194"/>
                </a:lnTo>
                <a:lnTo>
                  <a:pt x="860" y="184"/>
                </a:lnTo>
                <a:lnTo>
                  <a:pt x="860" y="174"/>
                </a:lnTo>
                <a:lnTo>
                  <a:pt x="860" y="164"/>
                </a:lnTo>
                <a:lnTo>
                  <a:pt x="858" y="154"/>
                </a:lnTo>
                <a:lnTo>
                  <a:pt x="856" y="146"/>
                </a:lnTo>
                <a:lnTo>
                  <a:pt x="852" y="138"/>
                </a:lnTo>
                <a:lnTo>
                  <a:pt x="852" y="138"/>
                </a:lnTo>
                <a:lnTo>
                  <a:pt x="842" y="126"/>
                </a:lnTo>
                <a:lnTo>
                  <a:pt x="828" y="116"/>
                </a:lnTo>
                <a:lnTo>
                  <a:pt x="814" y="108"/>
                </a:lnTo>
                <a:lnTo>
                  <a:pt x="798" y="102"/>
                </a:lnTo>
                <a:lnTo>
                  <a:pt x="780" y="98"/>
                </a:lnTo>
                <a:lnTo>
                  <a:pt x="762" y="94"/>
                </a:lnTo>
                <a:lnTo>
                  <a:pt x="744" y="94"/>
                </a:lnTo>
                <a:lnTo>
                  <a:pt x="726" y="96"/>
                </a:lnTo>
                <a:lnTo>
                  <a:pt x="726" y="96"/>
                </a:lnTo>
                <a:lnTo>
                  <a:pt x="684" y="102"/>
                </a:lnTo>
                <a:lnTo>
                  <a:pt x="632" y="112"/>
                </a:lnTo>
                <a:lnTo>
                  <a:pt x="574" y="124"/>
                </a:lnTo>
                <a:lnTo>
                  <a:pt x="508" y="142"/>
                </a:lnTo>
                <a:lnTo>
                  <a:pt x="436" y="164"/>
                </a:lnTo>
                <a:lnTo>
                  <a:pt x="400" y="178"/>
                </a:lnTo>
                <a:lnTo>
                  <a:pt x="362" y="194"/>
                </a:lnTo>
                <a:lnTo>
                  <a:pt x="322" y="212"/>
                </a:lnTo>
                <a:lnTo>
                  <a:pt x="282" y="230"/>
                </a:lnTo>
                <a:lnTo>
                  <a:pt x="242" y="250"/>
                </a:lnTo>
                <a:lnTo>
                  <a:pt x="202" y="274"/>
                </a:lnTo>
                <a:lnTo>
                  <a:pt x="202" y="274"/>
                </a:lnTo>
                <a:lnTo>
                  <a:pt x="200" y="274"/>
                </a:lnTo>
                <a:lnTo>
                  <a:pt x="200" y="274"/>
                </a:lnTo>
                <a:lnTo>
                  <a:pt x="200" y="274"/>
                </a:lnTo>
                <a:lnTo>
                  <a:pt x="200" y="274"/>
                </a:lnTo>
                <a:lnTo>
                  <a:pt x="200" y="274"/>
                </a:lnTo>
                <a:lnTo>
                  <a:pt x="218" y="308"/>
                </a:lnTo>
                <a:lnTo>
                  <a:pt x="236" y="342"/>
                </a:lnTo>
                <a:lnTo>
                  <a:pt x="236" y="342"/>
                </a:lnTo>
                <a:lnTo>
                  <a:pt x="240" y="348"/>
                </a:lnTo>
                <a:lnTo>
                  <a:pt x="240" y="348"/>
                </a:lnTo>
                <a:lnTo>
                  <a:pt x="268" y="412"/>
                </a:lnTo>
                <a:lnTo>
                  <a:pt x="268" y="412"/>
                </a:lnTo>
                <a:lnTo>
                  <a:pt x="272" y="418"/>
                </a:lnTo>
                <a:lnTo>
                  <a:pt x="272" y="418"/>
                </a:lnTo>
                <a:lnTo>
                  <a:pt x="296" y="478"/>
                </a:lnTo>
                <a:lnTo>
                  <a:pt x="296" y="478"/>
                </a:lnTo>
                <a:lnTo>
                  <a:pt x="300" y="488"/>
                </a:lnTo>
                <a:lnTo>
                  <a:pt x="300" y="488"/>
                </a:lnTo>
                <a:lnTo>
                  <a:pt x="320" y="544"/>
                </a:lnTo>
                <a:lnTo>
                  <a:pt x="320" y="544"/>
                </a:lnTo>
                <a:lnTo>
                  <a:pt x="322" y="552"/>
                </a:lnTo>
                <a:lnTo>
                  <a:pt x="322" y="552"/>
                </a:lnTo>
                <a:lnTo>
                  <a:pt x="338" y="604"/>
                </a:lnTo>
                <a:lnTo>
                  <a:pt x="338" y="604"/>
                </a:lnTo>
                <a:lnTo>
                  <a:pt x="340" y="612"/>
                </a:lnTo>
                <a:lnTo>
                  <a:pt x="340" y="612"/>
                </a:lnTo>
                <a:lnTo>
                  <a:pt x="352" y="662"/>
                </a:lnTo>
                <a:lnTo>
                  <a:pt x="352" y="662"/>
                </a:lnTo>
                <a:lnTo>
                  <a:pt x="354" y="668"/>
                </a:lnTo>
                <a:lnTo>
                  <a:pt x="354" y="668"/>
                </a:lnTo>
                <a:lnTo>
                  <a:pt x="364" y="712"/>
                </a:lnTo>
                <a:lnTo>
                  <a:pt x="364" y="712"/>
                </a:lnTo>
                <a:lnTo>
                  <a:pt x="364" y="716"/>
                </a:lnTo>
                <a:lnTo>
                  <a:pt x="364" y="716"/>
                </a:lnTo>
                <a:lnTo>
                  <a:pt x="370" y="746"/>
                </a:lnTo>
                <a:lnTo>
                  <a:pt x="370" y="746"/>
                </a:lnTo>
                <a:lnTo>
                  <a:pt x="370" y="752"/>
                </a:lnTo>
                <a:lnTo>
                  <a:pt x="370" y="752"/>
                </a:lnTo>
                <a:lnTo>
                  <a:pt x="372" y="756"/>
                </a:lnTo>
                <a:lnTo>
                  <a:pt x="372" y="756"/>
                </a:lnTo>
                <a:lnTo>
                  <a:pt x="372" y="758"/>
                </a:lnTo>
                <a:lnTo>
                  <a:pt x="372" y="758"/>
                </a:lnTo>
                <a:lnTo>
                  <a:pt x="376" y="778"/>
                </a:lnTo>
                <a:lnTo>
                  <a:pt x="376" y="778"/>
                </a:lnTo>
                <a:lnTo>
                  <a:pt x="378" y="798"/>
                </a:lnTo>
                <a:lnTo>
                  <a:pt x="378" y="798"/>
                </a:lnTo>
                <a:lnTo>
                  <a:pt x="380" y="824"/>
                </a:lnTo>
                <a:lnTo>
                  <a:pt x="378" y="848"/>
                </a:lnTo>
                <a:lnTo>
                  <a:pt x="372" y="872"/>
                </a:lnTo>
                <a:lnTo>
                  <a:pt x="362" y="894"/>
                </a:lnTo>
                <a:lnTo>
                  <a:pt x="356" y="904"/>
                </a:lnTo>
                <a:lnTo>
                  <a:pt x="350" y="912"/>
                </a:lnTo>
                <a:lnTo>
                  <a:pt x="342" y="920"/>
                </a:lnTo>
                <a:lnTo>
                  <a:pt x="334" y="926"/>
                </a:lnTo>
                <a:lnTo>
                  <a:pt x="324" y="930"/>
                </a:lnTo>
                <a:lnTo>
                  <a:pt x="314" y="932"/>
                </a:lnTo>
                <a:lnTo>
                  <a:pt x="302" y="934"/>
                </a:lnTo>
                <a:lnTo>
                  <a:pt x="290" y="932"/>
                </a:lnTo>
                <a:lnTo>
                  <a:pt x="290" y="932"/>
                </a:lnTo>
                <a:lnTo>
                  <a:pt x="274" y="926"/>
                </a:lnTo>
                <a:lnTo>
                  <a:pt x="258" y="918"/>
                </a:lnTo>
                <a:lnTo>
                  <a:pt x="258" y="918"/>
                </a:lnTo>
                <a:lnTo>
                  <a:pt x="242" y="910"/>
                </a:lnTo>
                <a:lnTo>
                  <a:pt x="226" y="902"/>
                </a:lnTo>
                <a:lnTo>
                  <a:pt x="206" y="896"/>
                </a:lnTo>
                <a:lnTo>
                  <a:pt x="184" y="890"/>
                </a:lnTo>
                <a:lnTo>
                  <a:pt x="160" y="886"/>
                </a:lnTo>
                <a:lnTo>
                  <a:pt x="136" y="886"/>
                </a:lnTo>
                <a:lnTo>
                  <a:pt x="112" y="888"/>
                </a:lnTo>
                <a:lnTo>
                  <a:pt x="90" y="892"/>
                </a:lnTo>
                <a:lnTo>
                  <a:pt x="78" y="898"/>
                </a:lnTo>
                <a:lnTo>
                  <a:pt x="68" y="904"/>
                </a:lnTo>
                <a:lnTo>
                  <a:pt x="58" y="910"/>
                </a:lnTo>
                <a:lnTo>
                  <a:pt x="48" y="918"/>
                </a:lnTo>
                <a:lnTo>
                  <a:pt x="38" y="928"/>
                </a:lnTo>
                <a:lnTo>
                  <a:pt x="30" y="940"/>
                </a:lnTo>
                <a:lnTo>
                  <a:pt x="22" y="952"/>
                </a:lnTo>
                <a:lnTo>
                  <a:pt x="16" y="968"/>
                </a:lnTo>
                <a:lnTo>
                  <a:pt x="10" y="984"/>
                </a:lnTo>
                <a:lnTo>
                  <a:pt x="6" y="1002"/>
                </a:lnTo>
                <a:lnTo>
                  <a:pt x="2" y="1022"/>
                </a:lnTo>
                <a:lnTo>
                  <a:pt x="0" y="1044"/>
                </a:lnTo>
                <a:lnTo>
                  <a:pt x="0" y="1068"/>
                </a:lnTo>
                <a:lnTo>
                  <a:pt x="0" y="1094"/>
                </a:lnTo>
                <a:lnTo>
                  <a:pt x="2" y="1124"/>
                </a:lnTo>
                <a:lnTo>
                  <a:pt x="6" y="1154"/>
                </a:lnTo>
                <a:lnTo>
                  <a:pt x="6" y="1154"/>
                </a:lnTo>
                <a:lnTo>
                  <a:pt x="10" y="1184"/>
                </a:lnTo>
                <a:lnTo>
                  <a:pt x="16" y="1212"/>
                </a:lnTo>
                <a:lnTo>
                  <a:pt x="24" y="1238"/>
                </a:lnTo>
                <a:lnTo>
                  <a:pt x="30" y="1262"/>
                </a:lnTo>
                <a:lnTo>
                  <a:pt x="38" y="1282"/>
                </a:lnTo>
                <a:lnTo>
                  <a:pt x="46" y="1302"/>
                </a:lnTo>
                <a:lnTo>
                  <a:pt x="56" y="1318"/>
                </a:lnTo>
                <a:lnTo>
                  <a:pt x="66" y="1332"/>
                </a:lnTo>
                <a:lnTo>
                  <a:pt x="76" y="1344"/>
                </a:lnTo>
                <a:lnTo>
                  <a:pt x="86" y="1354"/>
                </a:lnTo>
                <a:lnTo>
                  <a:pt x="98" y="1364"/>
                </a:lnTo>
                <a:lnTo>
                  <a:pt x="110" y="1370"/>
                </a:lnTo>
                <a:lnTo>
                  <a:pt x="120" y="1376"/>
                </a:lnTo>
                <a:lnTo>
                  <a:pt x="132" y="1380"/>
                </a:lnTo>
                <a:lnTo>
                  <a:pt x="144" y="1382"/>
                </a:lnTo>
                <a:lnTo>
                  <a:pt x="156" y="1384"/>
                </a:lnTo>
                <a:lnTo>
                  <a:pt x="180" y="1384"/>
                </a:lnTo>
                <a:lnTo>
                  <a:pt x="204" y="1378"/>
                </a:lnTo>
                <a:lnTo>
                  <a:pt x="226" y="1372"/>
                </a:lnTo>
                <a:lnTo>
                  <a:pt x="248" y="1362"/>
                </a:lnTo>
                <a:lnTo>
                  <a:pt x="268" y="1350"/>
                </a:lnTo>
                <a:lnTo>
                  <a:pt x="284" y="1338"/>
                </a:lnTo>
                <a:lnTo>
                  <a:pt x="300" y="1326"/>
                </a:lnTo>
                <a:lnTo>
                  <a:pt x="312" y="1314"/>
                </a:lnTo>
                <a:lnTo>
                  <a:pt x="312" y="1314"/>
                </a:lnTo>
                <a:lnTo>
                  <a:pt x="324" y="1302"/>
                </a:lnTo>
                <a:lnTo>
                  <a:pt x="338" y="1294"/>
                </a:lnTo>
                <a:lnTo>
                  <a:pt x="350" y="1288"/>
                </a:lnTo>
                <a:lnTo>
                  <a:pt x="364" y="1286"/>
                </a:lnTo>
                <a:lnTo>
                  <a:pt x="376" y="1286"/>
                </a:lnTo>
                <a:lnTo>
                  <a:pt x="386" y="1288"/>
                </a:lnTo>
                <a:lnTo>
                  <a:pt x="398" y="1294"/>
                </a:lnTo>
                <a:lnTo>
                  <a:pt x="408" y="1300"/>
                </a:lnTo>
                <a:lnTo>
                  <a:pt x="418" y="1310"/>
                </a:lnTo>
                <a:lnTo>
                  <a:pt x="426" y="1320"/>
                </a:lnTo>
                <a:lnTo>
                  <a:pt x="434" y="1332"/>
                </a:lnTo>
                <a:lnTo>
                  <a:pt x="442" y="1344"/>
                </a:lnTo>
                <a:lnTo>
                  <a:pt x="448" y="1358"/>
                </a:lnTo>
                <a:lnTo>
                  <a:pt x="452" y="1372"/>
                </a:lnTo>
                <a:lnTo>
                  <a:pt x="456" y="1386"/>
                </a:lnTo>
                <a:lnTo>
                  <a:pt x="460" y="1400"/>
                </a:lnTo>
                <a:lnTo>
                  <a:pt x="460" y="1400"/>
                </a:lnTo>
                <a:lnTo>
                  <a:pt x="464" y="1442"/>
                </a:lnTo>
                <a:lnTo>
                  <a:pt x="470" y="1494"/>
                </a:lnTo>
                <a:lnTo>
                  <a:pt x="472" y="1554"/>
                </a:lnTo>
                <a:lnTo>
                  <a:pt x="472" y="1620"/>
                </a:lnTo>
                <a:lnTo>
                  <a:pt x="470" y="1696"/>
                </a:lnTo>
                <a:lnTo>
                  <a:pt x="466" y="1734"/>
                </a:lnTo>
                <a:lnTo>
                  <a:pt x="462" y="1776"/>
                </a:lnTo>
                <a:lnTo>
                  <a:pt x="456" y="1818"/>
                </a:lnTo>
                <a:lnTo>
                  <a:pt x="448" y="1860"/>
                </a:lnTo>
                <a:lnTo>
                  <a:pt x="438" y="1906"/>
                </a:lnTo>
                <a:lnTo>
                  <a:pt x="428" y="1950"/>
                </a:lnTo>
                <a:lnTo>
                  <a:pt x="428" y="1950"/>
                </a:lnTo>
                <a:lnTo>
                  <a:pt x="472" y="1962"/>
                </a:lnTo>
                <a:lnTo>
                  <a:pt x="518" y="1972"/>
                </a:lnTo>
                <a:lnTo>
                  <a:pt x="560" y="1978"/>
                </a:lnTo>
                <a:lnTo>
                  <a:pt x="602" y="1984"/>
                </a:lnTo>
                <a:lnTo>
                  <a:pt x="644" y="1990"/>
                </a:lnTo>
                <a:lnTo>
                  <a:pt x="684" y="1992"/>
                </a:lnTo>
                <a:lnTo>
                  <a:pt x="758" y="1994"/>
                </a:lnTo>
                <a:lnTo>
                  <a:pt x="826" y="1994"/>
                </a:lnTo>
                <a:lnTo>
                  <a:pt x="888" y="1990"/>
                </a:lnTo>
                <a:lnTo>
                  <a:pt x="938" y="1986"/>
                </a:lnTo>
                <a:lnTo>
                  <a:pt x="982" y="1980"/>
                </a:lnTo>
                <a:lnTo>
                  <a:pt x="982" y="1980"/>
                </a:lnTo>
                <a:lnTo>
                  <a:pt x="1004" y="1976"/>
                </a:lnTo>
                <a:lnTo>
                  <a:pt x="1026" y="1968"/>
                </a:lnTo>
                <a:lnTo>
                  <a:pt x="1048" y="1956"/>
                </a:lnTo>
                <a:lnTo>
                  <a:pt x="1066" y="1944"/>
                </a:lnTo>
                <a:lnTo>
                  <a:pt x="1080" y="1928"/>
                </a:lnTo>
                <a:lnTo>
                  <a:pt x="1086" y="1920"/>
                </a:lnTo>
                <a:lnTo>
                  <a:pt x="1090" y="1910"/>
                </a:lnTo>
                <a:lnTo>
                  <a:pt x="1094" y="1900"/>
                </a:lnTo>
                <a:lnTo>
                  <a:pt x="1094" y="1892"/>
                </a:lnTo>
                <a:lnTo>
                  <a:pt x="1094" y="1882"/>
                </a:lnTo>
                <a:lnTo>
                  <a:pt x="1092" y="1870"/>
                </a:lnTo>
                <a:lnTo>
                  <a:pt x="1092" y="1870"/>
                </a:lnTo>
                <a:lnTo>
                  <a:pt x="1088" y="1862"/>
                </a:lnTo>
                <a:lnTo>
                  <a:pt x="1082" y="1852"/>
                </a:lnTo>
                <a:lnTo>
                  <a:pt x="1074" y="1842"/>
                </a:lnTo>
                <a:lnTo>
                  <a:pt x="1066" y="1832"/>
                </a:lnTo>
                <a:lnTo>
                  <a:pt x="1066" y="1832"/>
                </a:lnTo>
                <a:lnTo>
                  <a:pt x="1058" y="1824"/>
                </a:lnTo>
                <a:lnTo>
                  <a:pt x="1058" y="1824"/>
                </a:lnTo>
                <a:lnTo>
                  <a:pt x="1046" y="1810"/>
                </a:lnTo>
                <a:lnTo>
                  <a:pt x="1032" y="1792"/>
                </a:lnTo>
                <a:lnTo>
                  <a:pt x="1020" y="1770"/>
                </a:lnTo>
                <a:lnTo>
                  <a:pt x="1008" y="1746"/>
                </a:lnTo>
                <a:lnTo>
                  <a:pt x="1008" y="1746"/>
                </a:lnTo>
                <a:lnTo>
                  <a:pt x="1008" y="1744"/>
                </a:lnTo>
                <a:lnTo>
                  <a:pt x="1008" y="1744"/>
                </a:lnTo>
                <a:lnTo>
                  <a:pt x="1004" y="1736"/>
                </a:lnTo>
                <a:lnTo>
                  <a:pt x="1004" y="1736"/>
                </a:lnTo>
                <a:lnTo>
                  <a:pt x="1000" y="1720"/>
                </a:lnTo>
                <a:lnTo>
                  <a:pt x="998" y="1706"/>
                </a:lnTo>
                <a:lnTo>
                  <a:pt x="996" y="1690"/>
                </a:lnTo>
                <a:lnTo>
                  <a:pt x="996" y="1674"/>
                </a:lnTo>
                <a:lnTo>
                  <a:pt x="998" y="1658"/>
                </a:lnTo>
                <a:lnTo>
                  <a:pt x="1004" y="1644"/>
                </a:lnTo>
                <a:lnTo>
                  <a:pt x="1010" y="1628"/>
                </a:lnTo>
                <a:lnTo>
                  <a:pt x="1020" y="1614"/>
                </a:lnTo>
                <a:lnTo>
                  <a:pt x="1034" y="1600"/>
                </a:lnTo>
                <a:lnTo>
                  <a:pt x="1050" y="1586"/>
                </a:lnTo>
                <a:lnTo>
                  <a:pt x="1068" y="1574"/>
                </a:lnTo>
                <a:lnTo>
                  <a:pt x="1092" y="1562"/>
                </a:lnTo>
                <a:lnTo>
                  <a:pt x="1118" y="1550"/>
                </a:lnTo>
                <a:lnTo>
                  <a:pt x="1150" y="1542"/>
                </a:lnTo>
                <a:lnTo>
                  <a:pt x="1186" y="1534"/>
                </a:lnTo>
                <a:lnTo>
                  <a:pt x="1226" y="1526"/>
                </a:lnTo>
                <a:lnTo>
                  <a:pt x="1226" y="1526"/>
                </a:lnTo>
                <a:lnTo>
                  <a:pt x="1254" y="1524"/>
                </a:lnTo>
                <a:lnTo>
                  <a:pt x="1282" y="1522"/>
                </a:lnTo>
                <a:lnTo>
                  <a:pt x="1308" y="1520"/>
                </a:lnTo>
                <a:lnTo>
                  <a:pt x="1332" y="1522"/>
                </a:lnTo>
                <a:lnTo>
                  <a:pt x="1332" y="1522"/>
                </a:lnTo>
                <a:lnTo>
                  <a:pt x="1368" y="1526"/>
                </a:lnTo>
                <a:lnTo>
                  <a:pt x="1398" y="1532"/>
                </a:lnTo>
                <a:lnTo>
                  <a:pt x="1424" y="1542"/>
                </a:lnTo>
                <a:lnTo>
                  <a:pt x="1444" y="1554"/>
                </a:lnTo>
                <a:lnTo>
                  <a:pt x="1462" y="1568"/>
                </a:lnTo>
                <a:lnTo>
                  <a:pt x="1474" y="1584"/>
                </a:lnTo>
                <a:lnTo>
                  <a:pt x="1484" y="1602"/>
                </a:lnTo>
                <a:lnTo>
                  <a:pt x="1490" y="1620"/>
                </a:lnTo>
                <a:lnTo>
                  <a:pt x="1494" y="1638"/>
                </a:lnTo>
                <a:lnTo>
                  <a:pt x="1496" y="1658"/>
                </a:lnTo>
                <a:lnTo>
                  <a:pt x="1494" y="1678"/>
                </a:lnTo>
                <a:lnTo>
                  <a:pt x="1492" y="1696"/>
                </a:lnTo>
                <a:lnTo>
                  <a:pt x="1488" y="1714"/>
                </a:lnTo>
                <a:lnTo>
                  <a:pt x="1482" y="1732"/>
                </a:lnTo>
                <a:lnTo>
                  <a:pt x="1470" y="1762"/>
                </a:lnTo>
                <a:lnTo>
                  <a:pt x="1470" y="1762"/>
                </a:lnTo>
                <a:lnTo>
                  <a:pt x="1462" y="1778"/>
                </a:lnTo>
                <a:lnTo>
                  <a:pt x="1462" y="1778"/>
                </a:lnTo>
                <a:lnTo>
                  <a:pt x="1454" y="1792"/>
                </a:lnTo>
                <a:lnTo>
                  <a:pt x="1454" y="1792"/>
                </a:lnTo>
                <a:lnTo>
                  <a:pt x="1450" y="1806"/>
                </a:lnTo>
                <a:lnTo>
                  <a:pt x="1448" y="1818"/>
                </a:lnTo>
                <a:lnTo>
                  <a:pt x="1448" y="1832"/>
                </a:lnTo>
                <a:lnTo>
                  <a:pt x="1450" y="1842"/>
                </a:lnTo>
                <a:lnTo>
                  <a:pt x="1456" y="1852"/>
                </a:lnTo>
                <a:lnTo>
                  <a:pt x="1462" y="1862"/>
                </a:lnTo>
                <a:lnTo>
                  <a:pt x="1470" y="1870"/>
                </a:lnTo>
                <a:lnTo>
                  <a:pt x="1480" y="1878"/>
                </a:lnTo>
                <a:lnTo>
                  <a:pt x="1490" y="1884"/>
                </a:lnTo>
                <a:lnTo>
                  <a:pt x="1502" y="1890"/>
                </a:lnTo>
                <a:lnTo>
                  <a:pt x="1528" y="1896"/>
                </a:lnTo>
                <a:lnTo>
                  <a:pt x="1554" y="1900"/>
                </a:lnTo>
                <a:lnTo>
                  <a:pt x="1582" y="1898"/>
                </a:lnTo>
                <a:lnTo>
                  <a:pt x="1582" y="1898"/>
                </a:lnTo>
                <a:lnTo>
                  <a:pt x="1624" y="1892"/>
                </a:lnTo>
                <a:lnTo>
                  <a:pt x="1674" y="1884"/>
                </a:lnTo>
                <a:lnTo>
                  <a:pt x="1734" y="1870"/>
                </a:lnTo>
                <a:lnTo>
                  <a:pt x="1798" y="1854"/>
                </a:lnTo>
                <a:lnTo>
                  <a:pt x="1870" y="1830"/>
                </a:lnTo>
                <a:lnTo>
                  <a:pt x="1908" y="1816"/>
                </a:lnTo>
                <a:lnTo>
                  <a:pt x="1946" y="1802"/>
                </a:lnTo>
                <a:lnTo>
                  <a:pt x="1984" y="1784"/>
                </a:lnTo>
                <a:lnTo>
                  <a:pt x="2024" y="1766"/>
                </a:lnTo>
                <a:lnTo>
                  <a:pt x="2064" y="1744"/>
                </a:lnTo>
                <a:lnTo>
                  <a:pt x="2106" y="1722"/>
                </a:lnTo>
                <a:lnTo>
                  <a:pt x="2106" y="1722"/>
                </a:lnTo>
                <a:lnTo>
                  <a:pt x="2082" y="1682"/>
                </a:lnTo>
                <a:lnTo>
                  <a:pt x="2062" y="1640"/>
                </a:lnTo>
                <a:lnTo>
                  <a:pt x="2042" y="1600"/>
                </a:lnTo>
                <a:lnTo>
                  <a:pt x="2024" y="1562"/>
                </a:lnTo>
                <a:lnTo>
                  <a:pt x="1994" y="1486"/>
                </a:lnTo>
                <a:lnTo>
                  <a:pt x="1970" y="1414"/>
                </a:lnTo>
                <a:lnTo>
                  <a:pt x="1952" y="1348"/>
                </a:lnTo>
                <a:lnTo>
                  <a:pt x="1938" y="1290"/>
                </a:lnTo>
                <a:lnTo>
                  <a:pt x="1928" y="1238"/>
                </a:lnTo>
                <a:lnTo>
                  <a:pt x="1920" y="1196"/>
                </a:lnTo>
                <a:lnTo>
                  <a:pt x="1920" y="1196"/>
                </a:lnTo>
                <a:lnTo>
                  <a:pt x="1920" y="1182"/>
                </a:lnTo>
                <a:lnTo>
                  <a:pt x="1920" y="1168"/>
                </a:lnTo>
                <a:lnTo>
                  <a:pt x="1922" y="1152"/>
                </a:lnTo>
                <a:lnTo>
                  <a:pt x="1924" y="1138"/>
                </a:lnTo>
                <a:lnTo>
                  <a:pt x="1928" y="1124"/>
                </a:lnTo>
                <a:lnTo>
                  <a:pt x="1934" y="1112"/>
                </a:lnTo>
                <a:lnTo>
                  <a:pt x="1940" y="1100"/>
                </a:lnTo>
                <a:lnTo>
                  <a:pt x="1948" y="1088"/>
                </a:lnTo>
                <a:lnTo>
                  <a:pt x="1958" y="1078"/>
                </a:lnTo>
                <a:lnTo>
                  <a:pt x="1968" y="1070"/>
                </a:lnTo>
                <a:lnTo>
                  <a:pt x="1980" y="1064"/>
                </a:lnTo>
                <a:lnTo>
                  <a:pt x="1992" y="1062"/>
                </a:lnTo>
                <a:lnTo>
                  <a:pt x="2006" y="1060"/>
                </a:lnTo>
                <a:lnTo>
                  <a:pt x="2020" y="1062"/>
                </a:lnTo>
                <a:lnTo>
                  <a:pt x="2036" y="1068"/>
                </a:lnTo>
                <a:lnTo>
                  <a:pt x="2052" y="1076"/>
                </a:lnTo>
                <a:lnTo>
                  <a:pt x="2052" y="1076"/>
                </a:lnTo>
                <a:lnTo>
                  <a:pt x="2072" y="1086"/>
                </a:lnTo>
                <a:lnTo>
                  <a:pt x="2098" y="1096"/>
                </a:lnTo>
                <a:lnTo>
                  <a:pt x="2128" y="1104"/>
                </a:lnTo>
                <a:lnTo>
                  <a:pt x="2142" y="1108"/>
                </a:lnTo>
                <a:lnTo>
                  <a:pt x="2158" y="1108"/>
                </a:lnTo>
                <a:lnTo>
                  <a:pt x="2176" y="1110"/>
                </a:lnTo>
                <a:lnTo>
                  <a:pt x="2192" y="1108"/>
                </a:lnTo>
                <a:lnTo>
                  <a:pt x="2208" y="1104"/>
                </a:lnTo>
                <a:lnTo>
                  <a:pt x="2222" y="1100"/>
                </a:lnTo>
                <a:lnTo>
                  <a:pt x="2238" y="1092"/>
                </a:lnTo>
                <a:lnTo>
                  <a:pt x="2250" y="1084"/>
                </a:lnTo>
                <a:lnTo>
                  <a:pt x="2264" y="1070"/>
                </a:lnTo>
                <a:lnTo>
                  <a:pt x="2274" y="1056"/>
                </a:lnTo>
                <a:lnTo>
                  <a:pt x="2274" y="1056"/>
                </a:lnTo>
                <a:lnTo>
                  <a:pt x="2284" y="1040"/>
                </a:lnTo>
                <a:lnTo>
                  <a:pt x="2292" y="1020"/>
                </a:lnTo>
                <a:lnTo>
                  <a:pt x="2298" y="998"/>
                </a:lnTo>
                <a:lnTo>
                  <a:pt x="2302" y="974"/>
                </a:lnTo>
                <a:lnTo>
                  <a:pt x="2304" y="946"/>
                </a:lnTo>
                <a:lnTo>
                  <a:pt x="2304" y="914"/>
                </a:lnTo>
                <a:lnTo>
                  <a:pt x="2302" y="880"/>
                </a:lnTo>
                <a:lnTo>
                  <a:pt x="2298" y="842"/>
                </a:lnTo>
                <a:lnTo>
                  <a:pt x="2298" y="842"/>
                </a:lnTo>
                <a:close/>
              </a:path>
            </a:pathLst>
          </a:custGeom>
          <a:solidFill>
            <a:srgbClr val="0070C0"/>
          </a:solidFill>
          <a:ln w="635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215900" dist="381000" dir="3480000" algn="t" rotWithShape="0">
              <a:prstClr val="black">
                <a:alpha val="19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THE GAP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BUILDING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832" y="4829387"/>
            <a:ext cx="725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Struggling students with deeper knowledge can out perform high achieving students with less knowledge.</a:t>
            </a:r>
            <a:endParaRPr lang="en-US" sz="2400" b="1" dirty="0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4906070" y="3426732"/>
            <a:ext cx="3897772" cy="2087843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1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an Richmond\Desktop\figure_presenting_custom_board_155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2" y="767581"/>
            <a:ext cx="7958372" cy="5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AutoShape 2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1942" y="153121"/>
            <a:ext cx="441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Getting Ready….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/>
        </p:nvSpPr>
        <p:spPr bwMode="auto">
          <a:xfrm>
            <a:off x="3860169" y="2513256"/>
            <a:ext cx="4730282" cy="2613312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1495028" y="1821669"/>
            <a:ext cx="4730282" cy="2230481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rgbClr val="DAC2EC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490076" y="894152"/>
            <a:ext cx="4730282" cy="2230481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Oval 2"/>
          <p:cNvSpPr/>
          <p:nvPr/>
        </p:nvSpPr>
        <p:spPr>
          <a:xfrm>
            <a:off x="6368725" y="1091166"/>
            <a:ext cx="2498053" cy="3609841"/>
          </a:xfrm>
          <a:custGeom>
            <a:avLst/>
            <a:gdLst>
              <a:gd name="connsiteX0" fmla="*/ 0 w 1794423"/>
              <a:gd name="connsiteY0" fmla="*/ 897212 h 1794423"/>
              <a:gd name="connsiteX1" fmla="*/ 897212 w 1794423"/>
              <a:gd name="connsiteY1" fmla="*/ 0 h 1794423"/>
              <a:gd name="connsiteX2" fmla="*/ 1794424 w 1794423"/>
              <a:gd name="connsiteY2" fmla="*/ 897212 h 1794423"/>
              <a:gd name="connsiteX3" fmla="*/ 897212 w 1794423"/>
              <a:gd name="connsiteY3" fmla="*/ 1794424 h 1794423"/>
              <a:gd name="connsiteX4" fmla="*/ 0 w 1794423"/>
              <a:gd name="connsiteY4" fmla="*/ 897212 h 1794423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441" h="2593078">
                <a:moveTo>
                  <a:pt x="17" y="1695866"/>
                </a:moveTo>
                <a:cubicBezTo>
                  <a:pt x="-3841" y="1263686"/>
                  <a:pt x="691081" y="787078"/>
                  <a:pt x="874080" y="0"/>
                </a:cubicBezTo>
                <a:cubicBezTo>
                  <a:pt x="1045506" y="787077"/>
                  <a:pt x="1794441" y="1200349"/>
                  <a:pt x="1794441" y="1695866"/>
                </a:cubicBezTo>
                <a:cubicBezTo>
                  <a:pt x="1794441" y="2191383"/>
                  <a:pt x="1392746" y="2593078"/>
                  <a:pt x="897229" y="2593078"/>
                </a:cubicBezTo>
                <a:cubicBezTo>
                  <a:pt x="401712" y="2593078"/>
                  <a:pt x="3875" y="2128046"/>
                  <a:pt x="17" y="16958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65860" rtlCol="0" anchor="ctr"/>
          <a:lstStyle/>
          <a:p>
            <a:pPr algn="ctr"/>
            <a:r>
              <a:rPr lang="en-US" sz="3000" b="1" dirty="0" smtClean="0"/>
              <a:t> Re-evaluating</a:t>
            </a:r>
          </a:p>
          <a:p>
            <a:pPr algn="ctr"/>
            <a:r>
              <a:rPr lang="en-US" sz="3000" b="1" dirty="0" smtClean="0"/>
              <a:t>And</a:t>
            </a:r>
          </a:p>
          <a:p>
            <a:pPr algn="ctr"/>
            <a:r>
              <a:rPr lang="en-US" sz="3000" b="1" dirty="0" smtClean="0"/>
              <a:t>Adjusting</a:t>
            </a:r>
            <a:endParaRPr lang="en-US" sz="3000" b="1" dirty="0"/>
          </a:p>
        </p:txBody>
      </p:sp>
      <p:sp>
        <p:nvSpPr>
          <p:cNvPr id="20" name="Oval 2"/>
          <p:cNvSpPr/>
          <p:nvPr/>
        </p:nvSpPr>
        <p:spPr>
          <a:xfrm>
            <a:off x="1291346" y="1740024"/>
            <a:ext cx="1600019" cy="2312126"/>
          </a:xfrm>
          <a:custGeom>
            <a:avLst/>
            <a:gdLst>
              <a:gd name="connsiteX0" fmla="*/ 0 w 1794423"/>
              <a:gd name="connsiteY0" fmla="*/ 897212 h 1794423"/>
              <a:gd name="connsiteX1" fmla="*/ 897212 w 1794423"/>
              <a:gd name="connsiteY1" fmla="*/ 0 h 1794423"/>
              <a:gd name="connsiteX2" fmla="*/ 1794424 w 1794423"/>
              <a:gd name="connsiteY2" fmla="*/ 897212 h 1794423"/>
              <a:gd name="connsiteX3" fmla="*/ 897212 w 1794423"/>
              <a:gd name="connsiteY3" fmla="*/ 1794424 h 1794423"/>
              <a:gd name="connsiteX4" fmla="*/ 0 w 1794423"/>
              <a:gd name="connsiteY4" fmla="*/ 897212 h 1794423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441" h="2593078">
                <a:moveTo>
                  <a:pt x="17" y="1695866"/>
                </a:moveTo>
                <a:cubicBezTo>
                  <a:pt x="-3841" y="1263686"/>
                  <a:pt x="691081" y="787078"/>
                  <a:pt x="874080" y="0"/>
                </a:cubicBezTo>
                <a:cubicBezTo>
                  <a:pt x="1045506" y="787077"/>
                  <a:pt x="1794441" y="1200349"/>
                  <a:pt x="1794441" y="1695866"/>
                </a:cubicBezTo>
                <a:cubicBezTo>
                  <a:pt x="1794441" y="2191383"/>
                  <a:pt x="1392746" y="2593078"/>
                  <a:pt x="897229" y="2593078"/>
                </a:cubicBezTo>
                <a:cubicBezTo>
                  <a:pt x="401712" y="2593078"/>
                  <a:pt x="3875" y="2128046"/>
                  <a:pt x="17" y="16958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11480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tracking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5367" y="386320"/>
            <a:ext cx="477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We </a:t>
            </a:r>
            <a:r>
              <a:rPr lang="en-US" sz="2000" b="1" dirty="0" smtClean="0">
                <a:solidFill>
                  <a:srgbClr val="002060"/>
                </a:solidFill>
              </a:rPr>
              <a:t>Must </a:t>
            </a:r>
            <a:r>
              <a:rPr lang="en-US" sz="2000" b="1" dirty="0" smtClean="0">
                <a:solidFill>
                  <a:srgbClr val="002060"/>
                </a:solidFill>
              </a:rPr>
              <a:t>Build Topic Knowledge not only systematically grade by grade but must follow through with….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Oval 2"/>
          <p:cNvSpPr/>
          <p:nvPr/>
        </p:nvSpPr>
        <p:spPr>
          <a:xfrm>
            <a:off x="2732124" y="2513255"/>
            <a:ext cx="2256090" cy="2526730"/>
          </a:xfrm>
          <a:custGeom>
            <a:avLst/>
            <a:gdLst>
              <a:gd name="connsiteX0" fmla="*/ 0 w 1794423"/>
              <a:gd name="connsiteY0" fmla="*/ 897212 h 1794423"/>
              <a:gd name="connsiteX1" fmla="*/ 897212 w 1794423"/>
              <a:gd name="connsiteY1" fmla="*/ 0 h 1794423"/>
              <a:gd name="connsiteX2" fmla="*/ 1794424 w 1794423"/>
              <a:gd name="connsiteY2" fmla="*/ 897212 h 1794423"/>
              <a:gd name="connsiteX3" fmla="*/ 897212 w 1794423"/>
              <a:gd name="connsiteY3" fmla="*/ 1794424 h 1794423"/>
              <a:gd name="connsiteX4" fmla="*/ 0 w 1794423"/>
              <a:gd name="connsiteY4" fmla="*/ 897212 h 1794423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441" h="2593078">
                <a:moveTo>
                  <a:pt x="17" y="1695866"/>
                </a:moveTo>
                <a:cubicBezTo>
                  <a:pt x="-3841" y="1263686"/>
                  <a:pt x="691081" y="787078"/>
                  <a:pt x="874080" y="0"/>
                </a:cubicBezTo>
                <a:cubicBezTo>
                  <a:pt x="1045506" y="787077"/>
                  <a:pt x="1794441" y="1200349"/>
                  <a:pt x="1794441" y="1695866"/>
                </a:cubicBezTo>
                <a:cubicBezTo>
                  <a:pt x="1794441" y="2191383"/>
                  <a:pt x="1392746" y="2593078"/>
                  <a:pt x="897229" y="2593078"/>
                </a:cubicBezTo>
                <a:cubicBezTo>
                  <a:pt x="401712" y="2593078"/>
                  <a:pt x="3875" y="2128046"/>
                  <a:pt x="17" y="169586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11480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Monitoring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2"/>
          <p:cNvSpPr/>
          <p:nvPr/>
        </p:nvSpPr>
        <p:spPr>
          <a:xfrm>
            <a:off x="4933595" y="3776620"/>
            <a:ext cx="1734944" cy="2312126"/>
          </a:xfrm>
          <a:custGeom>
            <a:avLst/>
            <a:gdLst>
              <a:gd name="connsiteX0" fmla="*/ 0 w 1794423"/>
              <a:gd name="connsiteY0" fmla="*/ 897212 h 1794423"/>
              <a:gd name="connsiteX1" fmla="*/ 897212 w 1794423"/>
              <a:gd name="connsiteY1" fmla="*/ 0 h 1794423"/>
              <a:gd name="connsiteX2" fmla="*/ 1794424 w 1794423"/>
              <a:gd name="connsiteY2" fmla="*/ 897212 h 1794423"/>
              <a:gd name="connsiteX3" fmla="*/ 897212 w 1794423"/>
              <a:gd name="connsiteY3" fmla="*/ 1794424 h 1794423"/>
              <a:gd name="connsiteX4" fmla="*/ 0 w 1794423"/>
              <a:gd name="connsiteY4" fmla="*/ 897212 h 1794423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8 w 1794452"/>
              <a:gd name="connsiteY0" fmla="*/ 1695866 h 2593078"/>
              <a:gd name="connsiteX1" fmla="*/ 874091 w 1794452"/>
              <a:gd name="connsiteY1" fmla="*/ 0 h 2593078"/>
              <a:gd name="connsiteX2" fmla="*/ 1794452 w 1794452"/>
              <a:gd name="connsiteY2" fmla="*/ 1695866 h 2593078"/>
              <a:gd name="connsiteX3" fmla="*/ 897240 w 1794452"/>
              <a:gd name="connsiteY3" fmla="*/ 2593078 h 2593078"/>
              <a:gd name="connsiteX4" fmla="*/ 28 w 1794452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22 w 1794446"/>
              <a:gd name="connsiteY0" fmla="*/ 1695866 h 2593078"/>
              <a:gd name="connsiteX1" fmla="*/ 874085 w 1794446"/>
              <a:gd name="connsiteY1" fmla="*/ 0 h 2593078"/>
              <a:gd name="connsiteX2" fmla="*/ 1794446 w 1794446"/>
              <a:gd name="connsiteY2" fmla="*/ 1695866 h 2593078"/>
              <a:gd name="connsiteX3" fmla="*/ 897234 w 1794446"/>
              <a:gd name="connsiteY3" fmla="*/ 2593078 h 2593078"/>
              <a:gd name="connsiteX4" fmla="*/ 22 w 1794446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8 w 1794442"/>
              <a:gd name="connsiteY0" fmla="*/ 1695866 h 2593078"/>
              <a:gd name="connsiteX1" fmla="*/ 874081 w 1794442"/>
              <a:gd name="connsiteY1" fmla="*/ 0 h 2593078"/>
              <a:gd name="connsiteX2" fmla="*/ 1794442 w 1794442"/>
              <a:gd name="connsiteY2" fmla="*/ 1695866 h 2593078"/>
              <a:gd name="connsiteX3" fmla="*/ 897230 w 1794442"/>
              <a:gd name="connsiteY3" fmla="*/ 2593078 h 2593078"/>
              <a:gd name="connsiteX4" fmla="*/ 18 w 1794442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  <a:gd name="connsiteX0" fmla="*/ 17 w 1794441"/>
              <a:gd name="connsiteY0" fmla="*/ 1695866 h 2593078"/>
              <a:gd name="connsiteX1" fmla="*/ 874080 w 1794441"/>
              <a:gd name="connsiteY1" fmla="*/ 0 h 2593078"/>
              <a:gd name="connsiteX2" fmla="*/ 1794441 w 1794441"/>
              <a:gd name="connsiteY2" fmla="*/ 1695866 h 2593078"/>
              <a:gd name="connsiteX3" fmla="*/ 897229 w 1794441"/>
              <a:gd name="connsiteY3" fmla="*/ 2593078 h 2593078"/>
              <a:gd name="connsiteX4" fmla="*/ 17 w 1794441"/>
              <a:gd name="connsiteY4" fmla="*/ 1695866 h 25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441" h="2593078">
                <a:moveTo>
                  <a:pt x="17" y="1695866"/>
                </a:moveTo>
                <a:cubicBezTo>
                  <a:pt x="-3841" y="1263686"/>
                  <a:pt x="691081" y="787078"/>
                  <a:pt x="874080" y="0"/>
                </a:cubicBezTo>
                <a:cubicBezTo>
                  <a:pt x="1045506" y="787077"/>
                  <a:pt x="1794441" y="1200349"/>
                  <a:pt x="1794441" y="1695866"/>
                </a:cubicBezTo>
                <a:cubicBezTo>
                  <a:pt x="1794441" y="2191383"/>
                  <a:pt x="1392746" y="2593078"/>
                  <a:pt x="897229" y="2593078"/>
                </a:cubicBezTo>
                <a:cubicBezTo>
                  <a:pt x="401712" y="2593078"/>
                  <a:pt x="3875" y="2128046"/>
                  <a:pt x="17" y="1695866"/>
                </a:cubicBezTo>
                <a:close/>
              </a:path>
            </a:pathLst>
          </a:cu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11480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scaffolds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  <p:pic>
        <p:nvPicPr>
          <p:cNvPr id="2052" name="Picture 4" descr="C:\Users\Susan Richmond\AppData\Local\Temp\four_sports_fans_doing_the_wave_anim_500_wht_158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576284"/>
            <a:ext cx="6596743" cy="519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6103" y="576284"/>
            <a:ext cx="65967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Wide Latin" panose="020A0A07050505020404" pitchFamily="18" charset="0"/>
              </a:rPr>
              <a:t>Go Team!  Build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Wide Latin" panose="020A0A070505050204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Wide Latin" panose="020A0A07050505020404" pitchFamily="18" charset="0"/>
              </a:rPr>
              <a:t>Knowledge!</a:t>
            </a:r>
            <a:endParaRPr lang="en-US" sz="3200" b="1" dirty="0">
              <a:solidFill>
                <a:srgbClr val="0070C0"/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80831" y="201672"/>
            <a:ext cx="4781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yields the highest  result for building knowledge?</a:t>
            </a:r>
            <a:endParaRPr lang="en-US" sz="3600" b="1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741304" y="2121226"/>
            <a:ext cx="2848754" cy="2114076"/>
          </a:xfrm>
          <a:custGeom>
            <a:avLst/>
            <a:gdLst>
              <a:gd name="T0" fmla="*/ 2982 w 3040"/>
              <a:gd name="T1" fmla="*/ 594 h 2256"/>
              <a:gd name="T2" fmla="*/ 2878 w 3040"/>
              <a:gd name="T3" fmla="*/ 402 h 2256"/>
              <a:gd name="T4" fmla="*/ 2750 w 3040"/>
              <a:gd name="T5" fmla="*/ 330 h 2256"/>
              <a:gd name="T6" fmla="*/ 2640 w 3040"/>
              <a:gd name="T7" fmla="*/ 332 h 2256"/>
              <a:gd name="T8" fmla="*/ 2506 w 3040"/>
              <a:gd name="T9" fmla="*/ 392 h 2256"/>
              <a:gd name="T10" fmla="*/ 2412 w 3040"/>
              <a:gd name="T11" fmla="*/ 470 h 2256"/>
              <a:gd name="T12" fmla="*/ 2358 w 3040"/>
              <a:gd name="T13" fmla="*/ 514 h 2256"/>
              <a:gd name="T14" fmla="*/ 2308 w 3040"/>
              <a:gd name="T15" fmla="*/ 530 h 2256"/>
              <a:gd name="T16" fmla="*/ 2220 w 3040"/>
              <a:gd name="T17" fmla="*/ 506 h 2256"/>
              <a:gd name="T18" fmla="*/ 2150 w 3040"/>
              <a:gd name="T19" fmla="*/ 430 h 2256"/>
              <a:gd name="T20" fmla="*/ 2110 w 3040"/>
              <a:gd name="T21" fmla="*/ 330 h 2256"/>
              <a:gd name="T22" fmla="*/ 2078 w 3040"/>
              <a:gd name="T23" fmla="*/ 70 h 2256"/>
              <a:gd name="T24" fmla="*/ 1910 w 3040"/>
              <a:gd name="T25" fmla="*/ 18 h 2256"/>
              <a:gd name="T26" fmla="*/ 1730 w 3040"/>
              <a:gd name="T27" fmla="*/ 0 h 2256"/>
              <a:gd name="T28" fmla="*/ 1536 w 3040"/>
              <a:gd name="T29" fmla="*/ 22 h 2256"/>
              <a:gd name="T30" fmla="*/ 1356 w 3040"/>
              <a:gd name="T31" fmla="*/ 82 h 2256"/>
              <a:gd name="T32" fmla="*/ 1196 w 3040"/>
              <a:gd name="T33" fmla="*/ 178 h 2256"/>
              <a:gd name="T34" fmla="*/ 1062 w 3040"/>
              <a:gd name="T35" fmla="*/ 306 h 2256"/>
              <a:gd name="T36" fmla="*/ 956 w 3040"/>
              <a:gd name="T37" fmla="*/ 458 h 2256"/>
              <a:gd name="T38" fmla="*/ 886 w 3040"/>
              <a:gd name="T39" fmla="*/ 630 h 2256"/>
              <a:gd name="T40" fmla="*/ 784 w 3040"/>
              <a:gd name="T41" fmla="*/ 690 h 2256"/>
              <a:gd name="T42" fmla="*/ 626 w 3040"/>
              <a:gd name="T43" fmla="*/ 688 h 2256"/>
              <a:gd name="T44" fmla="*/ 456 w 3040"/>
              <a:gd name="T45" fmla="*/ 726 h 2256"/>
              <a:gd name="T46" fmla="*/ 306 w 3040"/>
              <a:gd name="T47" fmla="*/ 802 h 2256"/>
              <a:gd name="T48" fmla="*/ 180 w 3040"/>
              <a:gd name="T49" fmla="*/ 908 h 2256"/>
              <a:gd name="T50" fmla="*/ 84 w 3040"/>
              <a:gd name="T51" fmla="*/ 1044 h 2256"/>
              <a:gd name="T52" fmla="*/ 22 w 3040"/>
              <a:gd name="T53" fmla="*/ 1198 h 2256"/>
              <a:gd name="T54" fmla="*/ 0 w 3040"/>
              <a:gd name="T55" fmla="*/ 1370 h 2256"/>
              <a:gd name="T56" fmla="*/ 14 w 3040"/>
              <a:gd name="T57" fmla="*/ 1508 h 2256"/>
              <a:gd name="T58" fmla="*/ 68 w 3040"/>
              <a:gd name="T59" fmla="*/ 1666 h 2256"/>
              <a:gd name="T60" fmla="*/ 158 w 3040"/>
              <a:gd name="T61" fmla="*/ 1806 h 2256"/>
              <a:gd name="T62" fmla="*/ 280 w 3040"/>
              <a:gd name="T63" fmla="*/ 1918 h 2256"/>
              <a:gd name="T64" fmla="*/ 426 w 3040"/>
              <a:gd name="T65" fmla="*/ 2002 h 2256"/>
              <a:gd name="T66" fmla="*/ 590 w 3040"/>
              <a:gd name="T67" fmla="*/ 2048 h 2256"/>
              <a:gd name="T68" fmla="*/ 742 w 3040"/>
              <a:gd name="T69" fmla="*/ 2054 h 2256"/>
              <a:gd name="T70" fmla="*/ 954 w 3040"/>
              <a:gd name="T71" fmla="*/ 2006 h 2256"/>
              <a:gd name="T72" fmla="*/ 1100 w 3040"/>
              <a:gd name="T73" fmla="*/ 2032 h 2256"/>
              <a:gd name="T74" fmla="*/ 1312 w 3040"/>
              <a:gd name="T75" fmla="*/ 2158 h 2256"/>
              <a:gd name="T76" fmla="*/ 1566 w 3040"/>
              <a:gd name="T77" fmla="*/ 2234 h 2256"/>
              <a:gd name="T78" fmla="*/ 1794 w 3040"/>
              <a:gd name="T79" fmla="*/ 2256 h 2256"/>
              <a:gd name="T80" fmla="*/ 2020 w 3040"/>
              <a:gd name="T81" fmla="*/ 2236 h 2256"/>
              <a:gd name="T82" fmla="*/ 2226 w 3040"/>
              <a:gd name="T83" fmla="*/ 2180 h 2256"/>
              <a:gd name="T84" fmla="*/ 2404 w 3040"/>
              <a:gd name="T85" fmla="*/ 2092 h 2256"/>
              <a:gd name="T86" fmla="*/ 2392 w 3040"/>
              <a:gd name="T87" fmla="*/ 1936 h 2256"/>
              <a:gd name="T88" fmla="*/ 2310 w 3040"/>
              <a:gd name="T89" fmla="*/ 1606 h 2256"/>
              <a:gd name="T90" fmla="*/ 2292 w 3040"/>
              <a:gd name="T91" fmla="*/ 1424 h 2256"/>
              <a:gd name="T92" fmla="*/ 2338 w 3040"/>
              <a:gd name="T93" fmla="*/ 1292 h 2256"/>
              <a:gd name="T94" fmla="*/ 2406 w 3040"/>
              <a:gd name="T95" fmla="*/ 1240 h 2256"/>
              <a:gd name="T96" fmla="*/ 2472 w 3040"/>
              <a:gd name="T97" fmla="*/ 1238 h 2256"/>
              <a:gd name="T98" fmla="*/ 2536 w 3040"/>
              <a:gd name="T99" fmla="*/ 1264 h 2256"/>
              <a:gd name="T100" fmla="*/ 2596 w 3040"/>
              <a:gd name="T101" fmla="*/ 1292 h 2256"/>
              <a:gd name="T102" fmla="*/ 2652 w 3040"/>
              <a:gd name="T103" fmla="*/ 1310 h 2256"/>
              <a:gd name="T104" fmla="*/ 2736 w 3040"/>
              <a:gd name="T105" fmla="*/ 1324 h 2256"/>
              <a:gd name="T106" fmla="*/ 2800 w 3040"/>
              <a:gd name="T107" fmla="*/ 1324 h 2256"/>
              <a:gd name="T108" fmla="*/ 2860 w 3040"/>
              <a:gd name="T109" fmla="*/ 1312 h 2256"/>
              <a:gd name="T110" fmla="*/ 2900 w 3040"/>
              <a:gd name="T111" fmla="*/ 1294 h 2256"/>
              <a:gd name="T112" fmla="*/ 2930 w 3040"/>
              <a:gd name="T113" fmla="*/ 1274 h 2256"/>
              <a:gd name="T114" fmla="*/ 2972 w 3040"/>
              <a:gd name="T115" fmla="*/ 1230 h 2256"/>
              <a:gd name="T116" fmla="*/ 2994 w 3040"/>
              <a:gd name="T117" fmla="*/ 1196 h 2256"/>
              <a:gd name="T118" fmla="*/ 3018 w 3040"/>
              <a:gd name="T119" fmla="*/ 1138 h 2256"/>
              <a:gd name="T120" fmla="*/ 3036 w 3040"/>
              <a:gd name="T121" fmla="*/ 1056 h 2256"/>
              <a:gd name="T122" fmla="*/ 3036 w 3040"/>
              <a:gd name="T123" fmla="*/ 87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0" h="2256">
                <a:moveTo>
                  <a:pt x="3024" y="782"/>
                </a:moveTo>
                <a:lnTo>
                  <a:pt x="3024" y="782"/>
                </a:lnTo>
                <a:lnTo>
                  <a:pt x="3012" y="712"/>
                </a:lnTo>
                <a:lnTo>
                  <a:pt x="2998" y="650"/>
                </a:lnTo>
                <a:lnTo>
                  <a:pt x="2982" y="594"/>
                </a:lnTo>
                <a:lnTo>
                  <a:pt x="2964" y="546"/>
                </a:lnTo>
                <a:lnTo>
                  <a:pt x="2944" y="502"/>
                </a:lnTo>
                <a:lnTo>
                  <a:pt x="2924" y="464"/>
                </a:lnTo>
                <a:lnTo>
                  <a:pt x="2902" y="430"/>
                </a:lnTo>
                <a:lnTo>
                  <a:pt x="2878" y="402"/>
                </a:lnTo>
                <a:lnTo>
                  <a:pt x="2854" y="380"/>
                </a:lnTo>
                <a:lnTo>
                  <a:pt x="2828" y="362"/>
                </a:lnTo>
                <a:lnTo>
                  <a:pt x="2802" y="346"/>
                </a:lnTo>
                <a:lnTo>
                  <a:pt x="2776" y="336"/>
                </a:lnTo>
                <a:lnTo>
                  <a:pt x="2750" y="330"/>
                </a:lnTo>
                <a:lnTo>
                  <a:pt x="2724" y="326"/>
                </a:lnTo>
                <a:lnTo>
                  <a:pt x="2696" y="326"/>
                </a:lnTo>
                <a:lnTo>
                  <a:pt x="2670" y="328"/>
                </a:lnTo>
                <a:lnTo>
                  <a:pt x="2670" y="328"/>
                </a:lnTo>
                <a:lnTo>
                  <a:pt x="2640" y="332"/>
                </a:lnTo>
                <a:lnTo>
                  <a:pt x="2612" y="340"/>
                </a:lnTo>
                <a:lnTo>
                  <a:pt x="2584" y="352"/>
                </a:lnTo>
                <a:lnTo>
                  <a:pt x="2556" y="364"/>
                </a:lnTo>
                <a:lnTo>
                  <a:pt x="2532" y="376"/>
                </a:lnTo>
                <a:lnTo>
                  <a:pt x="2506" y="392"/>
                </a:lnTo>
                <a:lnTo>
                  <a:pt x="2484" y="406"/>
                </a:lnTo>
                <a:lnTo>
                  <a:pt x="2464" y="422"/>
                </a:lnTo>
                <a:lnTo>
                  <a:pt x="2464" y="422"/>
                </a:lnTo>
                <a:lnTo>
                  <a:pt x="2434" y="448"/>
                </a:lnTo>
                <a:lnTo>
                  <a:pt x="2412" y="470"/>
                </a:lnTo>
                <a:lnTo>
                  <a:pt x="2412" y="470"/>
                </a:lnTo>
                <a:lnTo>
                  <a:pt x="2398" y="484"/>
                </a:lnTo>
                <a:lnTo>
                  <a:pt x="2384" y="496"/>
                </a:lnTo>
                <a:lnTo>
                  <a:pt x="2372" y="506"/>
                </a:lnTo>
                <a:lnTo>
                  <a:pt x="2358" y="514"/>
                </a:lnTo>
                <a:lnTo>
                  <a:pt x="2346" y="520"/>
                </a:lnTo>
                <a:lnTo>
                  <a:pt x="2332" y="526"/>
                </a:lnTo>
                <a:lnTo>
                  <a:pt x="2320" y="528"/>
                </a:lnTo>
                <a:lnTo>
                  <a:pt x="2308" y="530"/>
                </a:lnTo>
                <a:lnTo>
                  <a:pt x="2308" y="530"/>
                </a:lnTo>
                <a:lnTo>
                  <a:pt x="2288" y="532"/>
                </a:lnTo>
                <a:lnTo>
                  <a:pt x="2270" y="530"/>
                </a:lnTo>
                <a:lnTo>
                  <a:pt x="2252" y="524"/>
                </a:lnTo>
                <a:lnTo>
                  <a:pt x="2236" y="516"/>
                </a:lnTo>
                <a:lnTo>
                  <a:pt x="2220" y="506"/>
                </a:lnTo>
                <a:lnTo>
                  <a:pt x="2204" y="494"/>
                </a:lnTo>
                <a:lnTo>
                  <a:pt x="2188" y="482"/>
                </a:lnTo>
                <a:lnTo>
                  <a:pt x="2176" y="466"/>
                </a:lnTo>
                <a:lnTo>
                  <a:pt x="2162" y="448"/>
                </a:lnTo>
                <a:lnTo>
                  <a:pt x="2150" y="430"/>
                </a:lnTo>
                <a:lnTo>
                  <a:pt x="2140" y="412"/>
                </a:lnTo>
                <a:lnTo>
                  <a:pt x="2130" y="392"/>
                </a:lnTo>
                <a:lnTo>
                  <a:pt x="2122" y="372"/>
                </a:lnTo>
                <a:lnTo>
                  <a:pt x="2116" y="350"/>
                </a:lnTo>
                <a:lnTo>
                  <a:pt x="2110" y="330"/>
                </a:lnTo>
                <a:lnTo>
                  <a:pt x="2106" y="310"/>
                </a:lnTo>
                <a:lnTo>
                  <a:pt x="2106" y="310"/>
                </a:lnTo>
                <a:lnTo>
                  <a:pt x="2090" y="202"/>
                </a:lnTo>
                <a:lnTo>
                  <a:pt x="2084" y="140"/>
                </a:lnTo>
                <a:lnTo>
                  <a:pt x="2078" y="70"/>
                </a:lnTo>
                <a:lnTo>
                  <a:pt x="2078" y="70"/>
                </a:lnTo>
                <a:lnTo>
                  <a:pt x="2038" y="54"/>
                </a:lnTo>
                <a:lnTo>
                  <a:pt x="1996" y="40"/>
                </a:lnTo>
                <a:lnTo>
                  <a:pt x="1954" y="28"/>
                </a:lnTo>
                <a:lnTo>
                  <a:pt x="1910" y="18"/>
                </a:lnTo>
                <a:lnTo>
                  <a:pt x="1866" y="10"/>
                </a:lnTo>
                <a:lnTo>
                  <a:pt x="1822" y="4"/>
                </a:lnTo>
                <a:lnTo>
                  <a:pt x="1776" y="0"/>
                </a:lnTo>
                <a:lnTo>
                  <a:pt x="1730" y="0"/>
                </a:lnTo>
                <a:lnTo>
                  <a:pt x="1730" y="0"/>
                </a:lnTo>
                <a:lnTo>
                  <a:pt x="1690" y="0"/>
                </a:lnTo>
                <a:lnTo>
                  <a:pt x="1650" y="4"/>
                </a:lnTo>
                <a:lnTo>
                  <a:pt x="1612" y="8"/>
                </a:lnTo>
                <a:lnTo>
                  <a:pt x="1574" y="14"/>
                </a:lnTo>
                <a:lnTo>
                  <a:pt x="1536" y="22"/>
                </a:lnTo>
                <a:lnTo>
                  <a:pt x="1498" y="30"/>
                </a:lnTo>
                <a:lnTo>
                  <a:pt x="1462" y="42"/>
                </a:lnTo>
                <a:lnTo>
                  <a:pt x="1426" y="54"/>
                </a:lnTo>
                <a:lnTo>
                  <a:pt x="1390" y="68"/>
                </a:lnTo>
                <a:lnTo>
                  <a:pt x="1356" y="82"/>
                </a:lnTo>
                <a:lnTo>
                  <a:pt x="1322" y="98"/>
                </a:lnTo>
                <a:lnTo>
                  <a:pt x="1290" y="116"/>
                </a:lnTo>
                <a:lnTo>
                  <a:pt x="1258" y="136"/>
                </a:lnTo>
                <a:lnTo>
                  <a:pt x="1226" y="156"/>
                </a:lnTo>
                <a:lnTo>
                  <a:pt x="1196" y="178"/>
                </a:lnTo>
                <a:lnTo>
                  <a:pt x="1168" y="202"/>
                </a:lnTo>
                <a:lnTo>
                  <a:pt x="1140" y="226"/>
                </a:lnTo>
                <a:lnTo>
                  <a:pt x="1112" y="252"/>
                </a:lnTo>
                <a:lnTo>
                  <a:pt x="1086" y="278"/>
                </a:lnTo>
                <a:lnTo>
                  <a:pt x="1062" y="306"/>
                </a:lnTo>
                <a:lnTo>
                  <a:pt x="1038" y="334"/>
                </a:lnTo>
                <a:lnTo>
                  <a:pt x="1016" y="364"/>
                </a:lnTo>
                <a:lnTo>
                  <a:pt x="996" y="394"/>
                </a:lnTo>
                <a:lnTo>
                  <a:pt x="976" y="426"/>
                </a:lnTo>
                <a:lnTo>
                  <a:pt x="956" y="458"/>
                </a:lnTo>
                <a:lnTo>
                  <a:pt x="940" y="490"/>
                </a:lnTo>
                <a:lnTo>
                  <a:pt x="924" y="524"/>
                </a:lnTo>
                <a:lnTo>
                  <a:pt x="910" y="560"/>
                </a:lnTo>
                <a:lnTo>
                  <a:pt x="896" y="594"/>
                </a:lnTo>
                <a:lnTo>
                  <a:pt x="886" y="630"/>
                </a:lnTo>
                <a:lnTo>
                  <a:pt x="876" y="668"/>
                </a:lnTo>
                <a:lnTo>
                  <a:pt x="868" y="704"/>
                </a:lnTo>
                <a:lnTo>
                  <a:pt x="868" y="704"/>
                </a:lnTo>
                <a:lnTo>
                  <a:pt x="826" y="696"/>
                </a:lnTo>
                <a:lnTo>
                  <a:pt x="784" y="690"/>
                </a:lnTo>
                <a:lnTo>
                  <a:pt x="740" y="686"/>
                </a:lnTo>
                <a:lnTo>
                  <a:pt x="696" y="684"/>
                </a:lnTo>
                <a:lnTo>
                  <a:pt x="696" y="684"/>
                </a:lnTo>
                <a:lnTo>
                  <a:pt x="660" y="686"/>
                </a:lnTo>
                <a:lnTo>
                  <a:pt x="626" y="688"/>
                </a:lnTo>
                <a:lnTo>
                  <a:pt x="590" y="692"/>
                </a:lnTo>
                <a:lnTo>
                  <a:pt x="556" y="698"/>
                </a:lnTo>
                <a:lnTo>
                  <a:pt x="522" y="706"/>
                </a:lnTo>
                <a:lnTo>
                  <a:pt x="490" y="716"/>
                </a:lnTo>
                <a:lnTo>
                  <a:pt x="456" y="726"/>
                </a:lnTo>
                <a:lnTo>
                  <a:pt x="426" y="738"/>
                </a:lnTo>
                <a:lnTo>
                  <a:pt x="394" y="752"/>
                </a:lnTo>
                <a:lnTo>
                  <a:pt x="364" y="766"/>
                </a:lnTo>
                <a:lnTo>
                  <a:pt x="334" y="784"/>
                </a:lnTo>
                <a:lnTo>
                  <a:pt x="306" y="802"/>
                </a:lnTo>
                <a:lnTo>
                  <a:pt x="280" y="820"/>
                </a:lnTo>
                <a:lnTo>
                  <a:pt x="252" y="840"/>
                </a:lnTo>
                <a:lnTo>
                  <a:pt x="228" y="862"/>
                </a:lnTo>
                <a:lnTo>
                  <a:pt x="204" y="886"/>
                </a:lnTo>
                <a:lnTo>
                  <a:pt x="180" y="908"/>
                </a:lnTo>
                <a:lnTo>
                  <a:pt x="158" y="934"/>
                </a:lnTo>
                <a:lnTo>
                  <a:pt x="138" y="960"/>
                </a:lnTo>
                <a:lnTo>
                  <a:pt x="118" y="986"/>
                </a:lnTo>
                <a:lnTo>
                  <a:pt x="100" y="1014"/>
                </a:lnTo>
                <a:lnTo>
                  <a:pt x="84" y="1044"/>
                </a:lnTo>
                <a:lnTo>
                  <a:pt x="68" y="1072"/>
                </a:lnTo>
                <a:lnTo>
                  <a:pt x="54" y="1102"/>
                </a:lnTo>
                <a:lnTo>
                  <a:pt x="42" y="1134"/>
                </a:lnTo>
                <a:lnTo>
                  <a:pt x="30" y="1166"/>
                </a:lnTo>
                <a:lnTo>
                  <a:pt x="22" y="1198"/>
                </a:lnTo>
                <a:lnTo>
                  <a:pt x="14" y="1232"/>
                </a:lnTo>
                <a:lnTo>
                  <a:pt x="8" y="1266"/>
                </a:lnTo>
                <a:lnTo>
                  <a:pt x="2" y="1300"/>
                </a:lnTo>
                <a:lnTo>
                  <a:pt x="0" y="1334"/>
                </a:lnTo>
                <a:lnTo>
                  <a:pt x="0" y="1370"/>
                </a:lnTo>
                <a:lnTo>
                  <a:pt x="0" y="1370"/>
                </a:lnTo>
                <a:lnTo>
                  <a:pt x="0" y="1404"/>
                </a:lnTo>
                <a:lnTo>
                  <a:pt x="2" y="1440"/>
                </a:lnTo>
                <a:lnTo>
                  <a:pt x="8" y="1474"/>
                </a:lnTo>
                <a:lnTo>
                  <a:pt x="14" y="1508"/>
                </a:lnTo>
                <a:lnTo>
                  <a:pt x="22" y="1540"/>
                </a:lnTo>
                <a:lnTo>
                  <a:pt x="30" y="1574"/>
                </a:lnTo>
                <a:lnTo>
                  <a:pt x="42" y="1606"/>
                </a:lnTo>
                <a:lnTo>
                  <a:pt x="54" y="1636"/>
                </a:lnTo>
                <a:lnTo>
                  <a:pt x="68" y="1666"/>
                </a:lnTo>
                <a:lnTo>
                  <a:pt x="84" y="1696"/>
                </a:lnTo>
                <a:lnTo>
                  <a:pt x="100" y="1726"/>
                </a:lnTo>
                <a:lnTo>
                  <a:pt x="118" y="1752"/>
                </a:lnTo>
                <a:lnTo>
                  <a:pt x="138" y="1780"/>
                </a:lnTo>
                <a:lnTo>
                  <a:pt x="158" y="1806"/>
                </a:lnTo>
                <a:lnTo>
                  <a:pt x="180" y="1830"/>
                </a:lnTo>
                <a:lnTo>
                  <a:pt x="204" y="1854"/>
                </a:lnTo>
                <a:lnTo>
                  <a:pt x="228" y="1878"/>
                </a:lnTo>
                <a:lnTo>
                  <a:pt x="252" y="1898"/>
                </a:lnTo>
                <a:lnTo>
                  <a:pt x="280" y="1918"/>
                </a:lnTo>
                <a:lnTo>
                  <a:pt x="306" y="1938"/>
                </a:lnTo>
                <a:lnTo>
                  <a:pt x="334" y="1956"/>
                </a:lnTo>
                <a:lnTo>
                  <a:pt x="364" y="1972"/>
                </a:lnTo>
                <a:lnTo>
                  <a:pt x="394" y="1988"/>
                </a:lnTo>
                <a:lnTo>
                  <a:pt x="426" y="2002"/>
                </a:lnTo>
                <a:lnTo>
                  <a:pt x="456" y="2014"/>
                </a:lnTo>
                <a:lnTo>
                  <a:pt x="490" y="2024"/>
                </a:lnTo>
                <a:lnTo>
                  <a:pt x="522" y="2034"/>
                </a:lnTo>
                <a:lnTo>
                  <a:pt x="556" y="2042"/>
                </a:lnTo>
                <a:lnTo>
                  <a:pt x="590" y="2048"/>
                </a:lnTo>
                <a:lnTo>
                  <a:pt x="626" y="2052"/>
                </a:lnTo>
                <a:lnTo>
                  <a:pt x="660" y="2054"/>
                </a:lnTo>
                <a:lnTo>
                  <a:pt x="696" y="2056"/>
                </a:lnTo>
                <a:lnTo>
                  <a:pt x="696" y="2056"/>
                </a:lnTo>
                <a:lnTo>
                  <a:pt x="742" y="2054"/>
                </a:lnTo>
                <a:lnTo>
                  <a:pt x="786" y="2050"/>
                </a:lnTo>
                <a:lnTo>
                  <a:pt x="830" y="2042"/>
                </a:lnTo>
                <a:lnTo>
                  <a:pt x="872" y="2034"/>
                </a:lnTo>
                <a:lnTo>
                  <a:pt x="914" y="2022"/>
                </a:lnTo>
                <a:lnTo>
                  <a:pt x="954" y="2006"/>
                </a:lnTo>
                <a:lnTo>
                  <a:pt x="994" y="1990"/>
                </a:lnTo>
                <a:lnTo>
                  <a:pt x="1030" y="1972"/>
                </a:lnTo>
                <a:lnTo>
                  <a:pt x="1030" y="1972"/>
                </a:lnTo>
                <a:lnTo>
                  <a:pt x="1064" y="2002"/>
                </a:lnTo>
                <a:lnTo>
                  <a:pt x="1100" y="2032"/>
                </a:lnTo>
                <a:lnTo>
                  <a:pt x="1138" y="2062"/>
                </a:lnTo>
                <a:lnTo>
                  <a:pt x="1178" y="2088"/>
                </a:lnTo>
                <a:lnTo>
                  <a:pt x="1220" y="2114"/>
                </a:lnTo>
                <a:lnTo>
                  <a:pt x="1266" y="2136"/>
                </a:lnTo>
                <a:lnTo>
                  <a:pt x="1312" y="2158"/>
                </a:lnTo>
                <a:lnTo>
                  <a:pt x="1360" y="2178"/>
                </a:lnTo>
                <a:lnTo>
                  <a:pt x="1408" y="2196"/>
                </a:lnTo>
                <a:lnTo>
                  <a:pt x="1460" y="2210"/>
                </a:lnTo>
                <a:lnTo>
                  <a:pt x="1512" y="2224"/>
                </a:lnTo>
                <a:lnTo>
                  <a:pt x="1566" y="2234"/>
                </a:lnTo>
                <a:lnTo>
                  <a:pt x="1622" y="2244"/>
                </a:lnTo>
                <a:lnTo>
                  <a:pt x="1678" y="2250"/>
                </a:lnTo>
                <a:lnTo>
                  <a:pt x="1736" y="2254"/>
                </a:lnTo>
                <a:lnTo>
                  <a:pt x="1794" y="2256"/>
                </a:lnTo>
                <a:lnTo>
                  <a:pt x="1794" y="2256"/>
                </a:lnTo>
                <a:lnTo>
                  <a:pt x="1842" y="2254"/>
                </a:lnTo>
                <a:lnTo>
                  <a:pt x="1886" y="2252"/>
                </a:lnTo>
                <a:lnTo>
                  <a:pt x="1932" y="2248"/>
                </a:lnTo>
                <a:lnTo>
                  <a:pt x="1976" y="2242"/>
                </a:lnTo>
                <a:lnTo>
                  <a:pt x="2020" y="2236"/>
                </a:lnTo>
                <a:lnTo>
                  <a:pt x="2062" y="2226"/>
                </a:lnTo>
                <a:lnTo>
                  <a:pt x="2104" y="2216"/>
                </a:lnTo>
                <a:lnTo>
                  <a:pt x="2146" y="2206"/>
                </a:lnTo>
                <a:lnTo>
                  <a:pt x="2186" y="2194"/>
                </a:lnTo>
                <a:lnTo>
                  <a:pt x="2226" y="2180"/>
                </a:lnTo>
                <a:lnTo>
                  <a:pt x="2264" y="2164"/>
                </a:lnTo>
                <a:lnTo>
                  <a:pt x="2300" y="2148"/>
                </a:lnTo>
                <a:lnTo>
                  <a:pt x="2336" y="2130"/>
                </a:lnTo>
                <a:lnTo>
                  <a:pt x="2372" y="2112"/>
                </a:lnTo>
                <a:lnTo>
                  <a:pt x="2404" y="2092"/>
                </a:lnTo>
                <a:lnTo>
                  <a:pt x="2438" y="2070"/>
                </a:lnTo>
                <a:lnTo>
                  <a:pt x="2438" y="2070"/>
                </a:lnTo>
                <a:lnTo>
                  <a:pt x="2418" y="2016"/>
                </a:lnTo>
                <a:lnTo>
                  <a:pt x="2418" y="2016"/>
                </a:lnTo>
                <a:lnTo>
                  <a:pt x="2392" y="1936"/>
                </a:lnTo>
                <a:lnTo>
                  <a:pt x="2370" y="1862"/>
                </a:lnTo>
                <a:lnTo>
                  <a:pt x="2350" y="1792"/>
                </a:lnTo>
                <a:lnTo>
                  <a:pt x="2334" y="1724"/>
                </a:lnTo>
                <a:lnTo>
                  <a:pt x="2320" y="1664"/>
                </a:lnTo>
                <a:lnTo>
                  <a:pt x="2310" y="1606"/>
                </a:lnTo>
                <a:lnTo>
                  <a:pt x="2292" y="1510"/>
                </a:lnTo>
                <a:lnTo>
                  <a:pt x="2292" y="1510"/>
                </a:lnTo>
                <a:lnTo>
                  <a:pt x="2290" y="1482"/>
                </a:lnTo>
                <a:lnTo>
                  <a:pt x="2290" y="1452"/>
                </a:lnTo>
                <a:lnTo>
                  <a:pt x="2292" y="1424"/>
                </a:lnTo>
                <a:lnTo>
                  <a:pt x="2296" y="1394"/>
                </a:lnTo>
                <a:lnTo>
                  <a:pt x="2302" y="1366"/>
                </a:lnTo>
                <a:lnTo>
                  <a:pt x="2312" y="1340"/>
                </a:lnTo>
                <a:lnTo>
                  <a:pt x="2324" y="1314"/>
                </a:lnTo>
                <a:lnTo>
                  <a:pt x="2338" y="1292"/>
                </a:lnTo>
                <a:lnTo>
                  <a:pt x="2354" y="1272"/>
                </a:lnTo>
                <a:lnTo>
                  <a:pt x="2372" y="1256"/>
                </a:lnTo>
                <a:lnTo>
                  <a:pt x="2382" y="1250"/>
                </a:lnTo>
                <a:lnTo>
                  <a:pt x="2394" y="1244"/>
                </a:lnTo>
                <a:lnTo>
                  <a:pt x="2406" y="1240"/>
                </a:lnTo>
                <a:lnTo>
                  <a:pt x="2418" y="1238"/>
                </a:lnTo>
                <a:lnTo>
                  <a:pt x="2430" y="1236"/>
                </a:lnTo>
                <a:lnTo>
                  <a:pt x="2444" y="1234"/>
                </a:lnTo>
                <a:lnTo>
                  <a:pt x="2458" y="1236"/>
                </a:lnTo>
                <a:lnTo>
                  <a:pt x="2472" y="1238"/>
                </a:lnTo>
                <a:lnTo>
                  <a:pt x="2486" y="1242"/>
                </a:lnTo>
                <a:lnTo>
                  <a:pt x="2502" y="1248"/>
                </a:lnTo>
                <a:lnTo>
                  <a:pt x="2518" y="1254"/>
                </a:lnTo>
                <a:lnTo>
                  <a:pt x="2536" y="1264"/>
                </a:lnTo>
                <a:lnTo>
                  <a:pt x="2536" y="1264"/>
                </a:lnTo>
                <a:lnTo>
                  <a:pt x="2570" y="1282"/>
                </a:lnTo>
                <a:lnTo>
                  <a:pt x="2570" y="1282"/>
                </a:lnTo>
                <a:lnTo>
                  <a:pt x="2576" y="1284"/>
                </a:lnTo>
                <a:lnTo>
                  <a:pt x="2576" y="1284"/>
                </a:lnTo>
                <a:lnTo>
                  <a:pt x="2596" y="1292"/>
                </a:lnTo>
                <a:lnTo>
                  <a:pt x="2620" y="1300"/>
                </a:lnTo>
                <a:lnTo>
                  <a:pt x="2620" y="1300"/>
                </a:lnTo>
                <a:lnTo>
                  <a:pt x="2628" y="1302"/>
                </a:lnTo>
                <a:lnTo>
                  <a:pt x="2628" y="1302"/>
                </a:lnTo>
                <a:lnTo>
                  <a:pt x="2652" y="1310"/>
                </a:lnTo>
                <a:lnTo>
                  <a:pt x="2678" y="1316"/>
                </a:lnTo>
                <a:lnTo>
                  <a:pt x="2678" y="1316"/>
                </a:lnTo>
                <a:lnTo>
                  <a:pt x="2686" y="1318"/>
                </a:lnTo>
                <a:lnTo>
                  <a:pt x="2686" y="1318"/>
                </a:lnTo>
                <a:lnTo>
                  <a:pt x="2736" y="1324"/>
                </a:lnTo>
                <a:lnTo>
                  <a:pt x="2736" y="1324"/>
                </a:lnTo>
                <a:lnTo>
                  <a:pt x="2756" y="1326"/>
                </a:lnTo>
                <a:lnTo>
                  <a:pt x="2778" y="1326"/>
                </a:lnTo>
                <a:lnTo>
                  <a:pt x="2778" y="1326"/>
                </a:lnTo>
                <a:lnTo>
                  <a:pt x="2800" y="1324"/>
                </a:lnTo>
                <a:lnTo>
                  <a:pt x="2800" y="1324"/>
                </a:lnTo>
                <a:lnTo>
                  <a:pt x="2824" y="1320"/>
                </a:lnTo>
                <a:lnTo>
                  <a:pt x="2824" y="1320"/>
                </a:lnTo>
                <a:lnTo>
                  <a:pt x="2842" y="1316"/>
                </a:lnTo>
                <a:lnTo>
                  <a:pt x="2860" y="1312"/>
                </a:lnTo>
                <a:lnTo>
                  <a:pt x="2860" y="1312"/>
                </a:lnTo>
                <a:lnTo>
                  <a:pt x="2874" y="1306"/>
                </a:lnTo>
                <a:lnTo>
                  <a:pt x="2890" y="1300"/>
                </a:lnTo>
                <a:lnTo>
                  <a:pt x="2890" y="1300"/>
                </a:lnTo>
                <a:lnTo>
                  <a:pt x="2900" y="1294"/>
                </a:lnTo>
                <a:lnTo>
                  <a:pt x="2900" y="1294"/>
                </a:lnTo>
                <a:lnTo>
                  <a:pt x="2920" y="1282"/>
                </a:lnTo>
                <a:lnTo>
                  <a:pt x="2920" y="1282"/>
                </a:lnTo>
                <a:lnTo>
                  <a:pt x="2930" y="1274"/>
                </a:lnTo>
                <a:lnTo>
                  <a:pt x="2930" y="1274"/>
                </a:lnTo>
                <a:lnTo>
                  <a:pt x="2948" y="1260"/>
                </a:lnTo>
                <a:lnTo>
                  <a:pt x="2948" y="1260"/>
                </a:lnTo>
                <a:lnTo>
                  <a:pt x="2958" y="1248"/>
                </a:lnTo>
                <a:lnTo>
                  <a:pt x="2958" y="1248"/>
                </a:lnTo>
                <a:lnTo>
                  <a:pt x="2972" y="1230"/>
                </a:lnTo>
                <a:lnTo>
                  <a:pt x="2972" y="1230"/>
                </a:lnTo>
                <a:lnTo>
                  <a:pt x="2982" y="1218"/>
                </a:lnTo>
                <a:lnTo>
                  <a:pt x="2982" y="1218"/>
                </a:lnTo>
                <a:lnTo>
                  <a:pt x="2994" y="1196"/>
                </a:lnTo>
                <a:lnTo>
                  <a:pt x="2994" y="1196"/>
                </a:lnTo>
                <a:lnTo>
                  <a:pt x="3002" y="1180"/>
                </a:lnTo>
                <a:lnTo>
                  <a:pt x="3002" y="1180"/>
                </a:lnTo>
                <a:lnTo>
                  <a:pt x="3014" y="1152"/>
                </a:lnTo>
                <a:lnTo>
                  <a:pt x="3014" y="1152"/>
                </a:lnTo>
                <a:lnTo>
                  <a:pt x="3018" y="1138"/>
                </a:lnTo>
                <a:lnTo>
                  <a:pt x="3018" y="1138"/>
                </a:lnTo>
                <a:lnTo>
                  <a:pt x="3026" y="1112"/>
                </a:lnTo>
                <a:lnTo>
                  <a:pt x="3030" y="1086"/>
                </a:lnTo>
                <a:lnTo>
                  <a:pt x="3030" y="1086"/>
                </a:lnTo>
                <a:lnTo>
                  <a:pt x="3036" y="1056"/>
                </a:lnTo>
                <a:lnTo>
                  <a:pt x="3038" y="1024"/>
                </a:lnTo>
                <a:lnTo>
                  <a:pt x="3040" y="990"/>
                </a:lnTo>
                <a:lnTo>
                  <a:pt x="3040" y="952"/>
                </a:lnTo>
                <a:lnTo>
                  <a:pt x="3040" y="914"/>
                </a:lnTo>
                <a:lnTo>
                  <a:pt x="3036" y="872"/>
                </a:lnTo>
                <a:lnTo>
                  <a:pt x="3032" y="828"/>
                </a:lnTo>
                <a:lnTo>
                  <a:pt x="3024" y="782"/>
                </a:lnTo>
                <a:lnTo>
                  <a:pt x="3024" y="782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 w="63500">
            <a:gradFill>
              <a:gsLst>
                <a:gs pos="1770">
                  <a:schemeClr val="bg1">
                    <a:lumMod val="75000"/>
                  </a:schemeClr>
                </a:gs>
                <a:gs pos="54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4200000" scaled="0"/>
            </a:gra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w="635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715909" y="1539565"/>
            <a:ext cx="2505779" cy="2755046"/>
          </a:xfrm>
          <a:custGeom>
            <a:avLst/>
            <a:gdLst>
              <a:gd name="T0" fmla="*/ 1954 w 2674"/>
              <a:gd name="T1" fmla="*/ 772 h 2940"/>
              <a:gd name="T2" fmla="*/ 1834 w 2674"/>
              <a:gd name="T3" fmla="*/ 504 h 2940"/>
              <a:gd name="T4" fmla="*/ 1654 w 2674"/>
              <a:gd name="T5" fmla="*/ 280 h 2940"/>
              <a:gd name="T6" fmla="*/ 1428 w 2674"/>
              <a:gd name="T7" fmla="*/ 114 h 2940"/>
              <a:gd name="T8" fmla="*/ 1162 w 2674"/>
              <a:gd name="T9" fmla="*/ 18 h 2940"/>
              <a:gd name="T10" fmla="*/ 968 w 2674"/>
              <a:gd name="T11" fmla="*/ 0 h 2940"/>
              <a:gd name="T12" fmla="*/ 732 w 2674"/>
              <a:gd name="T13" fmla="*/ 30 h 2940"/>
              <a:gd name="T14" fmla="*/ 514 w 2674"/>
              <a:gd name="T15" fmla="*/ 114 h 2940"/>
              <a:gd name="T16" fmla="*/ 322 w 2674"/>
              <a:gd name="T17" fmla="*/ 246 h 2940"/>
              <a:gd name="T18" fmla="*/ 162 w 2674"/>
              <a:gd name="T19" fmla="*/ 418 h 2940"/>
              <a:gd name="T20" fmla="*/ 40 w 2674"/>
              <a:gd name="T21" fmla="*/ 626 h 2940"/>
              <a:gd name="T22" fmla="*/ 6 w 2674"/>
              <a:gd name="T23" fmla="*/ 768 h 2940"/>
              <a:gd name="T24" fmla="*/ 44 w 2674"/>
              <a:gd name="T25" fmla="*/ 1000 h 2940"/>
              <a:gd name="T26" fmla="*/ 110 w 2674"/>
              <a:gd name="T27" fmla="*/ 1110 h 2940"/>
              <a:gd name="T28" fmla="*/ 210 w 2674"/>
              <a:gd name="T29" fmla="*/ 1160 h 2940"/>
              <a:gd name="T30" fmla="*/ 280 w 2674"/>
              <a:gd name="T31" fmla="*/ 1142 h 2940"/>
              <a:gd name="T32" fmla="*/ 356 w 2674"/>
              <a:gd name="T33" fmla="*/ 1076 h 2940"/>
              <a:gd name="T34" fmla="*/ 478 w 2674"/>
              <a:gd name="T35" fmla="*/ 992 h 2940"/>
              <a:gd name="T36" fmla="*/ 618 w 2674"/>
              <a:gd name="T37" fmla="*/ 954 h 2940"/>
              <a:gd name="T38" fmla="*/ 776 w 2674"/>
              <a:gd name="T39" fmla="*/ 1008 h 2940"/>
              <a:gd name="T40" fmla="*/ 904 w 2674"/>
              <a:gd name="T41" fmla="*/ 1222 h 2940"/>
              <a:gd name="T42" fmla="*/ 958 w 2674"/>
              <a:gd name="T43" fmla="*/ 1500 h 2940"/>
              <a:gd name="T44" fmla="*/ 952 w 2674"/>
              <a:gd name="T45" fmla="*/ 1714 h 2940"/>
              <a:gd name="T46" fmla="*/ 936 w 2674"/>
              <a:gd name="T47" fmla="*/ 1780 h 2940"/>
              <a:gd name="T48" fmla="*/ 904 w 2674"/>
              <a:gd name="T49" fmla="*/ 1846 h 2940"/>
              <a:gd name="T50" fmla="*/ 870 w 2674"/>
              <a:gd name="T51" fmla="*/ 1888 h 2940"/>
              <a:gd name="T52" fmla="*/ 822 w 2674"/>
              <a:gd name="T53" fmla="*/ 1922 h 2940"/>
              <a:gd name="T54" fmla="*/ 764 w 2674"/>
              <a:gd name="T55" fmla="*/ 1944 h 2940"/>
              <a:gd name="T56" fmla="*/ 700 w 2674"/>
              <a:gd name="T57" fmla="*/ 1954 h 2940"/>
              <a:gd name="T58" fmla="*/ 608 w 2674"/>
              <a:gd name="T59" fmla="*/ 1946 h 2940"/>
              <a:gd name="T60" fmla="*/ 542 w 2674"/>
              <a:gd name="T61" fmla="*/ 1928 h 2940"/>
              <a:gd name="T62" fmla="*/ 492 w 2674"/>
              <a:gd name="T63" fmla="*/ 1910 h 2940"/>
              <a:gd name="T64" fmla="*/ 394 w 2674"/>
              <a:gd name="T65" fmla="*/ 1866 h 2940"/>
              <a:gd name="T66" fmla="*/ 316 w 2674"/>
              <a:gd name="T67" fmla="*/ 1872 h 2940"/>
              <a:gd name="T68" fmla="*/ 234 w 2674"/>
              <a:gd name="T69" fmla="*/ 1968 h 2940"/>
              <a:gd name="T70" fmla="*/ 214 w 2674"/>
              <a:gd name="T71" fmla="*/ 2138 h 2940"/>
              <a:gd name="T72" fmla="*/ 292 w 2674"/>
              <a:gd name="T73" fmla="*/ 2490 h 2940"/>
              <a:gd name="T74" fmla="*/ 368 w 2674"/>
              <a:gd name="T75" fmla="*/ 2692 h 2940"/>
              <a:gd name="T76" fmla="*/ 520 w 2674"/>
              <a:gd name="T77" fmla="*/ 2818 h 2940"/>
              <a:gd name="T78" fmla="*/ 740 w 2674"/>
              <a:gd name="T79" fmla="*/ 2912 h 2940"/>
              <a:gd name="T80" fmla="*/ 944 w 2674"/>
              <a:gd name="T81" fmla="*/ 2940 h 2940"/>
              <a:gd name="T82" fmla="*/ 1252 w 2674"/>
              <a:gd name="T83" fmla="*/ 2876 h 2940"/>
              <a:gd name="T84" fmla="*/ 1506 w 2674"/>
              <a:gd name="T85" fmla="*/ 2704 h 2940"/>
              <a:gd name="T86" fmla="*/ 1668 w 2674"/>
              <a:gd name="T87" fmla="*/ 2560 h 2940"/>
              <a:gd name="T88" fmla="*/ 1908 w 2674"/>
              <a:gd name="T89" fmla="*/ 2624 h 2940"/>
              <a:gd name="T90" fmla="*/ 2096 w 2674"/>
              <a:gd name="T91" fmla="*/ 2608 h 2940"/>
              <a:gd name="T92" fmla="*/ 2296 w 2674"/>
              <a:gd name="T93" fmla="*/ 2526 h 2940"/>
              <a:gd name="T94" fmla="*/ 2462 w 2674"/>
              <a:gd name="T95" fmla="*/ 2384 h 2940"/>
              <a:gd name="T96" fmla="*/ 2586 w 2674"/>
              <a:gd name="T97" fmla="*/ 2192 h 2940"/>
              <a:gd name="T98" fmla="*/ 2658 w 2674"/>
              <a:gd name="T99" fmla="*/ 1964 h 2940"/>
              <a:gd name="T100" fmla="*/ 2672 w 2674"/>
              <a:gd name="T101" fmla="*/ 1756 h 2940"/>
              <a:gd name="T102" fmla="*/ 2632 w 2674"/>
              <a:gd name="T103" fmla="*/ 1524 h 2940"/>
              <a:gd name="T104" fmla="*/ 2540 w 2674"/>
              <a:gd name="T105" fmla="*/ 1318 h 2940"/>
              <a:gd name="T106" fmla="*/ 2402 w 2674"/>
              <a:gd name="T107" fmla="*/ 1152 h 2940"/>
              <a:gd name="T108" fmla="*/ 2230 w 2674"/>
              <a:gd name="T109" fmla="*/ 1034 h 2940"/>
              <a:gd name="T110" fmla="*/ 2030 w 2674"/>
              <a:gd name="T111" fmla="*/ 976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4" h="2940">
                <a:moveTo>
                  <a:pt x="1994" y="972"/>
                </a:moveTo>
                <a:lnTo>
                  <a:pt x="1994" y="972"/>
                </a:lnTo>
                <a:lnTo>
                  <a:pt x="1986" y="920"/>
                </a:lnTo>
                <a:lnTo>
                  <a:pt x="1978" y="870"/>
                </a:lnTo>
                <a:lnTo>
                  <a:pt x="1966" y="822"/>
                </a:lnTo>
                <a:lnTo>
                  <a:pt x="1954" y="772"/>
                </a:lnTo>
                <a:lnTo>
                  <a:pt x="1938" y="726"/>
                </a:lnTo>
                <a:lnTo>
                  <a:pt x="1920" y="678"/>
                </a:lnTo>
                <a:lnTo>
                  <a:pt x="1902" y="634"/>
                </a:lnTo>
                <a:lnTo>
                  <a:pt x="1880" y="588"/>
                </a:lnTo>
                <a:lnTo>
                  <a:pt x="1858" y="546"/>
                </a:lnTo>
                <a:lnTo>
                  <a:pt x="1834" y="504"/>
                </a:lnTo>
                <a:lnTo>
                  <a:pt x="1808" y="462"/>
                </a:lnTo>
                <a:lnTo>
                  <a:pt x="1780" y="424"/>
                </a:lnTo>
                <a:lnTo>
                  <a:pt x="1752" y="386"/>
                </a:lnTo>
                <a:lnTo>
                  <a:pt x="1720" y="348"/>
                </a:lnTo>
                <a:lnTo>
                  <a:pt x="1688" y="314"/>
                </a:lnTo>
                <a:lnTo>
                  <a:pt x="1654" y="280"/>
                </a:lnTo>
                <a:lnTo>
                  <a:pt x="1620" y="248"/>
                </a:lnTo>
                <a:lnTo>
                  <a:pt x="1584" y="218"/>
                </a:lnTo>
                <a:lnTo>
                  <a:pt x="1546" y="190"/>
                </a:lnTo>
                <a:lnTo>
                  <a:pt x="1508" y="162"/>
                </a:lnTo>
                <a:lnTo>
                  <a:pt x="1468" y="138"/>
                </a:lnTo>
                <a:lnTo>
                  <a:pt x="1428" y="114"/>
                </a:lnTo>
                <a:lnTo>
                  <a:pt x="1386" y="94"/>
                </a:lnTo>
                <a:lnTo>
                  <a:pt x="1342" y="74"/>
                </a:lnTo>
                <a:lnTo>
                  <a:pt x="1298" y="58"/>
                </a:lnTo>
                <a:lnTo>
                  <a:pt x="1254" y="42"/>
                </a:lnTo>
                <a:lnTo>
                  <a:pt x="1208" y="30"/>
                </a:lnTo>
                <a:lnTo>
                  <a:pt x="1162" y="18"/>
                </a:lnTo>
                <a:lnTo>
                  <a:pt x="1114" y="10"/>
                </a:lnTo>
                <a:lnTo>
                  <a:pt x="1066" y="4"/>
                </a:lnTo>
                <a:lnTo>
                  <a:pt x="1018" y="0"/>
                </a:lnTo>
                <a:lnTo>
                  <a:pt x="968" y="0"/>
                </a:lnTo>
                <a:lnTo>
                  <a:pt x="968" y="0"/>
                </a:lnTo>
                <a:lnTo>
                  <a:pt x="968" y="0"/>
                </a:lnTo>
                <a:lnTo>
                  <a:pt x="928" y="0"/>
                </a:lnTo>
                <a:lnTo>
                  <a:pt x="888" y="2"/>
                </a:lnTo>
                <a:lnTo>
                  <a:pt x="848" y="8"/>
                </a:lnTo>
                <a:lnTo>
                  <a:pt x="808" y="12"/>
                </a:lnTo>
                <a:lnTo>
                  <a:pt x="770" y="20"/>
                </a:lnTo>
                <a:lnTo>
                  <a:pt x="732" y="30"/>
                </a:lnTo>
                <a:lnTo>
                  <a:pt x="694" y="40"/>
                </a:lnTo>
                <a:lnTo>
                  <a:pt x="656" y="52"/>
                </a:lnTo>
                <a:lnTo>
                  <a:pt x="620" y="64"/>
                </a:lnTo>
                <a:lnTo>
                  <a:pt x="584" y="80"/>
                </a:lnTo>
                <a:lnTo>
                  <a:pt x="548" y="96"/>
                </a:lnTo>
                <a:lnTo>
                  <a:pt x="514" y="114"/>
                </a:lnTo>
                <a:lnTo>
                  <a:pt x="480" y="132"/>
                </a:lnTo>
                <a:lnTo>
                  <a:pt x="446" y="152"/>
                </a:lnTo>
                <a:lnTo>
                  <a:pt x="414" y="174"/>
                </a:lnTo>
                <a:lnTo>
                  <a:pt x="382" y="196"/>
                </a:lnTo>
                <a:lnTo>
                  <a:pt x="352" y="220"/>
                </a:lnTo>
                <a:lnTo>
                  <a:pt x="322" y="246"/>
                </a:lnTo>
                <a:lnTo>
                  <a:pt x="292" y="272"/>
                </a:lnTo>
                <a:lnTo>
                  <a:pt x="264" y="298"/>
                </a:lnTo>
                <a:lnTo>
                  <a:pt x="238" y="326"/>
                </a:lnTo>
                <a:lnTo>
                  <a:pt x="210" y="356"/>
                </a:lnTo>
                <a:lnTo>
                  <a:pt x="186" y="386"/>
                </a:lnTo>
                <a:lnTo>
                  <a:pt x="162" y="418"/>
                </a:lnTo>
                <a:lnTo>
                  <a:pt x="138" y="450"/>
                </a:lnTo>
                <a:lnTo>
                  <a:pt x="116" y="484"/>
                </a:lnTo>
                <a:lnTo>
                  <a:pt x="96" y="518"/>
                </a:lnTo>
                <a:lnTo>
                  <a:pt x="76" y="554"/>
                </a:lnTo>
                <a:lnTo>
                  <a:pt x="58" y="590"/>
                </a:lnTo>
                <a:lnTo>
                  <a:pt x="40" y="626"/>
                </a:lnTo>
                <a:lnTo>
                  <a:pt x="24" y="664"/>
                </a:lnTo>
                <a:lnTo>
                  <a:pt x="8" y="702"/>
                </a:lnTo>
                <a:lnTo>
                  <a:pt x="8" y="702"/>
                </a:lnTo>
                <a:lnTo>
                  <a:pt x="0" y="698"/>
                </a:lnTo>
                <a:lnTo>
                  <a:pt x="0" y="698"/>
                </a:lnTo>
                <a:lnTo>
                  <a:pt x="6" y="768"/>
                </a:lnTo>
                <a:lnTo>
                  <a:pt x="12" y="830"/>
                </a:lnTo>
                <a:lnTo>
                  <a:pt x="28" y="938"/>
                </a:lnTo>
                <a:lnTo>
                  <a:pt x="28" y="938"/>
                </a:lnTo>
                <a:lnTo>
                  <a:pt x="32" y="958"/>
                </a:lnTo>
                <a:lnTo>
                  <a:pt x="38" y="978"/>
                </a:lnTo>
                <a:lnTo>
                  <a:pt x="44" y="1000"/>
                </a:lnTo>
                <a:lnTo>
                  <a:pt x="52" y="1020"/>
                </a:lnTo>
                <a:lnTo>
                  <a:pt x="62" y="1040"/>
                </a:lnTo>
                <a:lnTo>
                  <a:pt x="72" y="1058"/>
                </a:lnTo>
                <a:lnTo>
                  <a:pt x="84" y="1076"/>
                </a:lnTo>
                <a:lnTo>
                  <a:pt x="98" y="1094"/>
                </a:lnTo>
                <a:lnTo>
                  <a:pt x="110" y="1110"/>
                </a:lnTo>
                <a:lnTo>
                  <a:pt x="126" y="1122"/>
                </a:lnTo>
                <a:lnTo>
                  <a:pt x="142" y="1134"/>
                </a:lnTo>
                <a:lnTo>
                  <a:pt x="158" y="1144"/>
                </a:lnTo>
                <a:lnTo>
                  <a:pt x="174" y="1152"/>
                </a:lnTo>
                <a:lnTo>
                  <a:pt x="192" y="1158"/>
                </a:lnTo>
                <a:lnTo>
                  <a:pt x="210" y="1160"/>
                </a:lnTo>
                <a:lnTo>
                  <a:pt x="230" y="1158"/>
                </a:lnTo>
                <a:lnTo>
                  <a:pt x="230" y="1158"/>
                </a:lnTo>
                <a:lnTo>
                  <a:pt x="242" y="1156"/>
                </a:lnTo>
                <a:lnTo>
                  <a:pt x="254" y="1154"/>
                </a:lnTo>
                <a:lnTo>
                  <a:pt x="268" y="1148"/>
                </a:lnTo>
                <a:lnTo>
                  <a:pt x="280" y="1142"/>
                </a:lnTo>
                <a:lnTo>
                  <a:pt x="294" y="1134"/>
                </a:lnTo>
                <a:lnTo>
                  <a:pt x="306" y="1124"/>
                </a:lnTo>
                <a:lnTo>
                  <a:pt x="320" y="1112"/>
                </a:lnTo>
                <a:lnTo>
                  <a:pt x="334" y="1098"/>
                </a:lnTo>
                <a:lnTo>
                  <a:pt x="334" y="1098"/>
                </a:lnTo>
                <a:lnTo>
                  <a:pt x="356" y="1076"/>
                </a:lnTo>
                <a:lnTo>
                  <a:pt x="386" y="1050"/>
                </a:lnTo>
                <a:lnTo>
                  <a:pt x="386" y="1050"/>
                </a:lnTo>
                <a:lnTo>
                  <a:pt x="406" y="1034"/>
                </a:lnTo>
                <a:lnTo>
                  <a:pt x="428" y="1020"/>
                </a:lnTo>
                <a:lnTo>
                  <a:pt x="454" y="1004"/>
                </a:lnTo>
                <a:lnTo>
                  <a:pt x="478" y="992"/>
                </a:lnTo>
                <a:lnTo>
                  <a:pt x="506" y="980"/>
                </a:lnTo>
                <a:lnTo>
                  <a:pt x="534" y="968"/>
                </a:lnTo>
                <a:lnTo>
                  <a:pt x="562" y="960"/>
                </a:lnTo>
                <a:lnTo>
                  <a:pt x="592" y="956"/>
                </a:lnTo>
                <a:lnTo>
                  <a:pt x="592" y="956"/>
                </a:lnTo>
                <a:lnTo>
                  <a:pt x="618" y="954"/>
                </a:lnTo>
                <a:lnTo>
                  <a:pt x="646" y="954"/>
                </a:lnTo>
                <a:lnTo>
                  <a:pt x="672" y="958"/>
                </a:lnTo>
                <a:lnTo>
                  <a:pt x="698" y="964"/>
                </a:lnTo>
                <a:lnTo>
                  <a:pt x="724" y="974"/>
                </a:lnTo>
                <a:lnTo>
                  <a:pt x="750" y="990"/>
                </a:lnTo>
                <a:lnTo>
                  <a:pt x="776" y="1008"/>
                </a:lnTo>
                <a:lnTo>
                  <a:pt x="800" y="1030"/>
                </a:lnTo>
                <a:lnTo>
                  <a:pt x="824" y="1058"/>
                </a:lnTo>
                <a:lnTo>
                  <a:pt x="846" y="1092"/>
                </a:lnTo>
                <a:lnTo>
                  <a:pt x="866" y="1130"/>
                </a:lnTo>
                <a:lnTo>
                  <a:pt x="886" y="1174"/>
                </a:lnTo>
                <a:lnTo>
                  <a:pt x="904" y="1222"/>
                </a:lnTo>
                <a:lnTo>
                  <a:pt x="920" y="1278"/>
                </a:lnTo>
                <a:lnTo>
                  <a:pt x="934" y="1340"/>
                </a:lnTo>
                <a:lnTo>
                  <a:pt x="946" y="1410"/>
                </a:lnTo>
                <a:lnTo>
                  <a:pt x="946" y="1410"/>
                </a:lnTo>
                <a:lnTo>
                  <a:pt x="954" y="1456"/>
                </a:lnTo>
                <a:lnTo>
                  <a:pt x="958" y="1500"/>
                </a:lnTo>
                <a:lnTo>
                  <a:pt x="962" y="1542"/>
                </a:lnTo>
                <a:lnTo>
                  <a:pt x="962" y="1580"/>
                </a:lnTo>
                <a:lnTo>
                  <a:pt x="962" y="1618"/>
                </a:lnTo>
                <a:lnTo>
                  <a:pt x="960" y="1652"/>
                </a:lnTo>
                <a:lnTo>
                  <a:pt x="958" y="1684"/>
                </a:lnTo>
                <a:lnTo>
                  <a:pt x="952" y="1714"/>
                </a:lnTo>
                <a:lnTo>
                  <a:pt x="952" y="1714"/>
                </a:lnTo>
                <a:lnTo>
                  <a:pt x="948" y="1740"/>
                </a:lnTo>
                <a:lnTo>
                  <a:pt x="940" y="1766"/>
                </a:lnTo>
                <a:lnTo>
                  <a:pt x="940" y="1766"/>
                </a:lnTo>
                <a:lnTo>
                  <a:pt x="936" y="1780"/>
                </a:lnTo>
                <a:lnTo>
                  <a:pt x="936" y="1780"/>
                </a:lnTo>
                <a:lnTo>
                  <a:pt x="924" y="1808"/>
                </a:lnTo>
                <a:lnTo>
                  <a:pt x="924" y="1808"/>
                </a:lnTo>
                <a:lnTo>
                  <a:pt x="916" y="1824"/>
                </a:lnTo>
                <a:lnTo>
                  <a:pt x="916" y="1824"/>
                </a:lnTo>
                <a:lnTo>
                  <a:pt x="904" y="1846"/>
                </a:lnTo>
                <a:lnTo>
                  <a:pt x="904" y="1846"/>
                </a:lnTo>
                <a:lnTo>
                  <a:pt x="894" y="1858"/>
                </a:lnTo>
                <a:lnTo>
                  <a:pt x="894" y="1858"/>
                </a:lnTo>
                <a:lnTo>
                  <a:pt x="880" y="1876"/>
                </a:lnTo>
                <a:lnTo>
                  <a:pt x="880" y="1876"/>
                </a:lnTo>
                <a:lnTo>
                  <a:pt x="870" y="1888"/>
                </a:lnTo>
                <a:lnTo>
                  <a:pt x="870" y="1888"/>
                </a:lnTo>
                <a:lnTo>
                  <a:pt x="852" y="1902"/>
                </a:lnTo>
                <a:lnTo>
                  <a:pt x="852" y="1902"/>
                </a:lnTo>
                <a:lnTo>
                  <a:pt x="842" y="1910"/>
                </a:lnTo>
                <a:lnTo>
                  <a:pt x="842" y="1910"/>
                </a:lnTo>
                <a:lnTo>
                  <a:pt x="822" y="1922"/>
                </a:lnTo>
                <a:lnTo>
                  <a:pt x="822" y="1922"/>
                </a:lnTo>
                <a:lnTo>
                  <a:pt x="812" y="1928"/>
                </a:lnTo>
                <a:lnTo>
                  <a:pt x="812" y="1928"/>
                </a:lnTo>
                <a:lnTo>
                  <a:pt x="796" y="1934"/>
                </a:lnTo>
                <a:lnTo>
                  <a:pt x="782" y="1940"/>
                </a:lnTo>
                <a:lnTo>
                  <a:pt x="782" y="1940"/>
                </a:lnTo>
                <a:lnTo>
                  <a:pt x="764" y="1944"/>
                </a:lnTo>
                <a:lnTo>
                  <a:pt x="746" y="1948"/>
                </a:lnTo>
                <a:lnTo>
                  <a:pt x="746" y="1948"/>
                </a:lnTo>
                <a:lnTo>
                  <a:pt x="722" y="1952"/>
                </a:lnTo>
                <a:lnTo>
                  <a:pt x="722" y="1952"/>
                </a:lnTo>
                <a:lnTo>
                  <a:pt x="700" y="1954"/>
                </a:lnTo>
                <a:lnTo>
                  <a:pt x="700" y="1954"/>
                </a:lnTo>
                <a:lnTo>
                  <a:pt x="664" y="1952"/>
                </a:lnTo>
                <a:lnTo>
                  <a:pt x="664" y="1952"/>
                </a:lnTo>
                <a:lnTo>
                  <a:pt x="658" y="1952"/>
                </a:lnTo>
                <a:lnTo>
                  <a:pt x="658" y="1952"/>
                </a:lnTo>
                <a:lnTo>
                  <a:pt x="608" y="1946"/>
                </a:lnTo>
                <a:lnTo>
                  <a:pt x="608" y="1946"/>
                </a:lnTo>
                <a:lnTo>
                  <a:pt x="600" y="1944"/>
                </a:lnTo>
                <a:lnTo>
                  <a:pt x="600" y="1944"/>
                </a:lnTo>
                <a:lnTo>
                  <a:pt x="574" y="1938"/>
                </a:lnTo>
                <a:lnTo>
                  <a:pt x="550" y="1930"/>
                </a:lnTo>
                <a:lnTo>
                  <a:pt x="550" y="1930"/>
                </a:lnTo>
                <a:lnTo>
                  <a:pt x="542" y="1928"/>
                </a:lnTo>
                <a:lnTo>
                  <a:pt x="542" y="1928"/>
                </a:lnTo>
                <a:lnTo>
                  <a:pt x="518" y="1920"/>
                </a:lnTo>
                <a:lnTo>
                  <a:pt x="498" y="1912"/>
                </a:lnTo>
                <a:lnTo>
                  <a:pt x="498" y="1912"/>
                </a:lnTo>
                <a:lnTo>
                  <a:pt x="492" y="1910"/>
                </a:lnTo>
                <a:lnTo>
                  <a:pt x="492" y="1910"/>
                </a:lnTo>
                <a:lnTo>
                  <a:pt x="458" y="1892"/>
                </a:lnTo>
                <a:lnTo>
                  <a:pt x="458" y="1892"/>
                </a:lnTo>
                <a:lnTo>
                  <a:pt x="440" y="1882"/>
                </a:lnTo>
                <a:lnTo>
                  <a:pt x="424" y="1876"/>
                </a:lnTo>
                <a:lnTo>
                  <a:pt x="408" y="1870"/>
                </a:lnTo>
                <a:lnTo>
                  <a:pt x="394" y="1866"/>
                </a:lnTo>
                <a:lnTo>
                  <a:pt x="380" y="1864"/>
                </a:lnTo>
                <a:lnTo>
                  <a:pt x="366" y="1862"/>
                </a:lnTo>
                <a:lnTo>
                  <a:pt x="352" y="1864"/>
                </a:lnTo>
                <a:lnTo>
                  <a:pt x="340" y="1866"/>
                </a:lnTo>
                <a:lnTo>
                  <a:pt x="328" y="1868"/>
                </a:lnTo>
                <a:lnTo>
                  <a:pt x="316" y="1872"/>
                </a:lnTo>
                <a:lnTo>
                  <a:pt x="304" y="1878"/>
                </a:lnTo>
                <a:lnTo>
                  <a:pt x="294" y="1884"/>
                </a:lnTo>
                <a:lnTo>
                  <a:pt x="276" y="1900"/>
                </a:lnTo>
                <a:lnTo>
                  <a:pt x="260" y="1920"/>
                </a:lnTo>
                <a:lnTo>
                  <a:pt x="246" y="1942"/>
                </a:lnTo>
                <a:lnTo>
                  <a:pt x="234" y="1968"/>
                </a:lnTo>
                <a:lnTo>
                  <a:pt x="224" y="1994"/>
                </a:lnTo>
                <a:lnTo>
                  <a:pt x="218" y="2022"/>
                </a:lnTo>
                <a:lnTo>
                  <a:pt x="214" y="2052"/>
                </a:lnTo>
                <a:lnTo>
                  <a:pt x="212" y="2080"/>
                </a:lnTo>
                <a:lnTo>
                  <a:pt x="212" y="2110"/>
                </a:lnTo>
                <a:lnTo>
                  <a:pt x="214" y="2138"/>
                </a:lnTo>
                <a:lnTo>
                  <a:pt x="214" y="2138"/>
                </a:lnTo>
                <a:lnTo>
                  <a:pt x="232" y="2234"/>
                </a:lnTo>
                <a:lnTo>
                  <a:pt x="242" y="2292"/>
                </a:lnTo>
                <a:lnTo>
                  <a:pt x="256" y="2352"/>
                </a:lnTo>
                <a:lnTo>
                  <a:pt x="272" y="2420"/>
                </a:lnTo>
                <a:lnTo>
                  <a:pt x="292" y="2490"/>
                </a:lnTo>
                <a:lnTo>
                  <a:pt x="314" y="2564"/>
                </a:lnTo>
                <a:lnTo>
                  <a:pt x="340" y="2644"/>
                </a:lnTo>
                <a:lnTo>
                  <a:pt x="340" y="2644"/>
                </a:lnTo>
                <a:lnTo>
                  <a:pt x="360" y="2698"/>
                </a:lnTo>
                <a:lnTo>
                  <a:pt x="360" y="2698"/>
                </a:lnTo>
                <a:lnTo>
                  <a:pt x="368" y="2692"/>
                </a:lnTo>
                <a:lnTo>
                  <a:pt x="368" y="2692"/>
                </a:lnTo>
                <a:lnTo>
                  <a:pt x="396" y="2720"/>
                </a:lnTo>
                <a:lnTo>
                  <a:pt x="426" y="2746"/>
                </a:lnTo>
                <a:lnTo>
                  <a:pt x="456" y="2772"/>
                </a:lnTo>
                <a:lnTo>
                  <a:pt x="488" y="2796"/>
                </a:lnTo>
                <a:lnTo>
                  <a:pt x="520" y="2818"/>
                </a:lnTo>
                <a:lnTo>
                  <a:pt x="554" y="2838"/>
                </a:lnTo>
                <a:lnTo>
                  <a:pt x="590" y="2856"/>
                </a:lnTo>
                <a:lnTo>
                  <a:pt x="626" y="2874"/>
                </a:lnTo>
                <a:lnTo>
                  <a:pt x="662" y="2888"/>
                </a:lnTo>
                <a:lnTo>
                  <a:pt x="700" y="2902"/>
                </a:lnTo>
                <a:lnTo>
                  <a:pt x="740" y="2912"/>
                </a:lnTo>
                <a:lnTo>
                  <a:pt x="778" y="2922"/>
                </a:lnTo>
                <a:lnTo>
                  <a:pt x="818" y="2930"/>
                </a:lnTo>
                <a:lnTo>
                  <a:pt x="860" y="2936"/>
                </a:lnTo>
                <a:lnTo>
                  <a:pt x="900" y="2938"/>
                </a:lnTo>
                <a:lnTo>
                  <a:pt x="944" y="2940"/>
                </a:lnTo>
                <a:lnTo>
                  <a:pt x="944" y="2940"/>
                </a:lnTo>
                <a:lnTo>
                  <a:pt x="998" y="2938"/>
                </a:lnTo>
                <a:lnTo>
                  <a:pt x="1052" y="2932"/>
                </a:lnTo>
                <a:lnTo>
                  <a:pt x="1104" y="2924"/>
                </a:lnTo>
                <a:lnTo>
                  <a:pt x="1154" y="2910"/>
                </a:lnTo>
                <a:lnTo>
                  <a:pt x="1204" y="2896"/>
                </a:lnTo>
                <a:lnTo>
                  <a:pt x="1252" y="2876"/>
                </a:lnTo>
                <a:lnTo>
                  <a:pt x="1300" y="2854"/>
                </a:lnTo>
                <a:lnTo>
                  <a:pt x="1344" y="2830"/>
                </a:lnTo>
                <a:lnTo>
                  <a:pt x="1388" y="2802"/>
                </a:lnTo>
                <a:lnTo>
                  <a:pt x="1430" y="2772"/>
                </a:lnTo>
                <a:lnTo>
                  <a:pt x="1470" y="2738"/>
                </a:lnTo>
                <a:lnTo>
                  <a:pt x="1506" y="2704"/>
                </a:lnTo>
                <a:lnTo>
                  <a:pt x="1542" y="2666"/>
                </a:lnTo>
                <a:lnTo>
                  <a:pt x="1574" y="2626"/>
                </a:lnTo>
                <a:lnTo>
                  <a:pt x="1604" y="2584"/>
                </a:lnTo>
                <a:lnTo>
                  <a:pt x="1632" y="2540"/>
                </a:lnTo>
                <a:lnTo>
                  <a:pt x="1632" y="2540"/>
                </a:lnTo>
                <a:lnTo>
                  <a:pt x="1668" y="2560"/>
                </a:lnTo>
                <a:lnTo>
                  <a:pt x="1706" y="2576"/>
                </a:lnTo>
                <a:lnTo>
                  <a:pt x="1744" y="2592"/>
                </a:lnTo>
                <a:lnTo>
                  <a:pt x="1784" y="2604"/>
                </a:lnTo>
                <a:lnTo>
                  <a:pt x="1824" y="2614"/>
                </a:lnTo>
                <a:lnTo>
                  <a:pt x="1866" y="2620"/>
                </a:lnTo>
                <a:lnTo>
                  <a:pt x="1908" y="2624"/>
                </a:lnTo>
                <a:lnTo>
                  <a:pt x="1950" y="2626"/>
                </a:lnTo>
                <a:lnTo>
                  <a:pt x="1950" y="2626"/>
                </a:lnTo>
                <a:lnTo>
                  <a:pt x="1988" y="2624"/>
                </a:lnTo>
                <a:lnTo>
                  <a:pt x="2024" y="2622"/>
                </a:lnTo>
                <a:lnTo>
                  <a:pt x="2060" y="2616"/>
                </a:lnTo>
                <a:lnTo>
                  <a:pt x="2096" y="2608"/>
                </a:lnTo>
                <a:lnTo>
                  <a:pt x="2132" y="2600"/>
                </a:lnTo>
                <a:lnTo>
                  <a:pt x="2166" y="2588"/>
                </a:lnTo>
                <a:lnTo>
                  <a:pt x="2200" y="2576"/>
                </a:lnTo>
                <a:lnTo>
                  <a:pt x="2232" y="2560"/>
                </a:lnTo>
                <a:lnTo>
                  <a:pt x="2264" y="2544"/>
                </a:lnTo>
                <a:lnTo>
                  <a:pt x="2296" y="2526"/>
                </a:lnTo>
                <a:lnTo>
                  <a:pt x="2326" y="2506"/>
                </a:lnTo>
                <a:lnTo>
                  <a:pt x="2354" y="2484"/>
                </a:lnTo>
                <a:lnTo>
                  <a:pt x="2384" y="2462"/>
                </a:lnTo>
                <a:lnTo>
                  <a:pt x="2410" y="2436"/>
                </a:lnTo>
                <a:lnTo>
                  <a:pt x="2436" y="2410"/>
                </a:lnTo>
                <a:lnTo>
                  <a:pt x="2462" y="2384"/>
                </a:lnTo>
                <a:lnTo>
                  <a:pt x="2486" y="2354"/>
                </a:lnTo>
                <a:lnTo>
                  <a:pt x="2508" y="2324"/>
                </a:lnTo>
                <a:lnTo>
                  <a:pt x="2530" y="2294"/>
                </a:lnTo>
                <a:lnTo>
                  <a:pt x="2550" y="2260"/>
                </a:lnTo>
                <a:lnTo>
                  <a:pt x="2568" y="2228"/>
                </a:lnTo>
                <a:lnTo>
                  <a:pt x="2586" y="2192"/>
                </a:lnTo>
                <a:lnTo>
                  <a:pt x="2602" y="2156"/>
                </a:lnTo>
                <a:lnTo>
                  <a:pt x="2616" y="2120"/>
                </a:lnTo>
                <a:lnTo>
                  <a:pt x="2630" y="2082"/>
                </a:lnTo>
                <a:lnTo>
                  <a:pt x="2640" y="2044"/>
                </a:lnTo>
                <a:lnTo>
                  <a:pt x="2650" y="2004"/>
                </a:lnTo>
                <a:lnTo>
                  <a:pt x="2658" y="1964"/>
                </a:lnTo>
                <a:lnTo>
                  <a:pt x="2666" y="1924"/>
                </a:lnTo>
                <a:lnTo>
                  <a:pt x="2670" y="1882"/>
                </a:lnTo>
                <a:lnTo>
                  <a:pt x="2672" y="1840"/>
                </a:lnTo>
                <a:lnTo>
                  <a:pt x="2674" y="1798"/>
                </a:lnTo>
                <a:lnTo>
                  <a:pt x="2674" y="1798"/>
                </a:lnTo>
                <a:lnTo>
                  <a:pt x="2672" y="1756"/>
                </a:lnTo>
                <a:lnTo>
                  <a:pt x="2670" y="1716"/>
                </a:lnTo>
                <a:lnTo>
                  <a:pt x="2666" y="1676"/>
                </a:lnTo>
                <a:lnTo>
                  <a:pt x="2660" y="1636"/>
                </a:lnTo>
                <a:lnTo>
                  <a:pt x="2652" y="1598"/>
                </a:lnTo>
                <a:lnTo>
                  <a:pt x="2644" y="1560"/>
                </a:lnTo>
                <a:lnTo>
                  <a:pt x="2632" y="1524"/>
                </a:lnTo>
                <a:lnTo>
                  <a:pt x="2620" y="1486"/>
                </a:lnTo>
                <a:lnTo>
                  <a:pt x="2608" y="1452"/>
                </a:lnTo>
                <a:lnTo>
                  <a:pt x="2592" y="1416"/>
                </a:lnTo>
                <a:lnTo>
                  <a:pt x="2576" y="1382"/>
                </a:lnTo>
                <a:lnTo>
                  <a:pt x="2558" y="1350"/>
                </a:lnTo>
                <a:lnTo>
                  <a:pt x="2540" y="1318"/>
                </a:lnTo>
                <a:lnTo>
                  <a:pt x="2520" y="1288"/>
                </a:lnTo>
                <a:lnTo>
                  <a:pt x="2498" y="1258"/>
                </a:lnTo>
                <a:lnTo>
                  <a:pt x="2476" y="1230"/>
                </a:lnTo>
                <a:lnTo>
                  <a:pt x="2452" y="1202"/>
                </a:lnTo>
                <a:lnTo>
                  <a:pt x="2428" y="1176"/>
                </a:lnTo>
                <a:lnTo>
                  <a:pt x="2402" y="1152"/>
                </a:lnTo>
                <a:lnTo>
                  <a:pt x="2376" y="1128"/>
                </a:lnTo>
                <a:lnTo>
                  <a:pt x="2348" y="1106"/>
                </a:lnTo>
                <a:lnTo>
                  <a:pt x="2320" y="1086"/>
                </a:lnTo>
                <a:lnTo>
                  <a:pt x="2290" y="1068"/>
                </a:lnTo>
                <a:lnTo>
                  <a:pt x="2260" y="1050"/>
                </a:lnTo>
                <a:lnTo>
                  <a:pt x="2230" y="1034"/>
                </a:lnTo>
                <a:lnTo>
                  <a:pt x="2198" y="1020"/>
                </a:lnTo>
                <a:lnTo>
                  <a:pt x="2166" y="1008"/>
                </a:lnTo>
                <a:lnTo>
                  <a:pt x="2132" y="996"/>
                </a:lnTo>
                <a:lnTo>
                  <a:pt x="2098" y="988"/>
                </a:lnTo>
                <a:lnTo>
                  <a:pt x="2064" y="980"/>
                </a:lnTo>
                <a:lnTo>
                  <a:pt x="2030" y="976"/>
                </a:lnTo>
                <a:lnTo>
                  <a:pt x="1994" y="972"/>
                </a:lnTo>
                <a:lnTo>
                  <a:pt x="1994" y="972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4200000" scaled="0"/>
          </a:gradFill>
          <a:ln w="63500">
            <a:gradFill>
              <a:gsLst>
                <a:gs pos="1770">
                  <a:schemeClr val="bg1">
                    <a:lumMod val="75000"/>
                  </a:schemeClr>
                </a:gs>
                <a:gs pos="38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4200000" scaled="0"/>
            </a:gra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w="635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3201120" y="3173045"/>
            <a:ext cx="158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TOPIC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571204" y="2593922"/>
            <a:ext cx="158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THEME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BUILDING KNOWLEDGE</a:t>
            </a:r>
            <a:endParaRPr lang="en-US" sz="2400" b="1" dirty="0"/>
          </a:p>
        </p:txBody>
      </p:sp>
      <p:sp>
        <p:nvSpPr>
          <p:cNvPr id="2" name="AutoShape 2" descr="Image result for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question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82473" y="2334191"/>
            <a:ext cx="888731" cy="1185077"/>
            <a:chOff x="4374038" y="2987490"/>
            <a:chExt cx="888731" cy="1185077"/>
          </a:xfrm>
        </p:grpSpPr>
        <p:sp>
          <p:nvSpPr>
            <p:cNvPr id="34" name="TextBox 33"/>
            <p:cNvSpPr txBox="1"/>
            <p:nvPr/>
          </p:nvSpPr>
          <p:spPr>
            <a:xfrm>
              <a:off x="4472741" y="3526236"/>
              <a:ext cx="790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or</a:t>
              </a:r>
              <a:endParaRPr lang="en-US" sz="3600" dirty="0"/>
            </a:p>
          </p:txBody>
        </p:sp>
        <p:pic>
          <p:nvPicPr>
            <p:cNvPr id="1030" name="Picture 6" descr="http://www.iconsdb.com/icons/download/black/question-mark-512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2" r="15825"/>
            <a:stretch/>
          </p:blipFill>
          <p:spPr bwMode="auto">
            <a:xfrm>
              <a:off x="4374038" y="2987490"/>
              <a:ext cx="683745" cy="102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6"/>
          <p:cNvSpPr>
            <a:spLocks/>
          </p:cNvSpPr>
          <p:nvPr/>
        </p:nvSpPr>
        <p:spPr bwMode="auto">
          <a:xfrm>
            <a:off x="3120044" y="4079397"/>
            <a:ext cx="2848754" cy="2114076"/>
          </a:xfrm>
          <a:custGeom>
            <a:avLst/>
            <a:gdLst>
              <a:gd name="T0" fmla="*/ 2982 w 3040"/>
              <a:gd name="T1" fmla="*/ 594 h 2256"/>
              <a:gd name="T2" fmla="*/ 2878 w 3040"/>
              <a:gd name="T3" fmla="*/ 402 h 2256"/>
              <a:gd name="T4" fmla="*/ 2750 w 3040"/>
              <a:gd name="T5" fmla="*/ 330 h 2256"/>
              <a:gd name="T6" fmla="*/ 2640 w 3040"/>
              <a:gd name="T7" fmla="*/ 332 h 2256"/>
              <a:gd name="T8" fmla="*/ 2506 w 3040"/>
              <a:gd name="T9" fmla="*/ 392 h 2256"/>
              <a:gd name="T10" fmla="*/ 2412 w 3040"/>
              <a:gd name="T11" fmla="*/ 470 h 2256"/>
              <a:gd name="T12" fmla="*/ 2358 w 3040"/>
              <a:gd name="T13" fmla="*/ 514 h 2256"/>
              <a:gd name="T14" fmla="*/ 2308 w 3040"/>
              <a:gd name="T15" fmla="*/ 530 h 2256"/>
              <a:gd name="T16" fmla="*/ 2220 w 3040"/>
              <a:gd name="T17" fmla="*/ 506 h 2256"/>
              <a:gd name="T18" fmla="*/ 2150 w 3040"/>
              <a:gd name="T19" fmla="*/ 430 h 2256"/>
              <a:gd name="T20" fmla="*/ 2110 w 3040"/>
              <a:gd name="T21" fmla="*/ 330 h 2256"/>
              <a:gd name="T22" fmla="*/ 2078 w 3040"/>
              <a:gd name="T23" fmla="*/ 70 h 2256"/>
              <a:gd name="T24" fmla="*/ 1910 w 3040"/>
              <a:gd name="T25" fmla="*/ 18 h 2256"/>
              <a:gd name="T26" fmla="*/ 1730 w 3040"/>
              <a:gd name="T27" fmla="*/ 0 h 2256"/>
              <a:gd name="T28" fmla="*/ 1536 w 3040"/>
              <a:gd name="T29" fmla="*/ 22 h 2256"/>
              <a:gd name="T30" fmla="*/ 1356 w 3040"/>
              <a:gd name="T31" fmla="*/ 82 h 2256"/>
              <a:gd name="T32" fmla="*/ 1196 w 3040"/>
              <a:gd name="T33" fmla="*/ 178 h 2256"/>
              <a:gd name="T34" fmla="*/ 1062 w 3040"/>
              <a:gd name="T35" fmla="*/ 306 h 2256"/>
              <a:gd name="T36" fmla="*/ 956 w 3040"/>
              <a:gd name="T37" fmla="*/ 458 h 2256"/>
              <a:gd name="T38" fmla="*/ 886 w 3040"/>
              <a:gd name="T39" fmla="*/ 630 h 2256"/>
              <a:gd name="T40" fmla="*/ 784 w 3040"/>
              <a:gd name="T41" fmla="*/ 690 h 2256"/>
              <a:gd name="T42" fmla="*/ 626 w 3040"/>
              <a:gd name="T43" fmla="*/ 688 h 2256"/>
              <a:gd name="T44" fmla="*/ 456 w 3040"/>
              <a:gd name="T45" fmla="*/ 726 h 2256"/>
              <a:gd name="T46" fmla="*/ 306 w 3040"/>
              <a:gd name="T47" fmla="*/ 802 h 2256"/>
              <a:gd name="T48" fmla="*/ 180 w 3040"/>
              <a:gd name="T49" fmla="*/ 908 h 2256"/>
              <a:gd name="T50" fmla="*/ 84 w 3040"/>
              <a:gd name="T51" fmla="*/ 1044 h 2256"/>
              <a:gd name="T52" fmla="*/ 22 w 3040"/>
              <a:gd name="T53" fmla="*/ 1198 h 2256"/>
              <a:gd name="T54" fmla="*/ 0 w 3040"/>
              <a:gd name="T55" fmla="*/ 1370 h 2256"/>
              <a:gd name="T56" fmla="*/ 14 w 3040"/>
              <a:gd name="T57" fmla="*/ 1508 h 2256"/>
              <a:gd name="T58" fmla="*/ 68 w 3040"/>
              <a:gd name="T59" fmla="*/ 1666 h 2256"/>
              <a:gd name="T60" fmla="*/ 158 w 3040"/>
              <a:gd name="T61" fmla="*/ 1806 h 2256"/>
              <a:gd name="T62" fmla="*/ 280 w 3040"/>
              <a:gd name="T63" fmla="*/ 1918 h 2256"/>
              <a:gd name="T64" fmla="*/ 426 w 3040"/>
              <a:gd name="T65" fmla="*/ 2002 h 2256"/>
              <a:gd name="T66" fmla="*/ 590 w 3040"/>
              <a:gd name="T67" fmla="*/ 2048 h 2256"/>
              <a:gd name="T68" fmla="*/ 742 w 3040"/>
              <a:gd name="T69" fmla="*/ 2054 h 2256"/>
              <a:gd name="T70" fmla="*/ 954 w 3040"/>
              <a:gd name="T71" fmla="*/ 2006 h 2256"/>
              <a:gd name="T72" fmla="*/ 1100 w 3040"/>
              <a:gd name="T73" fmla="*/ 2032 h 2256"/>
              <a:gd name="T74" fmla="*/ 1312 w 3040"/>
              <a:gd name="T75" fmla="*/ 2158 h 2256"/>
              <a:gd name="T76" fmla="*/ 1566 w 3040"/>
              <a:gd name="T77" fmla="*/ 2234 h 2256"/>
              <a:gd name="T78" fmla="*/ 1794 w 3040"/>
              <a:gd name="T79" fmla="*/ 2256 h 2256"/>
              <a:gd name="T80" fmla="*/ 2020 w 3040"/>
              <a:gd name="T81" fmla="*/ 2236 h 2256"/>
              <a:gd name="T82" fmla="*/ 2226 w 3040"/>
              <a:gd name="T83" fmla="*/ 2180 h 2256"/>
              <a:gd name="T84" fmla="*/ 2404 w 3040"/>
              <a:gd name="T85" fmla="*/ 2092 h 2256"/>
              <a:gd name="T86" fmla="*/ 2392 w 3040"/>
              <a:gd name="T87" fmla="*/ 1936 h 2256"/>
              <a:gd name="T88" fmla="*/ 2310 w 3040"/>
              <a:gd name="T89" fmla="*/ 1606 h 2256"/>
              <a:gd name="T90" fmla="*/ 2292 w 3040"/>
              <a:gd name="T91" fmla="*/ 1424 h 2256"/>
              <a:gd name="T92" fmla="*/ 2338 w 3040"/>
              <a:gd name="T93" fmla="*/ 1292 h 2256"/>
              <a:gd name="T94" fmla="*/ 2406 w 3040"/>
              <a:gd name="T95" fmla="*/ 1240 h 2256"/>
              <a:gd name="T96" fmla="*/ 2472 w 3040"/>
              <a:gd name="T97" fmla="*/ 1238 h 2256"/>
              <a:gd name="T98" fmla="*/ 2536 w 3040"/>
              <a:gd name="T99" fmla="*/ 1264 h 2256"/>
              <a:gd name="T100" fmla="*/ 2596 w 3040"/>
              <a:gd name="T101" fmla="*/ 1292 h 2256"/>
              <a:gd name="T102" fmla="*/ 2652 w 3040"/>
              <a:gd name="T103" fmla="*/ 1310 h 2256"/>
              <a:gd name="T104" fmla="*/ 2736 w 3040"/>
              <a:gd name="T105" fmla="*/ 1324 h 2256"/>
              <a:gd name="T106" fmla="*/ 2800 w 3040"/>
              <a:gd name="T107" fmla="*/ 1324 h 2256"/>
              <a:gd name="T108" fmla="*/ 2860 w 3040"/>
              <a:gd name="T109" fmla="*/ 1312 h 2256"/>
              <a:gd name="T110" fmla="*/ 2900 w 3040"/>
              <a:gd name="T111" fmla="*/ 1294 h 2256"/>
              <a:gd name="T112" fmla="*/ 2930 w 3040"/>
              <a:gd name="T113" fmla="*/ 1274 h 2256"/>
              <a:gd name="T114" fmla="*/ 2972 w 3040"/>
              <a:gd name="T115" fmla="*/ 1230 h 2256"/>
              <a:gd name="T116" fmla="*/ 2994 w 3040"/>
              <a:gd name="T117" fmla="*/ 1196 h 2256"/>
              <a:gd name="T118" fmla="*/ 3018 w 3040"/>
              <a:gd name="T119" fmla="*/ 1138 h 2256"/>
              <a:gd name="T120" fmla="*/ 3036 w 3040"/>
              <a:gd name="T121" fmla="*/ 1056 h 2256"/>
              <a:gd name="T122" fmla="*/ 3036 w 3040"/>
              <a:gd name="T123" fmla="*/ 87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0" h="2256">
                <a:moveTo>
                  <a:pt x="3024" y="782"/>
                </a:moveTo>
                <a:lnTo>
                  <a:pt x="3024" y="782"/>
                </a:lnTo>
                <a:lnTo>
                  <a:pt x="3012" y="712"/>
                </a:lnTo>
                <a:lnTo>
                  <a:pt x="2998" y="650"/>
                </a:lnTo>
                <a:lnTo>
                  <a:pt x="2982" y="594"/>
                </a:lnTo>
                <a:lnTo>
                  <a:pt x="2964" y="546"/>
                </a:lnTo>
                <a:lnTo>
                  <a:pt x="2944" y="502"/>
                </a:lnTo>
                <a:lnTo>
                  <a:pt x="2924" y="464"/>
                </a:lnTo>
                <a:lnTo>
                  <a:pt x="2902" y="430"/>
                </a:lnTo>
                <a:lnTo>
                  <a:pt x="2878" y="402"/>
                </a:lnTo>
                <a:lnTo>
                  <a:pt x="2854" y="380"/>
                </a:lnTo>
                <a:lnTo>
                  <a:pt x="2828" y="362"/>
                </a:lnTo>
                <a:lnTo>
                  <a:pt x="2802" y="346"/>
                </a:lnTo>
                <a:lnTo>
                  <a:pt x="2776" y="336"/>
                </a:lnTo>
                <a:lnTo>
                  <a:pt x="2750" y="330"/>
                </a:lnTo>
                <a:lnTo>
                  <a:pt x="2724" y="326"/>
                </a:lnTo>
                <a:lnTo>
                  <a:pt x="2696" y="326"/>
                </a:lnTo>
                <a:lnTo>
                  <a:pt x="2670" y="328"/>
                </a:lnTo>
                <a:lnTo>
                  <a:pt x="2670" y="328"/>
                </a:lnTo>
                <a:lnTo>
                  <a:pt x="2640" y="332"/>
                </a:lnTo>
                <a:lnTo>
                  <a:pt x="2612" y="340"/>
                </a:lnTo>
                <a:lnTo>
                  <a:pt x="2584" y="352"/>
                </a:lnTo>
                <a:lnTo>
                  <a:pt x="2556" y="364"/>
                </a:lnTo>
                <a:lnTo>
                  <a:pt x="2532" y="376"/>
                </a:lnTo>
                <a:lnTo>
                  <a:pt x="2506" y="392"/>
                </a:lnTo>
                <a:lnTo>
                  <a:pt x="2484" y="406"/>
                </a:lnTo>
                <a:lnTo>
                  <a:pt x="2464" y="422"/>
                </a:lnTo>
                <a:lnTo>
                  <a:pt x="2464" y="422"/>
                </a:lnTo>
                <a:lnTo>
                  <a:pt x="2434" y="448"/>
                </a:lnTo>
                <a:lnTo>
                  <a:pt x="2412" y="470"/>
                </a:lnTo>
                <a:lnTo>
                  <a:pt x="2412" y="470"/>
                </a:lnTo>
                <a:lnTo>
                  <a:pt x="2398" y="484"/>
                </a:lnTo>
                <a:lnTo>
                  <a:pt x="2384" y="496"/>
                </a:lnTo>
                <a:lnTo>
                  <a:pt x="2372" y="506"/>
                </a:lnTo>
                <a:lnTo>
                  <a:pt x="2358" y="514"/>
                </a:lnTo>
                <a:lnTo>
                  <a:pt x="2346" y="520"/>
                </a:lnTo>
                <a:lnTo>
                  <a:pt x="2332" y="526"/>
                </a:lnTo>
                <a:lnTo>
                  <a:pt x="2320" y="528"/>
                </a:lnTo>
                <a:lnTo>
                  <a:pt x="2308" y="530"/>
                </a:lnTo>
                <a:lnTo>
                  <a:pt x="2308" y="530"/>
                </a:lnTo>
                <a:lnTo>
                  <a:pt x="2288" y="532"/>
                </a:lnTo>
                <a:lnTo>
                  <a:pt x="2270" y="530"/>
                </a:lnTo>
                <a:lnTo>
                  <a:pt x="2252" y="524"/>
                </a:lnTo>
                <a:lnTo>
                  <a:pt x="2236" y="516"/>
                </a:lnTo>
                <a:lnTo>
                  <a:pt x="2220" y="506"/>
                </a:lnTo>
                <a:lnTo>
                  <a:pt x="2204" y="494"/>
                </a:lnTo>
                <a:lnTo>
                  <a:pt x="2188" y="482"/>
                </a:lnTo>
                <a:lnTo>
                  <a:pt x="2176" y="466"/>
                </a:lnTo>
                <a:lnTo>
                  <a:pt x="2162" y="448"/>
                </a:lnTo>
                <a:lnTo>
                  <a:pt x="2150" y="430"/>
                </a:lnTo>
                <a:lnTo>
                  <a:pt x="2140" y="412"/>
                </a:lnTo>
                <a:lnTo>
                  <a:pt x="2130" y="392"/>
                </a:lnTo>
                <a:lnTo>
                  <a:pt x="2122" y="372"/>
                </a:lnTo>
                <a:lnTo>
                  <a:pt x="2116" y="350"/>
                </a:lnTo>
                <a:lnTo>
                  <a:pt x="2110" y="330"/>
                </a:lnTo>
                <a:lnTo>
                  <a:pt x="2106" y="310"/>
                </a:lnTo>
                <a:lnTo>
                  <a:pt x="2106" y="310"/>
                </a:lnTo>
                <a:lnTo>
                  <a:pt x="2090" y="202"/>
                </a:lnTo>
                <a:lnTo>
                  <a:pt x="2084" y="140"/>
                </a:lnTo>
                <a:lnTo>
                  <a:pt x="2078" y="70"/>
                </a:lnTo>
                <a:lnTo>
                  <a:pt x="2078" y="70"/>
                </a:lnTo>
                <a:lnTo>
                  <a:pt x="2038" y="54"/>
                </a:lnTo>
                <a:lnTo>
                  <a:pt x="1996" y="40"/>
                </a:lnTo>
                <a:lnTo>
                  <a:pt x="1954" y="28"/>
                </a:lnTo>
                <a:lnTo>
                  <a:pt x="1910" y="18"/>
                </a:lnTo>
                <a:lnTo>
                  <a:pt x="1866" y="10"/>
                </a:lnTo>
                <a:lnTo>
                  <a:pt x="1822" y="4"/>
                </a:lnTo>
                <a:lnTo>
                  <a:pt x="1776" y="0"/>
                </a:lnTo>
                <a:lnTo>
                  <a:pt x="1730" y="0"/>
                </a:lnTo>
                <a:lnTo>
                  <a:pt x="1730" y="0"/>
                </a:lnTo>
                <a:lnTo>
                  <a:pt x="1690" y="0"/>
                </a:lnTo>
                <a:lnTo>
                  <a:pt x="1650" y="4"/>
                </a:lnTo>
                <a:lnTo>
                  <a:pt x="1612" y="8"/>
                </a:lnTo>
                <a:lnTo>
                  <a:pt x="1574" y="14"/>
                </a:lnTo>
                <a:lnTo>
                  <a:pt x="1536" y="22"/>
                </a:lnTo>
                <a:lnTo>
                  <a:pt x="1498" y="30"/>
                </a:lnTo>
                <a:lnTo>
                  <a:pt x="1462" y="42"/>
                </a:lnTo>
                <a:lnTo>
                  <a:pt x="1426" y="54"/>
                </a:lnTo>
                <a:lnTo>
                  <a:pt x="1390" y="68"/>
                </a:lnTo>
                <a:lnTo>
                  <a:pt x="1356" y="82"/>
                </a:lnTo>
                <a:lnTo>
                  <a:pt x="1322" y="98"/>
                </a:lnTo>
                <a:lnTo>
                  <a:pt x="1290" y="116"/>
                </a:lnTo>
                <a:lnTo>
                  <a:pt x="1258" y="136"/>
                </a:lnTo>
                <a:lnTo>
                  <a:pt x="1226" y="156"/>
                </a:lnTo>
                <a:lnTo>
                  <a:pt x="1196" y="178"/>
                </a:lnTo>
                <a:lnTo>
                  <a:pt x="1168" y="202"/>
                </a:lnTo>
                <a:lnTo>
                  <a:pt x="1140" y="226"/>
                </a:lnTo>
                <a:lnTo>
                  <a:pt x="1112" y="252"/>
                </a:lnTo>
                <a:lnTo>
                  <a:pt x="1086" y="278"/>
                </a:lnTo>
                <a:lnTo>
                  <a:pt x="1062" y="306"/>
                </a:lnTo>
                <a:lnTo>
                  <a:pt x="1038" y="334"/>
                </a:lnTo>
                <a:lnTo>
                  <a:pt x="1016" y="364"/>
                </a:lnTo>
                <a:lnTo>
                  <a:pt x="996" y="394"/>
                </a:lnTo>
                <a:lnTo>
                  <a:pt x="976" y="426"/>
                </a:lnTo>
                <a:lnTo>
                  <a:pt x="956" y="458"/>
                </a:lnTo>
                <a:lnTo>
                  <a:pt x="940" y="490"/>
                </a:lnTo>
                <a:lnTo>
                  <a:pt x="924" y="524"/>
                </a:lnTo>
                <a:lnTo>
                  <a:pt x="910" y="560"/>
                </a:lnTo>
                <a:lnTo>
                  <a:pt x="896" y="594"/>
                </a:lnTo>
                <a:lnTo>
                  <a:pt x="886" y="630"/>
                </a:lnTo>
                <a:lnTo>
                  <a:pt x="876" y="668"/>
                </a:lnTo>
                <a:lnTo>
                  <a:pt x="868" y="704"/>
                </a:lnTo>
                <a:lnTo>
                  <a:pt x="868" y="704"/>
                </a:lnTo>
                <a:lnTo>
                  <a:pt x="826" y="696"/>
                </a:lnTo>
                <a:lnTo>
                  <a:pt x="784" y="690"/>
                </a:lnTo>
                <a:lnTo>
                  <a:pt x="740" y="686"/>
                </a:lnTo>
                <a:lnTo>
                  <a:pt x="696" y="684"/>
                </a:lnTo>
                <a:lnTo>
                  <a:pt x="696" y="684"/>
                </a:lnTo>
                <a:lnTo>
                  <a:pt x="660" y="686"/>
                </a:lnTo>
                <a:lnTo>
                  <a:pt x="626" y="688"/>
                </a:lnTo>
                <a:lnTo>
                  <a:pt x="590" y="692"/>
                </a:lnTo>
                <a:lnTo>
                  <a:pt x="556" y="698"/>
                </a:lnTo>
                <a:lnTo>
                  <a:pt x="522" y="706"/>
                </a:lnTo>
                <a:lnTo>
                  <a:pt x="490" y="716"/>
                </a:lnTo>
                <a:lnTo>
                  <a:pt x="456" y="726"/>
                </a:lnTo>
                <a:lnTo>
                  <a:pt x="426" y="738"/>
                </a:lnTo>
                <a:lnTo>
                  <a:pt x="394" y="752"/>
                </a:lnTo>
                <a:lnTo>
                  <a:pt x="364" y="766"/>
                </a:lnTo>
                <a:lnTo>
                  <a:pt x="334" y="784"/>
                </a:lnTo>
                <a:lnTo>
                  <a:pt x="306" y="802"/>
                </a:lnTo>
                <a:lnTo>
                  <a:pt x="280" y="820"/>
                </a:lnTo>
                <a:lnTo>
                  <a:pt x="252" y="840"/>
                </a:lnTo>
                <a:lnTo>
                  <a:pt x="228" y="862"/>
                </a:lnTo>
                <a:lnTo>
                  <a:pt x="204" y="886"/>
                </a:lnTo>
                <a:lnTo>
                  <a:pt x="180" y="908"/>
                </a:lnTo>
                <a:lnTo>
                  <a:pt x="158" y="934"/>
                </a:lnTo>
                <a:lnTo>
                  <a:pt x="138" y="960"/>
                </a:lnTo>
                <a:lnTo>
                  <a:pt x="118" y="986"/>
                </a:lnTo>
                <a:lnTo>
                  <a:pt x="100" y="1014"/>
                </a:lnTo>
                <a:lnTo>
                  <a:pt x="84" y="1044"/>
                </a:lnTo>
                <a:lnTo>
                  <a:pt x="68" y="1072"/>
                </a:lnTo>
                <a:lnTo>
                  <a:pt x="54" y="1102"/>
                </a:lnTo>
                <a:lnTo>
                  <a:pt x="42" y="1134"/>
                </a:lnTo>
                <a:lnTo>
                  <a:pt x="30" y="1166"/>
                </a:lnTo>
                <a:lnTo>
                  <a:pt x="22" y="1198"/>
                </a:lnTo>
                <a:lnTo>
                  <a:pt x="14" y="1232"/>
                </a:lnTo>
                <a:lnTo>
                  <a:pt x="8" y="1266"/>
                </a:lnTo>
                <a:lnTo>
                  <a:pt x="2" y="1300"/>
                </a:lnTo>
                <a:lnTo>
                  <a:pt x="0" y="1334"/>
                </a:lnTo>
                <a:lnTo>
                  <a:pt x="0" y="1370"/>
                </a:lnTo>
                <a:lnTo>
                  <a:pt x="0" y="1370"/>
                </a:lnTo>
                <a:lnTo>
                  <a:pt x="0" y="1404"/>
                </a:lnTo>
                <a:lnTo>
                  <a:pt x="2" y="1440"/>
                </a:lnTo>
                <a:lnTo>
                  <a:pt x="8" y="1474"/>
                </a:lnTo>
                <a:lnTo>
                  <a:pt x="14" y="1508"/>
                </a:lnTo>
                <a:lnTo>
                  <a:pt x="22" y="1540"/>
                </a:lnTo>
                <a:lnTo>
                  <a:pt x="30" y="1574"/>
                </a:lnTo>
                <a:lnTo>
                  <a:pt x="42" y="1606"/>
                </a:lnTo>
                <a:lnTo>
                  <a:pt x="54" y="1636"/>
                </a:lnTo>
                <a:lnTo>
                  <a:pt x="68" y="1666"/>
                </a:lnTo>
                <a:lnTo>
                  <a:pt x="84" y="1696"/>
                </a:lnTo>
                <a:lnTo>
                  <a:pt x="100" y="1726"/>
                </a:lnTo>
                <a:lnTo>
                  <a:pt x="118" y="1752"/>
                </a:lnTo>
                <a:lnTo>
                  <a:pt x="138" y="1780"/>
                </a:lnTo>
                <a:lnTo>
                  <a:pt x="158" y="1806"/>
                </a:lnTo>
                <a:lnTo>
                  <a:pt x="180" y="1830"/>
                </a:lnTo>
                <a:lnTo>
                  <a:pt x="204" y="1854"/>
                </a:lnTo>
                <a:lnTo>
                  <a:pt x="228" y="1878"/>
                </a:lnTo>
                <a:lnTo>
                  <a:pt x="252" y="1898"/>
                </a:lnTo>
                <a:lnTo>
                  <a:pt x="280" y="1918"/>
                </a:lnTo>
                <a:lnTo>
                  <a:pt x="306" y="1938"/>
                </a:lnTo>
                <a:lnTo>
                  <a:pt x="334" y="1956"/>
                </a:lnTo>
                <a:lnTo>
                  <a:pt x="364" y="1972"/>
                </a:lnTo>
                <a:lnTo>
                  <a:pt x="394" y="1988"/>
                </a:lnTo>
                <a:lnTo>
                  <a:pt x="426" y="2002"/>
                </a:lnTo>
                <a:lnTo>
                  <a:pt x="456" y="2014"/>
                </a:lnTo>
                <a:lnTo>
                  <a:pt x="490" y="2024"/>
                </a:lnTo>
                <a:lnTo>
                  <a:pt x="522" y="2034"/>
                </a:lnTo>
                <a:lnTo>
                  <a:pt x="556" y="2042"/>
                </a:lnTo>
                <a:lnTo>
                  <a:pt x="590" y="2048"/>
                </a:lnTo>
                <a:lnTo>
                  <a:pt x="626" y="2052"/>
                </a:lnTo>
                <a:lnTo>
                  <a:pt x="660" y="2054"/>
                </a:lnTo>
                <a:lnTo>
                  <a:pt x="696" y="2056"/>
                </a:lnTo>
                <a:lnTo>
                  <a:pt x="696" y="2056"/>
                </a:lnTo>
                <a:lnTo>
                  <a:pt x="742" y="2054"/>
                </a:lnTo>
                <a:lnTo>
                  <a:pt x="786" y="2050"/>
                </a:lnTo>
                <a:lnTo>
                  <a:pt x="830" y="2042"/>
                </a:lnTo>
                <a:lnTo>
                  <a:pt x="872" y="2034"/>
                </a:lnTo>
                <a:lnTo>
                  <a:pt x="914" y="2022"/>
                </a:lnTo>
                <a:lnTo>
                  <a:pt x="954" y="2006"/>
                </a:lnTo>
                <a:lnTo>
                  <a:pt x="994" y="1990"/>
                </a:lnTo>
                <a:lnTo>
                  <a:pt x="1030" y="1972"/>
                </a:lnTo>
                <a:lnTo>
                  <a:pt x="1030" y="1972"/>
                </a:lnTo>
                <a:lnTo>
                  <a:pt x="1064" y="2002"/>
                </a:lnTo>
                <a:lnTo>
                  <a:pt x="1100" y="2032"/>
                </a:lnTo>
                <a:lnTo>
                  <a:pt x="1138" y="2062"/>
                </a:lnTo>
                <a:lnTo>
                  <a:pt x="1178" y="2088"/>
                </a:lnTo>
                <a:lnTo>
                  <a:pt x="1220" y="2114"/>
                </a:lnTo>
                <a:lnTo>
                  <a:pt x="1266" y="2136"/>
                </a:lnTo>
                <a:lnTo>
                  <a:pt x="1312" y="2158"/>
                </a:lnTo>
                <a:lnTo>
                  <a:pt x="1360" y="2178"/>
                </a:lnTo>
                <a:lnTo>
                  <a:pt x="1408" y="2196"/>
                </a:lnTo>
                <a:lnTo>
                  <a:pt x="1460" y="2210"/>
                </a:lnTo>
                <a:lnTo>
                  <a:pt x="1512" y="2224"/>
                </a:lnTo>
                <a:lnTo>
                  <a:pt x="1566" y="2234"/>
                </a:lnTo>
                <a:lnTo>
                  <a:pt x="1622" y="2244"/>
                </a:lnTo>
                <a:lnTo>
                  <a:pt x="1678" y="2250"/>
                </a:lnTo>
                <a:lnTo>
                  <a:pt x="1736" y="2254"/>
                </a:lnTo>
                <a:lnTo>
                  <a:pt x="1794" y="2256"/>
                </a:lnTo>
                <a:lnTo>
                  <a:pt x="1794" y="2256"/>
                </a:lnTo>
                <a:lnTo>
                  <a:pt x="1842" y="2254"/>
                </a:lnTo>
                <a:lnTo>
                  <a:pt x="1886" y="2252"/>
                </a:lnTo>
                <a:lnTo>
                  <a:pt x="1932" y="2248"/>
                </a:lnTo>
                <a:lnTo>
                  <a:pt x="1976" y="2242"/>
                </a:lnTo>
                <a:lnTo>
                  <a:pt x="2020" y="2236"/>
                </a:lnTo>
                <a:lnTo>
                  <a:pt x="2062" y="2226"/>
                </a:lnTo>
                <a:lnTo>
                  <a:pt x="2104" y="2216"/>
                </a:lnTo>
                <a:lnTo>
                  <a:pt x="2146" y="2206"/>
                </a:lnTo>
                <a:lnTo>
                  <a:pt x="2186" y="2194"/>
                </a:lnTo>
                <a:lnTo>
                  <a:pt x="2226" y="2180"/>
                </a:lnTo>
                <a:lnTo>
                  <a:pt x="2264" y="2164"/>
                </a:lnTo>
                <a:lnTo>
                  <a:pt x="2300" y="2148"/>
                </a:lnTo>
                <a:lnTo>
                  <a:pt x="2336" y="2130"/>
                </a:lnTo>
                <a:lnTo>
                  <a:pt x="2372" y="2112"/>
                </a:lnTo>
                <a:lnTo>
                  <a:pt x="2404" y="2092"/>
                </a:lnTo>
                <a:lnTo>
                  <a:pt x="2438" y="2070"/>
                </a:lnTo>
                <a:lnTo>
                  <a:pt x="2438" y="2070"/>
                </a:lnTo>
                <a:lnTo>
                  <a:pt x="2418" y="2016"/>
                </a:lnTo>
                <a:lnTo>
                  <a:pt x="2418" y="2016"/>
                </a:lnTo>
                <a:lnTo>
                  <a:pt x="2392" y="1936"/>
                </a:lnTo>
                <a:lnTo>
                  <a:pt x="2370" y="1862"/>
                </a:lnTo>
                <a:lnTo>
                  <a:pt x="2350" y="1792"/>
                </a:lnTo>
                <a:lnTo>
                  <a:pt x="2334" y="1724"/>
                </a:lnTo>
                <a:lnTo>
                  <a:pt x="2320" y="1664"/>
                </a:lnTo>
                <a:lnTo>
                  <a:pt x="2310" y="1606"/>
                </a:lnTo>
                <a:lnTo>
                  <a:pt x="2292" y="1510"/>
                </a:lnTo>
                <a:lnTo>
                  <a:pt x="2292" y="1510"/>
                </a:lnTo>
                <a:lnTo>
                  <a:pt x="2290" y="1482"/>
                </a:lnTo>
                <a:lnTo>
                  <a:pt x="2290" y="1452"/>
                </a:lnTo>
                <a:lnTo>
                  <a:pt x="2292" y="1424"/>
                </a:lnTo>
                <a:lnTo>
                  <a:pt x="2296" y="1394"/>
                </a:lnTo>
                <a:lnTo>
                  <a:pt x="2302" y="1366"/>
                </a:lnTo>
                <a:lnTo>
                  <a:pt x="2312" y="1340"/>
                </a:lnTo>
                <a:lnTo>
                  <a:pt x="2324" y="1314"/>
                </a:lnTo>
                <a:lnTo>
                  <a:pt x="2338" y="1292"/>
                </a:lnTo>
                <a:lnTo>
                  <a:pt x="2354" y="1272"/>
                </a:lnTo>
                <a:lnTo>
                  <a:pt x="2372" y="1256"/>
                </a:lnTo>
                <a:lnTo>
                  <a:pt x="2382" y="1250"/>
                </a:lnTo>
                <a:lnTo>
                  <a:pt x="2394" y="1244"/>
                </a:lnTo>
                <a:lnTo>
                  <a:pt x="2406" y="1240"/>
                </a:lnTo>
                <a:lnTo>
                  <a:pt x="2418" y="1238"/>
                </a:lnTo>
                <a:lnTo>
                  <a:pt x="2430" y="1236"/>
                </a:lnTo>
                <a:lnTo>
                  <a:pt x="2444" y="1234"/>
                </a:lnTo>
                <a:lnTo>
                  <a:pt x="2458" y="1236"/>
                </a:lnTo>
                <a:lnTo>
                  <a:pt x="2472" y="1238"/>
                </a:lnTo>
                <a:lnTo>
                  <a:pt x="2486" y="1242"/>
                </a:lnTo>
                <a:lnTo>
                  <a:pt x="2502" y="1248"/>
                </a:lnTo>
                <a:lnTo>
                  <a:pt x="2518" y="1254"/>
                </a:lnTo>
                <a:lnTo>
                  <a:pt x="2536" y="1264"/>
                </a:lnTo>
                <a:lnTo>
                  <a:pt x="2536" y="1264"/>
                </a:lnTo>
                <a:lnTo>
                  <a:pt x="2570" y="1282"/>
                </a:lnTo>
                <a:lnTo>
                  <a:pt x="2570" y="1282"/>
                </a:lnTo>
                <a:lnTo>
                  <a:pt x="2576" y="1284"/>
                </a:lnTo>
                <a:lnTo>
                  <a:pt x="2576" y="1284"/>
                </a:lnTo>
                <a:lnTo>
                  <a:pt x="2596" y="1292"/>
                </a:lnTo>
                <a:lnTo>
                  <a:pt x="2620" y="1300"/>
                </a:lnTo>
                <a:lnTo>
                  <a:pt x="2620" y="1300"/>
                </a:lnTo>
                <a:lnTo>
                  <a:pt x="2628" y="1302"/>
                </a:lnTo>
                <a:lnTo>
                  <a:pt x="2628" y="1302"/>
                </a:lnTo>
                <a:lnTo>
                  <a:pt x="2652" y="1310"/>
                </a:lnTo>
                <a:lnTo>
                  <a:pt x="2678" y="1316"/>
                </a:lnTo>
                <a:lnTo>
                  <a:pt x="2678" y="1316"/>
                </a:lnTo>
                <a:lnTo>
                  <a:pt x="2686" y="1318"/>
                </a:lnTo>
                <a:lnTo>
                  <a:pt x="2686" y="1318"/>
                </a:lnTo>
                <a:lnTo>
                  <a:pt x="2736" y="1324"/>
                </a:lnTo>
                <a:lnTo>
                  <a:pt x="2736" y="1324"/>
                </a:lnTo>
                <a:lnTo>
                  <a:pt x="2756" y="1326"/>
                </a:lnTo>
                <a:lnTo>
                  <a:pt x="2778" y="1326"/>
                </a:lnTo>
                <a:lnTo>
                  <a:pt x="2778" y="1326"/>
                </a:lnTo>
                <a:lnTo>
                  <a:pt x="2800" y="1324"/>
                </a:lnTo>
                <a:lnTo>
                  <a:pt x="2800" y="1324"/>
                </a:lnTo>
                <a:lnTo>
                  <a:pt x="2824" y="1320"/>
                </a:lnTo>
                <a:lnTo>
                  <a:pt x="2824" y="1320"/>
                </a:lnTo>
                <a:lnTo>
                  <a:pt x="2842" y="1316"/>
                </a:lnTo>
                <a:lnTo>
                  <a:pt x="2860" y="1312"/>
                </a:lnTo>
                <a:lnTo>
                  <a:pt x="2860" y="1312"/>
                </a:lnTo>
                <a:lnTo>
                  <a:pt x="2874" y="1306"/>
                </a:lnTo>
                <a:lnTo>
                  <a:pt x="2890" y="1300"/>
                </a:lnTo>
                <a:lnTo>
                  <a:pt x="2890" y="1300"/>
                </a:lnTo>
                <a:lnTo>
                  <a:pt x="2900" y="1294"/>
                </a:lnTo>
                <a:lnTo>
                  <a:pt x="2900" y="1294"/>
                </a:lnTo>
                <a:lnTo>
                  <a:pt x="2920" y="1282"/>
                </a:lnTo>
                <a:lnTo>
                  <a:pt x="2920" y="1282"/>
                </a:lnTo>
                <a:lnTo>
                  <a:pt x="2930" y="1274"/>
                </a:lnTo>
                <a:lnTo>
                  <a:pt x="2930" y="1274"/>
                </a:lnTo>
                <a:lnTo>
                  <a:pt x="2948" y="1260"/>
                </a:lnTo>
                <a:lnTo>
                  <a:pt x="2948" y="1260"/>
                </a:lnTo>
                <a:lnTo>
                  <a:pt x="2958" y="1248"/>
                </a:lnTo>
                <a:lnTo>
                  <a:pt x="2958" y="1248"/>
                </a:lnTo>
                <a:lnTo>
                  <a:pt x="2972" y="1230"/>
                </a:lnTo>
                <a:lnTo>
                  <a:pt x="2972" y="1230"/>
                </a:lnTo>
                <a:lnTo>
                  <a:pt x="2982" y="1218"/>
                </a:lnTo>
                <a:lnTo>
                  <a:pt x="2982" y="1218"/>
                </a:lnTo>
                <a:lnTo>
                  <a:pt x="2994" y="1196"/>
                </a:lnTo>
                <a:lnTo>
                  <a:pt x="2994" y="1196"/>
                </a:lnTo>
                <a:lnTo>
                  <a:pt x="3002" y="1180"/>
                </a:lnTo>
                <a:lnTo>
                  <a:pt x="3002" y="1180"/>
                </a:lnTo>
                <a:lnTo>
                  <a:pt x="3014" y="1152"/>
                </a:lnTo>
                <a:lnTo>
                  <a:pt x="3014" y="1152"/>
                </a:lnTo>
                <a:lnTo>
                  <a:pt x="3018" y="1138"/>
                </a:lnTo>
                <a:lnTo>
                  <a:pt x="3018" y="1138"/>
                </a:lnTo>
                <a:lnTo>
                  <a:pt x="3026" y="1112"/>
                </a:lnTo>
                <a:lnTo>
                  <a:pt x="3030" y="1086"/>
                </a:lnTo>
                <a:lnTo>
                  <a:pt x="3030" y="1086"/>
                </a:lnTo>
                <a:lnTo>
                  <a:pt x="3036" y="1056"/>
                </a:lnTo>
                <a:lnTo>
                  <a:pt x="3038" y="1024"/>
                </a:lnTo>
                <a:lnTo>
                  <a:pt x="3040" y="990"/>
                </a:lnTo>
                <a:lnTo>
                  <a:pt x="3040" y="952"/>
                </a:lnTo>
                <a:lnTo>
                  <a:pt x="3040" y="914"/>
                </a:lnTo>
                <a:lnTo>
                  <a:pt x="3036" y="872"/>
                </a:lnTo>
                <a:lnTo>
                  <a:pt x="3032" y="828"/>
                </a:lnTo>
                <a:lnTo>
                  <a:pt x="3024" y="782"/>
                </a:lnTo>
                <a:lnTo>
                  <a:pt x="3024" y="782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 w="63500">
            <a:gradFill>
              <a:gsLst>
                <a:gs pos="1770">
                  <a:schemeClr val="bg1">
                    <a:lumMod val="75000"/>
                  </a:schemeClr>
                </a:gs>
                <a:gs pos="54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4200000" scaled="0"/>
            </a:gra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w="635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5033263" y="3602296"/>
            <a:ext cx="2353934" cy="2604214"/>
          </a:xfrm>
          <a:custGeom>
            <a:avLst/>
            <a:gdLst>
              <a:gd name="T0" fmla="*/ 1954 w 2674"/>
              <a:gd name="T1" fmla="*/ 772 h 2940"/>
              <a:gd name="T2" fmla="*/ 1834 w 2674"/>
              <a:gd name="T3" fmla="*/ 504 h 2940"/>
              <a:gd name="T4" fmla="*/ 1654 w 2674"/>
              <a:gd name="T5" fmla="*/ 280 h 2940"/>
              <a:gd name="T6" fmla="*/ 1428 w 2674"/>
              <a:gd name="T7" fmla="*/ 114 h 2940"/>
              <a:gd name="T8" fmla="*/ 1162 w 2674"/>
              <a:gd name="T9" fmla="*/ 18 h 2940"/>
              <a:gd name="T10" fmla="*/ 968 w 2674"/>
              <a:gd name="T11" fmla="*/ 0 h 2940"/>
              <a:gd name="T12" fmla="*/ 732 w 2674"/>
              <a:gd name="T13" fmla="*/ 30 h 2940"/>
              <a:gd name="T14" fmla="*/ 514 w 2674"/>
              <a:gd name="T15" fmla="*/ 114 h 2940"/>
              <a:gd name="T16" fmla="*/ 322 w 2674"/>
              <a:gd name="T17" fmla="*/ 246 h 2940"/>
              <a:gd name="T18" fmla="*/ 162 w 2674"/>
              <a:gd name="T19" fmla="*/ 418 h 2940"/>
              <a:gd name="T20" fmla="*/ 40 w 2674"/>
              <a:gd name="T21" fmla="*/ 626 h 2940"/>
              <a:gd name="T22" fmla="*/ 6 w 2674"/>
              <a:gd name="T23" fmla="*/ 768 h 2940"/>
              <a:gd name="T24" fmla="*/ 44 w 2674"/>
              <a:gd name="T25" fmla="*/ 1000 h 2940"/>
              <a:gd name="T26" fmla="*/ 110 w 2674"/>
              <a:gd name="T27" fmla="*/ 1110 h 2940"/>
              <a:gd name="T28" fmla="*/ 210 w 2674"/>
              <a:gd name="T29" fmla="*/ 1160 h 2940"/>
              <a:gd name="T30" fmla="*/ 280 w 2674"/>
              <a:gd name="T31" fmla="*/ 1142 h 2940"/>
              <a:gd name="T32" fmla="*/ 356 w 2674"/>
              <a:gd name="T33" fmla="*/ 1076 h 2940"/>
              <a:gd name="T34" fmla="*/ 478 w 2674"/>
              <a:gd name="T35" fmla="*/ 992 h 2940"/>
              <a:gd name="T36" fmla="*/ 618 w 2674"/>
              <a:gd name="T37" fmla="*/ 954 h 2940"/>
              <a:gd name="T38" fmla="*/ 776 w 2674"/>
              <a:gd name="T39" fmla="*/ 1008 h 2940"/>
              <a:gd name="T40" fmla="*/ 904 w 2674"/>
              <a:gd name="T41" fmla="*/ 1222 h 2940"/>
              <a:gd name="T42" fmla="*/ 958 w 2674"/>
              <a:gd name="T43" fmla="*/ 1500 h 2940"/>
              <a:gd name="T44" fmla="*/ 952 w 2674"/>
              <a:gd name="T45" fmla="*/ 1714 h 2940"/>
              <a:gd name="T46" fmla="*/ 936 w 2674"/>
              <a:gd name="T47" fmla="*/ 1780 h 2940"/>
              <a:gd name="T48" fmla="*/ 904 w 2674"/>
              <a:gd name="T49" fmla="*/ 1846 h 2940"/>
              <a:gd name="T50" fmla="*/ 870 w 2674"/>
              <a:gd name="T51" fmla="*/ 1888 h 2940"/>
              <a:gd name="T52" fmla="*/ 822 w 2674"/>
              <a:gd name="T53" fmla="*/ 1922 h 2940"/>
              <a:gd name="T54" fmla="*/ 764 w 2674"/>
              <a:gd name="T55" fmla="*/ 1944 h 2940"/>
              <a:gd name="T56" fmla="*/ 700 w 2674"/>
              <a:gd name="T57" fmla="*/ 1954 h 2940"/>
              <a:gd name="T58" fmla="*/ 608 w 2674"/>
              <a:gd name="T59" fmla="*/ 1946 h 2940"/>
              <a:gd name="T60" fmla="*/ 542 w 2674"/>
              <a:gd name="T61" fmla="*/ 1928 h 2940"/>
              <a:gd name="T62" fmla="*/ 492 w 2674"/>
              <a:gd name="T63" fmla="*/ 1910 h 2940"/>
              <a:gd name="T64" fmla="*/ 394 w 2674"/>
              <a:gd name="T65" fmla="*/ 1866 h 2940"/>
              <a:gd name="T66" fmla="*/ 316 w 2674"/>
              <a:gd name="T67" fmla="*/ 1872 h 2940"/>
              <a:gd name="T68" fmla="*/ 234 w 2674"/>
              <a:gd name="T69" fmla="*/ 1968 h 2940"/>
              <a:gd name="T70" fmla="*/ 214 w 2674"/>
              <a:gd name="T71" fmla="*/ 2138 h 2940"/>
              <a:gd name="T72" fmla="*/ 292 w 2674"/>
              <a:gd name="T73" fmla="*/ 2490 h 2940"/>
              <a:gd name="T74" fmla="*/ 368 w 2674"/>
              <a:gd name="T75" fmla="*/ 2692 h 2940"/>
              <a:gd name="T76" fmla="*/ 520 w 2674"/>
              <a:gd name="T77" fmla="*/ 2818 h 2940"/>
              <a:gd name="T78" fmla="*/ 740 w 2674"/>
              <a:gd name="T79" fmla="*/ 2912 h 2940"/>
              <a:gd name="T80" fmla="*/ 944 w 2674"/>
              <a:gd name="T81" fmla="*/ 2940 h 2940"/>
              <a:gd name="T82" fmla="*/ 1252 w 2674"/>
              <a:gd name="T83" fmla="*/ 2876 h 2940"/>
              <a:gd name="T84" fmla="*/ 1506 w 2674"/>
              <a:gd name="T85" fmla="*/ 2704 h 2940"/>
              <a:gd name="T86" fmla="*/ 1668 w 2674"/>
              <a:gd name="T87" fmla="*/ 2560 h 2940"/>
              <a:gd name="T88" fmla="*/ 1908 w 2674"/>
              <a:gd name="T89" fmla="*/ 2624 h 2940"/>
              <a:gd name="T90" fmla="*/ 2096 w 2674"/>
              <a:gd name="T91" fmla="*/ 2608 h 2940"/>
              <a:gd name="T92" fmla="*/ 2296 w 2674"/>
              <a:gd name="T93" fmla="*/ 2526 h 2940"/>
              <a:gd name="T94" fmla="*/ 2462 w 2674"/>
              <a:gd name="T95" fmla="*/ 2384 h 2940"/>
              <a:gd name="T96" fmla="*/ 2586 w 2674"/>
              <a:gd name="T97" fmla="*/ 2192 h 2940"/>
              <a:gd name="T98" fmla="*/ 2658 w 2674"/>
              <a:gd name="T99" fmla="*/ 1964 h 2940"/>
              <a:gd name="T100" fmla="*/ 2672 w 2674"/>
              <a:gd name="T101" fmla="*/ 1756 h 2940"/>
              <a:gd name="T102" fmla="*/ 2632 w 2674"/>
              <a:gd name="T103" fmla="*/ 1524 h 2940"/>
              <a:gd name="T104" fmla="*/ 2540 w 2674"/>
              <a:gd name="T105" fmla="*/ 1318 h 2940"/>
              <a:gd name="T106" fmla="*/ 2402 w 2674"/>
              <a:gd name="T107" fmla="*/ 1152 h 2940"/>
              <a:gd name="T108" fmla="*/ 2230 w 2674"/>
              <a:gd name="T109" fmla="*/ 1034 h 2940"/>
              <a:gd name="T110" fmla="*/ 2030 w 2674"/>
              <a:gd name="T111" fmla="*/ 976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4" h="2940">
                <a:moveTo>
                  <a:pt x="1994" y="972"/>
                </a:moveTo>
                <a:lnTo>
                  <a:pt x="1994" y="972"/>
                </a:lnTo>
                <a:lnTo>
                  <a:pt x="1986" y="920"/>
                </a:lnTo>
                <a:lnTo>
                  <a:pt x="1978" y="870"/>
                </a:lnTo>
                <a:lnTo>
                  <a:pt x="1966" y="822"/>
                </a:lnTo>
                <a:lnTo>
                  <a:pt x="1954" y="772"/>
                </a:lnTo>
                <a:lnTo>
                  <a:pt x="1938" y="726"/>
                </a:lnTo>
                <a:lnTo>
                  <a:pt x="1920" y="678"/>
                </a:lnTo>
                <a:lnTo>
                  <a:pt x="1902" y="634"/>
                </a:lnTo>
                <a:lnTo>
                  <a:pt x="1880" y="588"/>
                </a:lnTo>
                <a:lnTo>
                  <a:pt x="1858" y="546"/>
                </a:lnTo>
                <a:lnTo>
                  <a:pt x="1834" y="504"/>
                </a:lnTo>
                <a:lnTo>
                  <a:pt x="1808" y="462"/>
                </a:lnTo>
                <a:lnTo>
                  <a:pt x="1780" y="424"/>
                </a:lnTo>
                <a:lnTo>
                  <a:pt x="1752" y="386"/>
                </a:lnTo>
                <a:lnTo>
                  <a:pt x="1720" y="348"/>
                </a:lnTo>
                <a:lnTo>
                  <a:pt x="1688" y="314"/>
                </a:lnTo>
                <a:lnTo>
                  <a:pt x="1654" y="280"/>
                </a:lnTo>
                <a:lnTo>
                  <a:pt x="1620" y="248"/>
                </a:lnTo>
                <a:lnTo>
                  <a:pt x="1584" y="218"/>
                </a:lnTo>
                <a:lnTo>
                  <a:pt x="1546" y="190"/>
                </a:lnTo>
                <a:lnTo>
                  <a:pt x="1508" y="162"/>
                </a:lnTo>
                <a:lnTo>
                  <a:pt x="1468" y="138"/>
                </a:lnTo>
                <a:lnTo>
                  <a:pt x="1428" y="114"/>
                </a:lnTo>
                <a:lnTo>
                  <a:pt x="1386" y="94"/>
                </a:lnTo>
                <a:lnTo>
                  <a:pt x="1342" y="74"/>
                </a:lnTo>
                <a:lnTo>
                  <a:pt x="1298" y="58"/>
                </a:lnTo>
                <a:lnTo>
                  <a:pt x="1254" y="42"/>
                </a:lnTo>
                <a:lnTo>
                  <a:pt x="1208" y="30"/>
                </a:lnTo>
                <a:lnTo>
                  <a:pt x="1162" y="18"/>
                </a:lnTo>
                <a:lnTo>
                  <a:pt x="1114" y="10"/>
                </a:lnTo>
                <a:lnTo>
                  <a:pt x="1066" y="4"/>
                </a:lnTo>
                <a:lnTo>
                  <a:pt x="1018" y="0"/>
                </a:lnTo>
                <a:lnTo>
                  <a:pt x="968" y="0"/>
                </a:lnTo>
                <a:lnTo>
                  <a:pt x="968" y="0"/>
                </a:lnTo>
                <a:lnTo>
                  <a:pt x="968" y="0"/>
                </a:lnTo>
                <a:lnTo>
                  <a:pt x="928" y="0"/>
                </a:lnTo>
                <a:lnTo>
                  <a:pt x="888" y="2"/>
                </a:lnTo>
                <a:lnTo>
                  <a:pt x="848" y="8"/>
                </a:lnTo>
                <a:lnTo>
                  <a:pt x="808" y="12"/>
                </a:lnTo>
                <a:lnTo>
                  <a:pt x="770" y="20"/>
                </a:lnTo>
                <a:lnTo>
                  <a:pt x="732" y="30"/>
                </a:lnTo>
                <a:lnTo>
                  <a:pt x="694" y="40"/>
                </a:lnTo>
                <a:lnTo>
                  <a:pt x="656" y="52"/>
                </a:lnTo>
                <a:lnTo>
                  <a:pt x="620" y="64"/>
                </a:lnTo>
                <a:lnTo>
                  <a:pt x="584" y="80"/>
                </a:lnTo>
                <a:lnTo>
                  <a:pt x="548" y="96"/>
                </a:lnTo>
                <a:lnTo>
                  <a:pt x="514" y="114"/>
                </a:lnTo>
                <a:lnTo>
                  <a:pt x="480" y="132"/>
                </a:lnTo>
                <a:lnTo>
                  <a:pt x="446" y="152"/>
                </a:lnTo>
                <a:lnTo>
                  <a:pt x="414" y="174"/>
                </a:lnTo>
                <a:lnTo>
                  <a:pt x="382" y="196"/>
                </a:lnTo>
                <a:lnTo>
                  <a:pt x="352" y="220"/>
                </a:lnTo>
                <a:lnTo>
                  <a:pt x="322" y="246"/>
                </a:lnTo>
                <a:lnTo>
                  <a:pt x="292" y="272"/>
                </a:lnTo>
                <a:lnTo>
                  <a:pt x="264" y="298"/>
                </a:lnTo>
                <a:lnTo>
                  <a:pt x="238" y="326"/>
                </a:lnTo>
                <a:lnTo>
                  <a:pt x="210" y="356"/>
                </a:lnTo>
                <a:lnTo>
                  <a:pt x="186" y="386"/>
                </a:lnTo>
                <a:lnTo>
                  <a:pt x="162" y="418"/>
                </a:lnTo>
                <a:lnTo>
                  <a:pt x="138" y="450"/>
                </a:lnTo>
                <a:lnTo>
                  <a:pt x="116" y="484"/>
                </a:lnTo>
                <a:lnTo>
                  <a:pt x="96" y="518"/>
                </a:lnTo>
                <a:lnTo>
                  <a:pt x="76" y="554"/>
                </a:lnTo>
                <a:lnTo>
                  <a:pt x="58" y="590"/>
                </a:lnTo>
                <a:lnTo>
                  <a:pt x="40" y="626"/>
                </a:lnTo>
                <a:lnTo>
                  <a:pt x="24" y="664"/>
                </a:lnTo>
                <a:lnTo>
                  <a:pt x="8" y="702"/>
                </a:lnTo>
                <a:lnTo>
                  <a:pt x="8" y="702"/>
                </a:lnTo>
                <a:lnTo>
                  <a:pt x="0" y="698"/>
                </a:lnTo>
                <a:lnTo>
                  <a:pt x="0" y="698"/>
                </a:lnTo>
                <a:lnTo>
                  <a:pt x="6" y="768"/>
                </a:lnTo>
                <a:lnTo>
                  <a:pt x="12" y="830"/>
                </a:lnTo>
                <a:lnTo>
                  <a:pt x="28" y="938"/>
                </a:lnTo>
                <a:lnTo>
                  <a:pt x="28" y="938"/>
                </a:lnTo>
                <a:lnTo>
                  <a:pt x="32" y="958"/>
                </a:lnTo>
                <a:lnTo>
                  <a:pt x="38" y="978"/>
                </a:lnTo>
                <a:lnTo>
                  <a:pt x="44" y="1000"/>
                </a:lnTo>
                <a:lnTo>
                  <a:pt x="52" y="1020"/>
                </a:lnTo>
                <a:lnTo>
                  <a:pt x="62" y="1040"/>
                </a:lnTo>
                <a:lnTo>
                  <a:pt x="72" y="1058"/>
                </a:lnTo>
                <a:lnTo>
                  <a:pt x="84" y="1076"/>
                </a:lnTo>
                <a:lnTo>
                  <a:pt x="98" y="1094"/>
                </a:lnTo>
                <a:lnTo>
                  <a:pt x="110" y="1110"/>
                </a:lnTo>
                <a:lnTo>
                  <a:pt x="126" y="1122"/>
                </a:lnTo>
                <a:lnTo>
                  <a:pt x="142" y="1134"/>
                </a:lnTo>
                <a:lnTo>
                  <a:pt x="158" y="1144"/>
                </a:lnTo>
                <a:lnTo>
                  <a:pt x="174" y="1152"/>
                </a:lnTo>
                <a:lnTo>
                  <a:pt x="192" y="1158"/>
                </a:lnTo>
                <a:lnTo>
                  <a:pt x="210" y="1160"/>
                </a:lnTo>
                <a:lnTo>
                  <a:pt x="230" y="1158"/>
                </a:lnTo>
                <a:lnTo>
                  <a:pt x="230" y="1158"/>
                </a:lnTo>
                <a:lnTo>
                  <a:pt x="242" y="1156"/>
                </a:lnTo>
                <a:lnTo>
                  <a:pt x="254" y="1154"/>
                </a:lnTo>
                <a:lnTo>
                  <a:pt x="268" y="1148"/>
                </a:lnTo>
                <a:lnTo>
                  <a:pt x="280" y="1142"/>
                </a:lnTo>
                <a:lnTo>
                  <a:pt x="294" y="1134"/>
                </a:lnTo>
                <a:lnTo>
                  <a:pt x="306" y="1124"/>
                </a:lnTo>
                <a:lnTo>
                  <a:pt x="320" y="1112"/>
                </a:lnTo>
                <a:lnTo>
                  <a:pt x="334" y="1098"/>
                </a:lnTo>
                <a:lnTo>
                  <a:pt x="334" y="1098"/>
                </a:lnTo>
                <a:lnTo>
                  <a:pt x="356" y="1076"/>
                </a:lnTo>
                <a:lnTo>
                  <a:pt x="386" y="1050"/>
                </a:lnTo>
                <a:lnTo>
                  <a:pt x="386" y="1050"/>
                </a:lnTo>
                <a:lnTo>
                  <a:pt x="406" y="1034"/>
                </a:lnTo>
                <a:lnTo>
                  <a:pt x="428" y="1020"/>
                </a:lnTo>
                <a:lnTo>
                  <a:pt x="454" y="1004"/>
                </a:lnTo>
                <a:lnTo>
                  <a:pt x="478" y="992"/>
                </a:lnTo>
                <a:lnTo>
                  <a:pt x="506" y="980"/>
                </a:lnTo>
                <a:lnTo>
                  <a:pt x="534" y="968"/>
                </a:lnTo>
                <a:lnTo>
                  <a:pt x="562" y="960"/>
                </a:lnTo>
                <a:lnTo>
                  <a:pt x="592" y="956"/>
                </a:lnTo>
                <a:lnTo>
                  <a:pt x="592" y="956"/>
                </a:lnTo>
                <a:lnTo>
                  <a:pt x="618" y="954"/>
                </a:lnTo>
                <a:lnTo>
                  <a:pt x="646" y="954"/>
                </a:lnTo>
                <a:lnTo>
                  <a:pt x="672" y="958"/>
                </a:lnTo>
                <a:lnTo>
                  <a:pt x="698" y="964"/>
                </a:lnTo>
                <a:lnTo>
                  <a:pt x="724" y="974"/>
                </a:lnTo>
                <a:lnTo>
                  <a:pt x="750" y="990"/>
                </a:lnTo>
                <a:lnTo>
                  <a:pt x="776" y="1008"/>
                </a:lnTo>
                <a:lnTo>
                  <a:pt x="800" y="1030"/>
                </a:lnTo>
                <a:lnTo>
                  <a:pt x="824" y="1058"/>
                </a:lnTo>
                <a:lnTo>
                  <a:pt x="846" y="1092"/>
                </a:lnTo>
                <a:lnTo>
                  <a:pt x="866" y="1130"/>
                </a:lnTo>
                <a:lnTo>
                  <a:pt x="886" y="1174"/>
                </a:lnTo>
                <a:lnTo>
                  <a:pt x="904" y="1222"/>
                </a:lnTo>
                <a:lnTo>
                  <a:pt x="920" y="1278"/>
                </a:lnTo>
                <a:lnTo>
                  <a:pt x="934" y="1340"/>
                </a:lnTo>
                <a:lnTo>
                  <a:pt x="946" y="1410"/>
                </a:lnTo>
                <a:lnTo>
                  <a:pt x="946" y="1410"/>
                </a:lnTo>
                <a:lnTo>
                  <a:pt x="954" y="1456"/>
                </a:lnTo>
                <a:lnTo>
                  <a:pt x="958" y="1500"/>
                </a:lnTo>
                <a:lnTo>
                  <a:pt x="962" y="1542"/>
                </a:lnTo>
                <a:lnTo>
                  <a:pt x="962" y="1580"/>
                </a:lnTo>
                <a:lnTo>
                  <a:pt x="962" y="1618"/>
                </a:lnTo>
                <a:lnTo>
                  <a:pt x="960" y="1652"/>
                </a:lnTo>
                <a:lnTo>
                  <a:pt x="958" y="1684"/>
                </a:lnTo>
                <a:lnTo>
                  <a:pt x="952" y="1714"/>
                </a:lnTo>
                <a:lnTo>
                  <a:pt x="952" y="1714"/>
                </a:lnTo>
                <a:lnTo>
                  <a:pt x="948" y="1740"/>
                </a:lnTo>
                <a:lnTo>
                  <a:pt x="940" y="1766"/>
                </a:lnTo>
                <a:lnTo>
                  <a:pt x="940" y="1766"/>
                </a:lnTo>
                <a:lnTo>
                  <a:pt x="936" y="1780"/>
                </a:lnTo>
                <a:lnTo>
                  <a:pt x="936" y="1780"/>
                </a:lnTo>
                <a:lnTo>
                  <a:pt x="924" y="1808"/>
                </a:lnTo>
                <a:lnTo>
                  <a:pt x="924" y="1808"/>
                </a:lnTo>
                <a:lnTo>
                  <a:pt x="916" y="1824"/>
                </a:lnTo>
                <a:lnTo>
                  <a:pt x="916" y="1824"/>
                </a:lnTo>
                <a:lnTo>
                  <a:pt x="904" y="1846"/>
                </a:lnTo>
                <a:lnTo>
                  <a:pt x="904" y="1846"/>
                </a:lnTo>
                <a:lnTo>
                  <a:pt x="894" y="1858"/>
                </a:lnTo>
                <a:lnTo>
                  <a:pt x="894" y="1858"/>
                </a:lnTo>
                <a:lnTo>
                  <a:pt x="880" y="1876"/>
                </a:lnTo>
                <a:lnTo>
                  <a:pt x="880" y="1876"/>
                </a:lnTo>
                <a:lnTo>
                  <a:pt x="870" y="1888"/>
                </a:lnTo>
                <a:lnTo>
                  <a:pt x="870" y="1888"/>
                </a:lnTo>
                <a:lnTo>
                  <a:pt x="852" y="1902"/>
                </a:lnTo>
                <a:lnTo>
                  <a:pt x="852" y="1902"/>
                </a:lnTo>
                <a:lnTo>
                  <a:pt x="842" y="1910"/>
                </a:lnTo>
                <a:lnTo>
                  <a:pt x="842" y="1910"/>
                </a:lnTo>
                <a:lnTo>
                  <a:pt x="822" y="1922"/>
                </a:lnTo>
                <a:lnTo>
                  <a:pt x="822" y="1922"/>
                </a:lnTo>
                <a:lnTo>
                  <a:pt x="812" y="1928"/>
                </a:lnTo>
                <a:lnTo>
                  <a:pt x="812" y="1928"/>
                </a:lnTo>
                <a:lnTo>
                  <a:pt x="796" y="1934"/>
                </a:lnTo>
                <a:lnTo>
                  <a:pt x="782" y="1940"/>
                </a:lnTo>
                <a:lnTo>
                  <a:pt x="782" y="1940"/>
                </a:lnTo>
                <a:lnTo>
                  <a:pt x="764" y="1944"/>
                </a:lnTo>
                <a:lnTo>
                  <a:pt x="746" y="1948"/>
                </a:lnTo>
                <a:lnTo>
                  <a:pt x="746" y="1948"/>
                </a:lnTo>
                <a:lnTo>
                  <a:pt x="722" y="1952"/>
                </a:lnTo>
                <a:lnTo>
                  <a:pt x="722" y="1952"/>
                </a:lnTo>
                <a:lnTo>
                  <a:pt x="700" y="1954"/>
                </a:lnTo>
                <a:lnTo>
                  <a:pt x="700" y="1954"/>
                </a:lnTo>
                <a:lnTo>
                  <a:pt x="664" y="1952"/>
                </a:lnTo>
                <a:lnTo>
                  <a:pt x="664" y="1952"/>
                </a:lnTo>
                <a:lnTo>
                  <a:pt x="658" y="1952"/>
                </a:lnTo>
                <a:lnTo>
                  <a:pt x="658" y="1952"/>
                </a:lnTo>
                <a:lnTo>
                  <a:pt x="608" y="1946"/>
                </a:lnTo>
                <a:lnTo>
                  <a:pt x="608" y="1946"/>
                </a:lnTo>
                <a:lnTo>
                  <a:pt x="600" y="1944"/>
                </a:lnTo>
                <a:lnTo>
                  <a:pt x="600" y="1944"/>
                </a:lnTo>
                <a:lnTo>
                  <a:pt x="574" y="1938"/>
                </a:lnTo>
                <a:lnTo>
                  <a:pt x="550" y="1930"/>
                </a:lnTo>
                <a:lnTo>
                  <a:pt x="550" y="1930"/>
                </a:lnTo>
                <a:lnTo>
                  <a:pt x="542" y="1928"/>
                </a:lnTo>
                <a:lnTo>
                  <a:pt x="542" y="1928"/>
                </a:lnTo>
                <a:lnTo>
                  <a:pt x="518" y="1920"/>
                </a:lnTo>
                <a:lnTo>
                  <a:pt x="498" y="1912"/>
                </a:lnTo>
                <a:lnTo>
                  <a:pt x="498" y="1912"/>
                </a:lnTo>
                <a:lnTo>
                  <a:pt x="492" y="1910"/>
                </a:lnTo>
                <a:lnTo>
                  <a:pt x="492" y="1910"/>
                </a:lnTo>
                <a:lnTo>
                  <a:pt x="458" y="1892"/>
                </a:lnTo>
                <a:lnTo>
                  <a:pt x="458" y="1892"/>
                </a:lnTo>
                <a:lnTo>
                  <a:pt x="440" y="1882"/>
                </a:lnTo>
                <a:lnTo>
                  <a:pt x="424" y="1876"/>
                </a:lnTo>
                <a:lnTo>
                  <a:pt x="408" y="1870"/>
                </a:lnTo>
                <a:lnTo>
                  <a:pt x="394" y="1866"/>
                </a:lnTo>
                <a:lnTo>
                  <a:pt x="380" y="1864"/>
                </a:lnTo>
                <a:lnTo>
                  <a:pt x="366" y="1862"/>
                </a:lnTo>
                <a:lnTo>
                  <a:pt x="352" y="1864"/>
                </a:lnTo>
                <a:lnTo>
                  <a:pt x="340" y="1866"/>
                </a:lnTo>
                <a:lnTo>
                  <a:pt x="328" y="1868"/>
                </a:lnTo>
                <a:lnTo>
                  <a:pt x="316" y="1872"/>
                </a:lnTo>
                <a:lnTo>
                  <a:pt x="304" y="1878"/>
                </a:lnTo>
                <a:lnTo>
                  <a:pt x="294" y="1884"/>
                </a:lnTo>
                <a:lnTo>
                  <a:pt x="276" y="1900"/>
                </a:lnTo>
                <a:lnTo>
                  <a:pt x="260" y="1920"/>
                </a:lnTo>
                <a:lnTo>
                  <a:pt x="246" y="1942"/>
                </a:lnTo>
                <a:lnTo>
                  <a:pt x="234" y="1968"/>
                </a:lnTo>
                <a:lnTo>
                  <a:pt x="224" y="1994"/>
                </a:lnTo>
                <a:lnTo>
                  <a:pt x="218" y="2022"/>
                </a:lnTo>
                <a:lnTo>
                  <a:pt x="214" y="2052"/>
                </a:lnTo>
                <a:lnTo>
                  <a:pt x="212" y="2080"/>
                </a:lnTo>
                <a:lnTo>
                  <a:pt x="212" y="2110"/>
                </a:lnTo>
                <a:lnTo>
                  <a:pt x="214" y="2138"/>
                </a:lnTo>
                <a:lnTo>
                  <a:pt x="214" y="2138"/>
                </a:lnTo>
                <a:lnTo>
                  <a:pt x="232" y="2234"/>
                </a:lnTo>
                <a:lnTo>
                  <a:pt x="242" y="2292"/>
                </a:lnTo>
                <a:lnTo>
                  <a:pt x="256" y="2352"/>
                </a:lnTo>
                <a:lnTo>
                  <a:pt x="272" y="2420"/>
                </a:lnTo>
                <a:lnTo>
                  <a:pt x="292" y="2490"/>
                </a:lnTo>
                <a:lnTo>
                  <a:pt x="314" y="2564"/>
                </a:lnTo>
                <a:lnTo>
                  <a:pt x="340" y="2644"/>
                </a:lnTo>
                <a:lnTo>
                  <a:pt x="340" y="2644"/>
                </a:lnTo>
                <a:lnTo>
                  <a:pt x="360" y="2698"/>
                </a:lnTo>
                <a:lnTo>
                  <a:pt x="360" y="2698"/>
                </a:lnTo>
                <a:lnTo>
                  <a:pt x="368" y="2692"/>
                </a:lnTo>
                <a:lnTo>
                  <a:pt x="368" y="2692"/>
                </a:lnTo>
                <a:lnTo>
                  <a:pt x="396" y="2720"/>
                </a:lnTo>
                <a:lnTo>
                  <a:pt x="426" y="2746"/>
                </a:lnTo>
                <a:lnTo>
                  <a:pt x="456" y="2772"/>
                </a:lnTo>
                <a:lnTo>
                  <a:pt x="488" y="2796"/>
                </a:lnTo>
                <a:lnTo>
                  <a:pt x="520" y="2818"/>
                </a:lnTo>
                <a:lnTo>
                  <a:pt x="554" y="2838"/>
                </a:lnTo>
                <a:lnTo>
                  <a:pt x="590" y="2856"/>
                </a:lnTo>
                <a:lnTo>
                  <a:pt x="626" y="2874"/>
                </a:lnTo>
                <a:lnTo>
                  <a:pt x="662" y="2888"/>
                </a:lnTo>
                <a:lnTo>
                  <a:pt x="700" y="2902"/>
                </a:lnTo>
                <a:lnTo>
                  <a:pt x="740" y="2912"/>
                </a:lnTo>
                <a:lnTo>
                  <a:pt x="778" y="2922"/>
                </a:lnTo>
                <a:lnTo>
                  <a:pt x="818" y="2930"/>
                </a:lnTo>
                <a:lnTo>
                  <a:pt x="860" y="2936"/>
                </a:lnTo>
                <a:lnTo>
                  <a:pt x="900" y="2938"/>
                </a:lnTo>
                <a:lnTo>
                  <a:pt x="944" y="2940"/>
                </a:lnTo>
                <a:lnTo>
                  <a:pt x="944" y="2940"/>
                </a:lnTo>
                <a:lnTo>
                  <a:pt x="998" y="2938"/>
                </a:lnTo>
                <a:lnTo>
                  <a:pt x="1052" y="2932"/>
                </a:lnTo>
                <a:lnTo>
                  <a:pt x="1104" y="2924"/>
                </a:lnTo>
                <a:lnTo>
                  <a:pt x="1154" y="2910"/>
                </a:lnTo>
                <a:lnTo>
                  <a:pt x="1204" y="2896"/>
                </a:lnTo>
                <a:lnTo>
                  <a:pt x="1252" y="2876"/>
                </a:lnTo>
                <a:lnTo>
                  <a:pt x="1300" y="2854"/>
                </a:lnTo>
                <a:lnTo>
                  <a:pt x="1344" y="2830"/>
                </a:lnTo>
                <a:lnTo>
                  <a:pt x="1388" y="2802"/>
                </a:lnTo>
                <a:lnTo>
                  <a:pt x="1430" y="2772"/>
                </a:lnTo>
                <a:lnTo>
                  <a:pt x="1470" y="2738"/>
                </a:lnTo>
                <a:lnTo>
                  <a:pt x="1506" y="2704"/>
                </a:lnTo>
                <a:lnTo>
                  <a:pt x="1542" y="2666"/>
                </a:lnTo>
                <a:lnTo>
                  <a:pt x="1574" y="2626"/>
                </a:lnTo>
                <a:lnTo>
                  <a:pt x="1604" y="2584"/>
                </a:lnTo>
                <a:lnTo>
                  <a:pt x="1632" y="2540"/>
                </a:lnTo>
                <a:lnTo>
                  <a:pt x="1632" y="2540"/>
                </a:lnTo>
                <a:lnTo>
                  <a:pt x="1668" y="2560"/>
                </a:lnTo>
                <a:lnTo>
                  <a:pt x="1706" y="2576"/>
                </a:lnTo>
                <a:lnTo>
                  <a:pt x="1744" y="2592"/>
                </a:lnTo>
                <a:lnTo>
                  <a:pt x="1784" y="2604"/>
                </a:lnTo>
                <a:lnTo>
                  <a:pt x="1824" y="2614"/>
                </a:lnTo>
                <a:lnTo>
                  <a:pt x="1866" y="2620"/>
                </a:lnTo>
                <a:lnTo>
                  <a:pt x="1908" y="2624"/>
                </a:lnTo>
                <a:lnTo>
                  <a:pt x="1950" y="2626"/>
                </a:lnTo>
                <a:lnTo>
                  <a:pt x="1950" y="2626"/>
                </a:lnTo>
                <a:lnTo>
                  <a:pt x="1988" y="2624"/>
                </a:lnTo>
                <a:lnTo>
                  <a:pt x="2024" y="2622"/>
                </a:lnTo>
                <a:lnTo>
                  <a:pt x="2060" y="2616"/>
                </a:lnTo>
                <a:lnTo>
                  <a:pt x="2096" y="2608"/>
                </a:lnTo>
                <a:lnTo>
                  <a:pt x="2132" y="2600"/>
                </a:lnTo>
                <a:lnTo>
                  <a:pt x="2166" y="2588"/>
                </a:lnTo>
                <a:lnTo>
                  <a:pt x="2200" y="2576"/>
                </a:lnTo>
                <a:lnTo>
                  <a:pt x="2232" y="2560"/>
                </a:lnTo>
                <a:lnTo>
                  <a:pt x="2264" y="2544"/>
                </a:lnTo>
                <a:lnTo>
                  <a:pt x="2296" y="2526"/>
                </a:lnTo>
                <a:lnTo>
                  <a:pt x="2326" y="2506"/>
                </a:lnTo>
                <a:lnTo>
                  <a:pt x="2354" y="2484"/>
                </a:lnTo>
                <a:lnTo>
                  <a:pt x="2384" y="2462"/>
                </a:lnTo>
                <a:lnTo>
                  <a:pt x="2410" y="2436"/>
                </a:lnTo>
                <a:lnTo>
                  <a:pt x="2436" y="2410"/>
                </a:lnTo>
                <a:lnTo>
                  <a:pt x="2462" y="2384"/>
                </a:lnTo>
                <a:lnTo>
                  <a:pt x="2486" y="2354"/>
                </a:lnTo>
                <a:lnTo>
                  <a:pt x="2508" y="2324"/>
                </a:lnTo>
                <a:lnTo>
                  <a:pt x="2530" y="2294"/>
                </a:lnTo>
                <a:lnTo>
                  <a:pt x="2550" y="2260"/>
                </a:lnTo>
                <a:lnTo>
                  <a:pt x="2568" y="2228"/>
                </a:lnTo>
                <a:lnTo>
                  <a:pt x="2586" y="2192"/>
                </a:lnTo>
                <a:lnTo>
                  <a:pt x="2602" y="2156"/>
                </a:lnTo>
                <a:lnTo>
                  <a:pt x="2616" y="2120"/>
                </a:lnTo>
                <a:lnTo>
                  <a:pt x="2630" y="2082"/>
                </a:lnTo>
                <a:lnTo>
                  <a:pt x="2640" y="2044"/>
                </a:lnTo>
                <a:lnTo>
                  <a:pt x="2650" y="2004"/>
                </a:lnTo>
                <a:lnTo>
                  <a:pt x="2658" y="1964"/>
                </a:lnTo>
                <a:lnTo>
                  <a:pt x="2666" y="1924"/>
                </a:lnTo>
                <a:lnTo>
                  <a:pt x="2670" y="1882"/>
                </a:lnTo>
                <a:lnTo>
                  <a:pt x="2672" y="1840"/>
                </a:lnTo>
                <a:lnTo>
                  <a:pt x="2674" y="1798"/>
                </a:lnTo>
                <a:lnTo>
                  <a:pt x="2674" y="1798"/>
                </a:lnTo>
                <a:lnTo>
                  <a:pt x="2672" y="1756"/>
                </a:lnTo>
                <a:lnTo>
                  <a:pt x="2670" y="1716"/>
                </a:lnTo>
                <a:lnTo>
                  <a:pt x="2666" y="1676"/>
                </a:lnTo>
                <a:lnTo>
                  <a:pt x="2660" y="1636"/>
                </a:lnTo>
                <a:lnTo>
                  <a:pt x="2652" y="1598"/>
                </a:lnTo>
                <a:lnTo>
                  <a:pt x="2644" y="1560"/>
                </a:lnTo>
                <a:lnTo>
                  <a:pt x="2632" y="1524"/>
                </a:lnTo>
                <a:lnTo>
                  <a:pt x="2620" y="1486"/>
                </a:lnTo>
                <a:lnTo>
                  <a:pt x="2608" y="1452"/>
                </a:lnTo>
                <a:lnTo>
                  <a:pt x="2592" y="1416"/>
                </a:lnTo>
                <a:lnTo>
                  <a:pt x="2576" y="1382"/>
                </a:lnTo>
                <a:lnTo>
                  <a:pt x="2558" y="1350"/>
                </a:lnTo>
                <a:lnTo>
                  <a:pt x="2540" y="1318"/>
                </a:lnTo>
                <a:lnTo>
                  <a:pt x="2520" y="1288"/>
                </a:lnTo>
                <a:lnTo>
                  <a:pt x="2498" y="1258"/>
                </a:lnTo>
                <a:lnTo>
                  <a:pt x="2476" y="1230"/>
                </a:lnTo>
                <a:lnTo>
                  <a:pt x="2452" y="1202"/>
                </a:lnTo>
                <a:lnTo>
                  <a:pt x="2428" y="1176"/>
                </a:lnTo>
                <a:lnTo>
                  <a:pt x="2402" y="1152"/>
                </a:lnTo>
                <a:lnTo>
                  <a:pt x="2376" y="1128"/>
                </a:lnTo>
                <a:lnTo>
                  <a:pt x="2348" y="1106"/>
                </a:lnTo>
                <a:lnTo>
                  <a:pt x="2320" y="1086"/>
                </a:lnTo>
                <a:lnTo>
                  <a:pt x="2290" y="1068"/>
                </a:lnTo>
                <a:lnTo>
                  <a:pt x="2260" y="1050"/>
                </a:lnTo>
                <a:lnTo>
                  <a:pt x="2230" y="1034"/>
                </a:lnTo>
                <a:lnTo>
                  <a:pt x="2198" y="1020"/>
                </a:lnTo>
                <a:lnTo>
                  <a:pt x="2166" y="1008"/>
                </a:lnTo>
                <a:lnTo>
                  <a:pt x="2132" y="996"/>
                </a:lnTo>
                <a:lnTo>
                  <a:pt x="2098" y="988"/>
                </a:lnTo>
                <a:lnTo>
                  <a:pt x="2064" y="980"/>
                </a:lnTo>
                <a:lnTo>
                  <a:pt x="2030" y="976"/>
                </a:lnTo>
                <a:lnTo>
                  <a:pt x="1994" y="972"/>
                </a:lnTo>
                <a:lnTo>
                  <a:pt x="1994" y="972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4200000" scaled="0"/>
          </a:gradFill>
          <a:ln w="63500">
            <a:gradFill>
              <a:gsLst>
                <a:gs pos="1770">
                  <a:schemeClr val="bg1">
                    <a:lumMod val="75000"/>
                  </a:schemeClr>
                </a:gs>
                <a:gs pos="38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4200000" scaled="0"/>
            </a:gra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w="635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 smtClean="0"/>
          </a:p>
          <a:p>
            <a:endParaRPr lang="en-US" sz="1350" dirty="0"/>
          </a:p>
          <a:p>
            <a:endParaRPr lang="en-US" sz="1350" dirty="0" smtClean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5862717" y="4443937"/>
            <a:ext cx="1409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The </a:t>
            </a:r>
            <a:r>
              <a:rPr lang="en-US" sz="1400" b="1" u="sng" dirty="0"/>
              <a:t>message</a:t>
            </a:r>
            <a:r>
              <a:rPr lang="en-US" sz="1400" b="1" dirty="0"/>
              <a:t> the author wants to convey is the theme.  Themes are broad </a:t>
            </a:r>
            <a:r>
              <a:rPr lang="en-US" sz="1400" b="1" dirty="0" smtClean="0"/>
              <a:t>ideas.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3531722" y="4866938"/>
            <a:ext cx="1504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subject is the </a:t>
            </a:r>
            <a:r>
              <a:rPr lang="en-US" sz="1400" b="1" u="sng" dirty="0" smtClean="0"/>
              <a:t>topic</a:t>
            </a:r>
            <a:r>
              <a:rPr lang="en-US" sz="1400" b="1" dirty="0" smtClean="0"/>
              <a:t>.  Topics are more specific in nature.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5" grpId="0" animBg="1"/>
      <p:bldP spid="36" grpId="0" animBg="1"/>
      <p:bldP spid="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627753" y="1395473"/>
            <a:ext cx="5525402" cy="3835221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92299711"/>
              </p:ext>
            </p:extLst>
          </p:nvPr>
        </p:nvGraphicFramePr>
        <p:xfrm>
          <a:off x="1969077" y="2372128"/>
          <a:ext cx="5102318" cy="342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13026" y="3702078"/>
            <a:ext cx="1284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40</a:t>
            </a:r>
            <a:r>
              <a:rPr lang="en-US" sz="4400" b="1" dirty="0"/>
              <a:t>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9135" y="526108"/>
            <a:ext cx="4242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Students who read or listen to connected texts by topic yield as much as 4 times vocabulary growth.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89662" y="3193030"/>
            <a:ext cx="195111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More vocabulary and background knowledge about a topic means exceeding over students with great reading skills but little background knowledge.</a:t>
            </a:r>
            <a:endParaRPr lang="en-US" sz="1350" b="1" dirty="0"/>
          </a:p>
        </p:txBody>
      </p:sp>
      <p:cxnSp>
        <p:nvCxnSpPr>
          <p:cNvPr id="38" name="Elbow Connector 37"/>
          <p:cNvCxnSpPr/>
          <p:nvPr/>
        </p:nvCxnSpPr>
        <p:spPr>
          <a:xfrm rot="10800000" flipV="1">
            <a:off x="6233883" y="3026004"/>
            <a:ext cx="996477" cy="650768"/>
          </a:xfrm>
          <a:prstGeom prst="bentConnector3">
            <a:avLst>
              <a:gd name="adj1" fmla="val 50000"/>
            </a:avLst>
          </a:prstGeom>
          <a:ln w="762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BUILDING KNOWLEDGE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34107" y="6000411"/>
            <a:ext cx="79321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/>
              <a:t>“Knowing lots </a:t>
            </a:r>
            <a:r>
              <a:rPr lang="en-US" sz="1300" b="1" i="1" dirty="0" smtClean="0"/>
              <a:t>of strategies </a:t>
            </a:r>
            <a:r>
              <a:rPr lang="en-US" sz="1300" b="1" i="1" dirty="0"/>
              <a:t>cannot </a:t>
            </a:r>
            <a:r>
              <a:rPr lang="en-US" sz="1300" b="1" i="1" dirty="0" smtClean="0"/>
              <a:t>fully compensate </a:t>
            </a:r>
            <a:r>
              <a:rPr lang="en-US" sz="1300" b="1" i="1" dirty="0"/>
              <a:t>for lack </a:t>
            </a:r>
            <a:r>
              <a:rPr lang="en-US" sz="1300" b="1" i="1" dirty="0" smtClean="0"/>
              <a:t>of background </a:t>
            </a:r>
            <a:r>
              <a:rPr lang="en-US" sz="1300" b="1" i="1" dirty="0"/>
              <a:t>knowledge</a:t>
            </a:r>
            <a:r>
              <a:rPr lang="en-US" sz="1300" b="1" i="1" dirty="0" smtClean="0"/>
              <a:t>.” Fisher </a:t>
            </a:r>
            <a:r>
              <a:rPr lang="en-US" sz="1300" b="1" i="1" dirty="0"/>
              <a:t>&amp; Frey, 2009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 smtClean="0"/>
              <a:t>Julie McClain, Jennifer Johnson, Susan Richmond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62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BUILDING KNOWLEDGE</a:t>
            </a:r>
            <a:endParaRPr lang="en-US" sz="2400" b="1" dirty="0"/>
          </a:p>
        </p:txBody>
      </p:sp>
      <p:sp>
        <p:nvSpPr>
          <p:cNvPr id="2" name="AutoShape 2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2503559" y="4335137"/>
            <a:ext cx="4523124" cy="207978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</a:t>
            </a:r>
            <a:endParaRPr lang="en-US" b="1" dirty="0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2426574" y="160338"/>
            <a:ext cx="4523124" cy="207978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“So, if we systematically build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knowledge by topic our students will…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072784" y="1248809"/>
            <a:ext cx="3367034" cy="5310415"/>
            <a:chOff x="4072784" y="1248809"/>
            <a:chExt cx="3367034" cy="5310415"/>
          </a:xfrm>
        </p:grpSpPr>
        <p:pic>
          <p:nvPicPr>
            <p:cNvPr id="25" name="Picture 6" descr="http://content.presentermedia.com/files/clipart/00015000/15177/square_bubble_chat_md_nw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50" b="90000" l="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9627" y="1248809"/>
              <a:ext cx="2180191" cy="218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784" y="2814712"/>
              <a:ext cx="2541587" cy="37445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73517" y="1027608"/>
            <a:ext cx="2622592" cy="2622592"/>
            <a:chOff x="1356701" y="1219469"/>
            <a:chExt cx="2622592" cy="2622592"/>
          </a:xfrm>
        </p:grpSpPr>
        <p:pic>
          <p:nvPicPr>
            <p:cNvPr id="2054" name="Picture 6" descr="http://content.presentermedia.com/files/clipart/00015000/15177/square_bubble_chat_md_nw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50" b="90000" l="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701" y="1219469"/>
              <a:ext cx="2622592" cy="262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645282" y="1877239"/>
              <a:ext cx="1885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7013" indent="-227013"/>
              <a:r>
                <a:rPr lang="en-US" b="1" dirty="0" smtClean="0"/>
                <a:t>    Develop their Academic                    Vocabulary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52007" y="1694805"/>
            <a:ext cx="165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b="1" dirty="0" smtClean="0"/>
              <a:t>and Build their</a:t>
            </a:r>
          </a:p>
          <a:p>
            <a:pPr marL="227013" indent="-227013"/>
            <a:r>
              <a:rPr lang="en-US" b="1" dirty="0" smtClean="0"/>
              <a:t>Background</a:t>
            </a:r>
          </a:p>
          <a:p>
            <a:pPr marL="227013" indent="-227013"/>
            <a:r>
              <a:rPr lang="en-US" b="1" dirty="0" smtClean="0"/>
              <a:t>knowledge.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85" y="2985229"/>
            <a:ext cx="1643251" cy="3756003"/>
          </a:xfrm>
          <a:prstGeom prst="rect">
            <a:avLst/>
          </a:prstGeom>
        </p:spPr>
      </p:pic>
      <p:sp>
        <p:nvSpPr>
          <p:cNvPr id="36" name="Freeform 5"/>
          <p:cNvSpPr>
            <a:spLocks/>
          </p:cNvSpPr>
          <p:nvPr/>
        </p:nvSpPr>
        <p:spPr bwMode="auto">
          <a:xfrm>
            <a:off x="3575748" y="5157788"/>
            <a:ext cx="3958412" cy="1401436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AutoShape 2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2365389" y="3497855"/>
            <a:ext cx="4523124" cy="207978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2266370" y="478273"/>
            <a:ext cx="5302218" cy="285983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3437578" y="4320506"/>
            <a:ext cx="3958412" cy="1401436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0824" y="1782395"/>
            <a:ext cx="51128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“It is widely accepted among researchers that the difference in students’ vocabulary levels is a key factor in disparities in academic achievement… but that vocabulary instruction has been neither frequent nor systematic in most schools.”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1600" i="1" dirty="0" smtClean="0">
                <a:solidFill>
                  <a:prstClr val="black"/>
                </a:solidFill>
              </a:rPr>
              <a:t>(</a:t>
            </a:r>
            <a:r>
              <a:rPr lang="en-US" sz="1600" i="1" dirty="0">
                <a:solidFill>
                  <a:prstClr val="black"/>
                </a:solidFill>
              </a:rPr>
              <a:t>Appendix A of Common Core State Standards for ELA)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16321" r="21087" b="14132"/>
          <a:stretch/>
        </p:blipFill>
        <p:spPr>
          <a:xfrm>
            <a:off x="1043498" y="2197244"/>
            <a:ext cx="2445744" cy="32812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/>
        </p:nvSpPr>
        <p:spPr bwMode="auto">
          <a:xfrm flipH="1">
            <a:off x="633665" y="352859"/>
            <a:ext cx="6292906" cy="3429000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>
            <a:noFill/>
            <a:prstDash val="solid"/>
            <a:round/>
            <a:headEnd/>
            <a:tailEnd/>
          </a:ln>
          <a:effectLst>
            <a:outerShdw blurRad="139700" dist="1397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9199978" rev="0"/>
            </a:camera>
            <a:lightRig rig="threePt" dir="t"/>
          </a:scene3d>
          <a:sp3d extrusionH="127000">
            <a:bevelT w="31750"/>
            <a:bevelB w="3175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 flipH="1">
            <a:off x="2065134" y="970788"/>
            <a:ext cx="5862807" cy="3194640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>
            <a:noFill/>
            <a:prstDash val="solid"/>
            <a:round/>
            <a:headEnd/>
            <a:tailEnd/>
          </a:ln>
          <a:effectLst>
            <a:outerShdw blurRad="139700" dist="1397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9199978" rev="0"/>
            </a:camera>
            <a:lightRig rig="threePt" dir="t"/>
          </a:scene3d>
          <a:sp3d extrusionH="127000">
            <a:bevelT w="31750"/>
            <a:bevelB w="3175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 flipH="1">
            <a:off x="3243846" y="1586503"/>
            <a:ext cx="5246113" cy="2858603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noFill/>
            <a:prstDash val="solid"/>
            <a:round/>
            <a:headEnd/>
            <a:tailEnd/>
          </a:ln>
          <a:effectLst>
            <a:outerShdw blurRad="139700" dist="1397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9199978" rev="0"/>
            </a:camera>
            <a:lightRig rig="threePt" dir="t"/>
          </a:scene3d>
          <a:sp3d extrusionH="127000">
            <a:bevelT w="31750"/>
            <a:bevelB w="3175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 flipH="1">
            <a:off x="4631611" y="2163571"/>
            <a:ext cx="4589920" cy="2501044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solid"/>
            <a:round/>
            <a:headEnd/>
            <a:tailEnd/>
          </a:ln>
          <a:effectLst>
            <a:outerShdw blurRad="139700" dist="1397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9199978" rev="0"/>
            </a:camera>
            <a:lightRig rig="threePt" dir="t"/>
          </a:scene3d>
          <a:sp3d extrusionH="127000">
            <a:bevelT w="31750"/>
            <a:bevelB w="3175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 flipH="1">
            <a:off x="5661580" y="2794974"/>
            <a:ext cx="3933443" cy="2268255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  <a:round/>
            <a:headEnd/>
            <a:tailEnd/>
          </a:ln>
          <a:effectLst>
            <a:outerShdw blurRad="139700" dist="1397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9199978" rev="0"/>
            </a:camera>
            <a:lightRig rig="threePt" dir="t"/>
          </a:scene3d>
          <a:sp3d extrusionH="127000">
            <a:bevelT w="31750"/>
            <a:bevelB w="3175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2306720" y="721538"/>
            <a:ext cx="13037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en-US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IS HARMFUL</a:t>
            </a:r>
            <a:endParaRPr lang="en-US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8960" y="4762975"/>
            <a:ext cx="4185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 knowledge systematically and the vocabulary follows.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60242" y="245401"/>
            <a:ext cx="13802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/>
              <a:t>Narrow from Theme to Topic…</a:t>
            </a:r>
            <a:endParaRPr lang="en-US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3781201" y="1194075"/>
            <a:ext cx="1106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</a:t>
            </a:r>
            <a:endParaRPr lang="en-US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4406" y="824743"/>
            <a:ext cx="1264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/>
              <a:t>Narrow </a:t>
            </a:r>
            <a:r>
              <a:rPr lang="en-US" sz="1400" b="1" dirty="0" smtClean="0"/>
              <a:t>to a more specific topic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661103" y="1813443"/>
            <a:ext cx="12649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Pollution</a:t>
            </a: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3309" y="1542105"/>
            <a:ext cx="13572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algn="ctr"/>
            <a:r>
              <a:rPr lang="en-US" sz="1350" b="1" dirty="0" smtClean="0"/>
              <a:t>Narrow to an even more </a:t>
            </a:r>
          </a:p>
          <a:p>
            <a:pPr marL="227013" algn="ctr"/>
            <a:r>
              <a:rPr lang="en-US" sz="1350" b="1" dirty="0" smtClean="0"/>
              <a:t>specific topic</a:t>
            </a:r>
            <a:endParaRPr lang="en-US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5730814" y="2451840"/>
            <a:ext cx="12649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 in Our Water</a:t>
            </a: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4709" y="2509103"/>
            <a:ext cx="12649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/>
              <a:t>Narrow to an even more specific topic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662950" y="3274028"/>
            <a:ext cx="12649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 Effect on Human Health</a:t>
            </a: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45514" y="461914"/>
            <a:ext cx="168267" cy="527349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5392950" y="1278431"/>
            <a:ext cx="168267" cy="527349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6533503" y="1644859"/>
            <a:ext cx="168268" cy="72197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7624709" y="2598669"/>
            <a:ext cx="168268" cy="72197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>
            <a:spLocks/>
          </p:cNvSpPr>
          <p:nvPr/>
        </p:nvSpPr>
        <p:spPr bwMode="auto">
          <a:xfrm>
            <a:off x="1379057" y="3792858"/>
            <a:ext cx="7324268" cy="2563875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>
            <a:off x="406286" y="709673"/>
            <a:ext cx="5796458" cy="2595623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10854" y="210169"/>
            <a:ext cx="5144948" cy="1902589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www.speechandlanguagekids.com/wp-content/uploads/2013/03/Halloween-Word-We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0" l="1531" r="90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26"/>
          <a:stretch/>
        </p:blipFill>
        <p:spPr bwMode="auto">
          <a:xfrm>
            <a:off x="934107" y="808825"/>
            <a:ext cx="7491469" cy="470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993809" y="4486412"/>
            <a:ext cx="1163757" cy="653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39980" y="4678751"/>
            <a:ext cx="1163757" cy="653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05691" y="4768018"/>
            <a:ext cx="991716" cy="519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41936" y="2624770"/>
            <a:ext cx="1544011" cy="969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66063" y="3639698"/>
            <a:ext cx="1652530" cy="795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18519" y="3634189"/>
            <a:ext cx="1234434" cy="80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10131" y="2249651"/>
            <a:ext cx="1388125" cy="706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9667" y="2239451"/>
            <a:ext cx="1467346" cy="77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96351" y="1161464"/>
            <a:ext cx="1304467" cy="72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32935" y="1074179"/>
            <a:ext cx="1185657" cy="72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10694" y="1646274"/>
            <a:ext cx="1185657" cy="72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18593" y="1724650"/>
            <a:ext cx="1185657" cy="72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27841" y="2748302"/>
            <a:ext cx="1185657" cy="722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393" y="2735446"/>
            <a:ext cx="1048929" cy="69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79057" y="3792858"/>
            <a:ext cx="1048929" cy="69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29346" y="4638812"/>
            <a:ext cx="1295373" cy="69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65849" y="3878619"/>
            <a:ext cx="1107817" cy="519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25176" y="2239451"/>
            <a:ext cx="1541837" cy="7706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organisms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96351" y="1161464"/>
            <a:ext cx="1304467" cy="7224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species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310692" y="1646274"/>
            <a:ext cx="1185657" cy="7224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bacteria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21048" y="2249651"/>
            <a:ext cx="1476359" cy="7061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poisoning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31411" y="1074179"/>
            <a:ext cx="1271019" cy="7224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exposure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27840" y="1717477"/>
            <a:ext cx="1238347" cy="7224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harmful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274684" y="3652554"/>
            <a:ext cx="1652530" cy="7959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vulnerable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27140" y="3647045"/>
            <a:ext cx="1234434" cy="8014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illnesses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31130" y="2721013"/>
            <a:ext cx="1594446" cy="748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contaminate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96963" y="2748302"/>
            <a:ext cx="1139461" cy="693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parasites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387678" y="3805714"/>
            <a:ext cx="1048929" cy="693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rashes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12143" y="4651668"/>
            <a:ext cx="1421198" cy="693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neurological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174470" y="3878619"/>
            <a:ext cx="1251106" cy="5320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released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02430" y="4499268"/>
            <a:ext cx="1163757" cy="653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infants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48601" y="4691607"/>
            <a:ext cx="1292590" cy="653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nitrates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814312" y="4780874"/>
            <a:ext cx="991716" cy="51914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hazard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52953" y="2624769"/>
            <a:ext cx="1544012" cy="9694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Pesticides and Health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81184" y="365846"/>
            <a:ext cx="6992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Building topic knowledge systematically grade by grade, gives students the platform of understanding they need to achieve  higher level tasks.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ue rectangle"/>
          <p:cNvSpPr/>
          <p:nvPr/>
        </p:nvSpPr>
        <p:spPr>
          <a:xfrm>
            <a:off x="0" y="4437412"/>
            <a:ext cx="9144000" cy="24205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rain drop"/>
          <p:cNvGrpSpPr/>
          <p:nvPr/>
        </p:nvGrpSpPr>
        <p:grpSpPr>
          <a:xfrm>
            <a:off x="7066482" y="4235936"/>
            <a:ext cx="1701054" cy="2466814"/>
            <a:chOff x="4790964" y="524144"/>
            <a:chExt cx="2373313" cy="3441700"/>
          </a:xfrm>
        </p:grpSpPr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228600" dist="76200" algn="tl" rotWithShape="0">
                <a:schemeClr val="tx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rain drop"/>
          <p:cNvGrpSpPr/>
          <p:nvPr/>
        </p:nvGrpSpPr>
        <p:grpSpPr>
          <a:xfrm>
            <a:off x="3321263" y="1646900"/>
            <a:ext cx="1071610" cy="1346652"/>
            <a:chOff x="4790964" y="524144"/>
            <a:chExt cx="2373313" cy="3441700"/>
          </a:xfrm>
        </p:grpSpPr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228600" dist="76200" algn="tl" rotWithShape="0">
                <a:schemeClr val="tx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rain drop"/>
          <p:cNvGrpSpPr/>
          <p:nvPr/>
        </p:nvGrpSpPr>
        <p:grpSpPr>
          <a:xfrm>
            <a:off x="5507209" y="790059"/>
            <a:ext cx="2350413" cy="3408493"/>
            <a:chOff x="4790964" y="524144"/>
            <a:chExt cx="2373313" cy="3441700"/>
          </a:xfrm>
        </p:grpSpPr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787400" dist="419100" algn="tl" rotWithShape="0">
                <a:schemeClr val="tx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rain drop"/>
          <p:cNvGrpSpPr/>
          <p:nvPr/>
        </p:nvGrpSpPr>
        <p:grpSpPr>
          <a:xfrm>
            <a:off x="4239108" y="3269418"/>
            <a:ext cx="1225566" cy="1777277"/>
            <a:chOff x="4790964" y="524144"/>
            <a:chExt cx="2373313" cy="3441700"/>
          </a:xfrm>
        </p:grpSpPr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228600" dist="76200" algn="tl" rotWithShape="0">
                <a:schemeClr val="tx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rain drop"/>
          <p:cNvGrpSpPr/>
          <p:nvPr/>
        </p:nvGrpSpPr>
        <p:grpSpPr>
          <a:xfrm>
            <a:off x="7936550" y="536875"/>
            <a:ext cx="1026456" cy="1488533"/>
            <a:chOff x="4790964" y="524144"/>
            <a:chExt cx="2373313" cy="3441700"/>
          </a:xfrm>
        </p:grpSpPr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228600" dist="76200" algn="tl" rotWithShape="0">
                <a:schemeClr val="tx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" name="rain drop"/>
          <p:cNvGrpSpPr/>
          <p:nvPr/>
        </p:nvGrpSpPr>
        <p:grpSpPr>
          <a:xfrm>
            <a:off x="4721773" y="1336428"/>
            <a:ext cx="597638" cy="866675"/>
            <a:chOff x="4790964" y="524144"/>
            <a:chExt cx="2373313" cy="3441700"/>
          </a:xfrm>
        </p:grpSpPr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228600" dist="76200" algn="tl" rotWithShape="0">
                <a:schemeClr val="tx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rain drop"/>
          <p:cNvGrpSpPr/>
          <p:nvPr/>
        </p:nvGrpSpPr>
        <p:grpSpPr>
          <a:xfrm>
            <a:off x="351136" y="307182"/>
            <a:ext cx="4041737" cy="6047715"/>
            <a:chOff x="5094288" y="1657351"/>
            <a:chExt cx="2370138" cy="3546475"/>
          </a:xfr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5094288" y="1657351"/>
              <a:ext cx="2370138" cy="3546475"/>
            </a:xfrm>
            <a:custGeom>
              <a:avLst/>
              <a:gdLst>
                <a:gd name="T0" fmla="*/ 484 w 631"/>
                <a:gd name="T1" fmla="*/ 378 h 943"/>
                <a:gd name="T2" fmla="*/ 429 w 631"/>
                <a:gd name="T3" fmla="*/ 326 h 943"/>
                <a:gd name="T4" fmla="*/ 412 w 631"/>
                <a:gd name="T5" fmla="*/ 31 h 943"/>
                <a:gd name="T6" fmla="*/ 418 w 631"/>
                <a:gd name="T7" fmla="*/ 1 h 943"/>
                <a:gd name="T8" fmla="*/ 415 w 631"/>
                <a:gd name="T9" fmla="*/ 0 h 943"/>
                <a:gd name="T10" fmla="*/ 200 w 631"/>
                <a:gd name="T11" fmla="*/ 188 h 943"/>
                <a:gd name="T12" fmla="*/ 0 w 631"/>
                <a:gd name="T13" fmla="*/ 627 h 943"/>
                <a:gd name="T14" fmla="*/ 315 w 631"/>
                <a:gd name="T15" fmla="*/ 943 h 943"/>
                <a:gd name="T16" fmla="*/ 631 w 631"/>
                <a:gd name="T17" fmla="*/ 627 h 943"/>
                <a:gd name="T18" fmla="*/ 484 w 631"/>
                <a:gd name="T19" fmla="*/ 378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943">
                  <a:moveTo>
                    <a:pt x="484" y="378"/>
                  </a:moveTo>
                  <a:cubicBezTo>
                    <a:pt x="466" y="361"/>
                    <a:pt x="447" y="344"/>
                    <a:pt x="429" y="326"/>
                  </a:cubicBezTo>
                  <a:cubicBezTo>
                    <a:pt x="338" y="233"/>
                    <a:pt x="390" y="92"/>
                    <a:pt x="412" y="31"/>
                  </a:cubicBezTo>
                  <a:cubicBezTo>
                    <a:pt x="420" y="9"/>
                    <a:pt x="421" y="4"/>
                    <a:pt x="418" y="1"/>
                  </a:cubicBezTo>
                  <a:cubicBezTo>
                    <a:pt x="417" y="0"/>
                    <a:pt x="416" y="0"/>
                    <a:pt x="415" y="0"/>
                  </a:cubicBezTo>
                  <a:cubicBezTo>
                    <a:pt x="403" y="0"/>
                    <a:pt x="297" y="78"/>
                    <a:pt x="200" y="188"/>
                  </a:cubicBezTo>
                  <a:cubicBezTo>
                    <a:pt x="109" y="292"/>
                    <a:pt x="0" y="452"/>
                    <a:pt x="0" y="627"/>
                  </a:cubicBezTo>
                  <a:cubicBezTo>
                    <a:pt x="0" y="801"/>
                    <a:pt x="141" y="943"/>
                    <a:pt x="315" y="943"/>
                  </a:cubicBezTo>
                  <a:cubicBezTo>
                    <a:pt x="489" y="943"/>
                    <a:pt x="631" y="801"/>
                    <a:pt x="631" y="627"/>
                  </a:cubicBezTo>
                  <a:cubicBezTo>
                    <a:pt x="631" y="513"/>
                    <a:pt x="560" y="447"/>
                    <a:pt x="484" y="378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787400" dist="419100" algn="tl" rotWithShape="0">
                <a:schemeClr val="tx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6461125" y="2857501"/>
              <a:ext cx="863600" cy="1338263"/>
            </a:xfrm>
            <a:custGeom>
              <a:avLst/>
              <a:gdLst>
                <a:gd name="T0" fmla="*/ 172 w 230"/>
                <a:gd name="T1" fmla="*/ 160 h 356"/>
                <a:gd name="T2" fmla="*/ 5 w 230"/>
                <a:gd name="T3" fmla="*/ 0 h 356"/>
                <a:gd name="T4" fmla="*/ 3 w 230"/>
                <a:gd name="T5" fmla="*/ 0 h 356"/>
                <a:gd name="T6" fmla="*/ 1 w 230"/>
                <a:gd name="T7" fmla="*/ 3 h 356"/>
                <a:gd name="T8" fmla="*/ 35 w 230"/>
                <a:gd name="T9" fmla="*/ 44 h 356"/>
                <a:gd name="T10" fmla="*/ 41 w 230"/>
                <a:gd name="T11" fmla="*/ 49 h 356"/>
                <a:gd name="T12" fmla="*/ 138 w 230"/>
                <a:gd name="T13" fmla="*/ 191 h 356"/>
                <a:gd name="T14" fmla="*/ 151 w 230"/>
                <a:gd name="T15" fmla="*/ 322 h 356"/>
                <a:gd name="T16" fmla="*/ 150 w 230"/>
                <a:gd name="T17" fmla="*/ 334 h 356"/>
                <a:gd name="T18" fmla="*/ 155 w 230"/>
                <a:gd name="T19" fmla="*/ 351 h 356"/>
                <a:gd name="T20" fmla="*/ 170 w 230"/>
                <a:gd name="T21" fmla="*/ 356 h 356"/>
                <a:gd name="T22" fmla="*/ 198 w 230"/>
                <a:gd name="T23" fmla="*/ 347 h 356"/>
                <a:gd name="T24" fmla="*/ 227 w 230"/>
                <a:gd name="T25" fmla="*/ 302 h 356"/>
                <a:gd name="T26" fmla="*/ 227 w 230"/>
                <a:gd name="T27" fmla="*/ 300 h 356"/>
                <a:gd name="T28" fmla="*/ 172 w 230"/>
                <a:gd name="T29" fmla="*/ 16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56">
                  <a:moveTo>
                    <a:pt x="172" y="160"/>
                  </a:moveTo>
                  <a:cubicBezTo>
                    <a:pt x="138" y="112"/>
                    <a:pt x="1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6"/>
                    <a:pt x="0" y="6"/>
                    <a:pt x="35" y="44"/>
                  </a:cubicBezTo>
                  <a:cubicBezTo>
                    <a:pt x="38" y="47"/>
                    <a:pt x="40" y="49"/>
                    <a:pt x="41" y="49"/>
                  </a:cubicBezTo>
                  <a:cubicBezTo>
                    <a:pt x="76" y="89"/>
                    <a:pt x="117" y="136"/>
                    <a:pt x="138" y="191"/>
                  </a:cubicBezTo>
                  <a:cubicBezTo>
                    <a:pt x="160" y="246"/>
                    <a:pt x="154" y="298"/>
                    <a:pt x="151" y="322"/>
                  </a:cubicBezTo>
                  <a:cubicBezTo>
                    <a:pt x="150" y="328"/>
                    <a:pt x="150" y="331"/>
                    <a:pt x="150" y="334"/>
                  </a:cubicBezTo>
                  <a:cubicBezTo>
                    <a:pt x="150" y="341"/>
                    <a:pt x="152" y="347"/>
                    <a:pt x="155" y="351"/>
                  </a:cubicBezTo>
                  <a:cubicBezTo>
                    <a:pt x="159" y="354"/>
                    <a:pt x="164" y="356"/>
                    <a:pt x="170" y="356"/>
                  </a:cubicBezTo>
                  <a:cubicBezTo>
                    <a:pt x="178" y="356"/>
                    <a:pt x="187" y="353"/>
                    <a:pt x="198" y="347"/>
                  </a:cubicBezTo>
                  <a:cubicBezTo>
                    <a:pt x="228" y="330"/>
                    <a:pt x="227" y="311"/>
                    <a:pt x="227" y="302"/>
                  </a:cubicBezTo>
                  <a:cubicBezTo>
                    <a:pt x="227" y="301"/>
                    <a:pt x="227" y="301"/>
                    <a:pt x="227" y="300"/>
                  </a:cubicBezTo>
                  <a:cubicBezTo>
                    <a:pt x="230" y="262"/>
                    <a:pt x="211" y="215"/>
                    <a:pt x="172" y="1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rain drop"/>
          <p:cNvGrpSpPr/>
          <p:nvPr/>
        </p:nvGrpSpPr>
        <p:grpSpPr>
          <a:xfrm>
            <a:off x="3435052" y="-1457591"/>
            <a:ext cx="1701054" cy="2466814"/>
            <a:chOff x="4790964" y="524144"/>
            <a:chExt cx="2373313" cy="3441700"/>
          </a:xfrm>
        </p:grpSpPr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790964" y="524144"/>
              <a:ext cx="2373313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915">
                  <a:moveTo>
                    <a:pt x="484" y="173"/>
                  </a:moveTo>
                  <a:cubicBezTo>
                    <a:pt x="409" y="65"/>
                    <a:pt x="330" y="0"/>
                    <a:pt x="316" y="0"/>
                  </a:cubicBezTo>
                  <a:cubicBezTo>
                    <a:pt x="302" y="0"/>
                    <a:pt x="223" y="65"/>
                    <a:pt x="148" y="173"/>
                  </a:cubicBezTo>
                  <a:cubicBezTo>
                    <a:pt x="81" y="269"/>
                    <a:pt x="0" y="421"/>
                    <a:pt x="0" y="599"/>
                  </a:cubicBezTo>
                  <a:cubicBezTo>
                    <a:pt x="0" y="773"/>
                    <a:pt x="142" y="915"/>
                    <a:pt x="316" y="915"/>
                  </a:cubicBezTo>
                  <a:cubicBezTo>
                    <a:pt x="490" y="915"/>
                    <a:pt x="632" y="773"/>
                    <a:pt x="632" y="599"/>
                  </a:cubicBezTo>
                  <a:cubicBezTo>
                    <a:pt x="632" y="420"/>
                    <a:pt x="552" y="268"/>
                    <a:pt x="484" y="173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>
              <a:outerShdw blurRad="228600" dist="76200" algn="tl" rotWithShape="0">
                <a:schemeClr val="tx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1136" y="189893"/>
            <a:ext cx="3049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Teaching s</a:t>
            </a:r>
            <a:r>
              <a:rPr lang="en-US" sz="2000" b="1" dirty="0" smtClean="0">
                <a:solidFill>
                  <a:srgbClr val="002060"/>
                </a:solidFill>
              </a:rPr>
              <a:t>trategies </a:t>
            </a:r>
            <a:r>
              <a:rPr lang="en-US" sz="2000" b="1" dirty="0" smtClean="0">
                <a:solidFill>
                  <a:srgbClr val="002060"/>
                </a:solidFill>
              </a:rPr>
              <a:t>without </a:t>
            </a:r>
            <a:r>
              <a:rPr lang="en-US" sz="2000" b="1" dirty="0" smtClean="0">
                <a:solidFill>
                  <a:srgbClr val="002060"/>
                </a:solidFill>
              </a:rPr>
              <a:t>prior background </a:t>
            </a:r>
            <a:r>
              <a:rPr lang="en-US" sz="2000" b="1" dirty="0" smtClean="0">
                <a:solidFill>
                  <a:srgbClr val="002060"/>
                </a:solidFill>
              </a:rPr>
              <a:t>knowledge </a:t>
            </a:r>
            <a:r>
              <a:rPr lang="en-US" sz="2000" b="1" dirty="0" smtClean="0">
                <a:solidFill>
                  <a:srgbClr val="002060"/>
                </a:solidFill>
              </a:rPr>
              <a:t>will not build a platform </a:t>
            </a:r>
            <a:r>
              <a:rPr lang="en-US" sz="2000" b="1" dirty="0" smtClean="0">
                <a:solidFill>
                  <a:srgbClr val="002060"/>
                </a:solidFill>
              </a:rPr>
              <a:t>of understanding.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4" name="Picture 2" descr="Compare And Contrast Icon Compare_and_contrast_770x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0" y="3269418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ause-and-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83" y="2189765"/>
            <a:ext cx="1305055" cy="130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sp.yimg.com/xj/th?id=OIP.Maccc057cdd5f648c6a650aa4b7d3ee84H0&amp;pid=15.1&amp;P=0&amp;w=300&amp;h=3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2000" l="9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r="9455" b="6365"/>
          <a:stretch/>
        </p:blipFill>
        <p:spPr bwMode="auto">
          <a:xfrm>
            <a:off x="4285579" y="3784809"/>
            <a:ext cx="1186611" cy="10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s member is no longer active on Flickr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6162" r="22904" b="68672"/>
          <a:stretch/>
        </p:blipFill>
        <p:spPr bwMode="auto">
          <a:xfrm>
            <a:off x="3400954" y="2220358"/>
            <a:ext cx="951690" cy="33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s://sp.yimg.com/xj/th?id=OIP.M99bef747b2af4c54b6a1309e6d5449bfH0&amp;pid=15.1&amp;P=0&amp;w=300&amp;h=300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6316" b="6699"/>
          <a:stretch/>
        </p:blipFill>
        <p:spPr bwMode="auto">
          <a:xfrm>
            <a:off x="3435052" y="-389107"/>
            <a:ext cx="1585539" cy="1437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p.yimg.com/xj/th?id=OIP.M3f492285aa206025b90bc7e94bec3d33o0&amp;pid=15.1&amp;P=0&amp;w=300&amp;h=300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6" b="81544" l="1404" r="98947">
                        <a14:foregroundMark x1="22456" y1="27517" x2="80351" y2="26510"/>
                        <a14:foregroundMark x1="81404" y1="27181" x2="88070" y2="44966"/>
                        <a14:foregroundMark x1="84912" y1="49329" x2="21053" y2="50671"/>
                        <a14:foregroundMark x1="20351" y1="50671" x2="21754" y2="26510"/>
                        <a14:foregroundMark x1="84561" y1="51007" x2="89123" y2="45302"/>
                        <a14:foregroundMark x1="32632" y1="31879" x2="45263" y2="32550"/>
                        <a14:foregroundMark x1="47018" y1="38591" x2="47018" y2="38591"/>
                        <a14:foregroundMark x1="38246" y1="42282" x2="38246" y2="42282"/>
                        <a14:foregroundMark x1="29825" y1="40604" x2="29825" y2="40604"/>
                        <a14:foregroundMark x1="57544" y1="41946" x2="57544" y2="41946"/>
                        <a14:foregroundMark x1="51228" y1="40268" x2="51228" y2="40268"/>
                        <a14:foregroundMark x1="54737" y1="39597" x2="54737" y2="39597"/>
                        <a14:foregroundMark x1="60351" y1="39933" x2="60351" y2="39933"/>
                        <a14:foregroundMark x1="63860" y1="39597" x2="63860" y2="39597"/>
                        <a14:foregroundMark x1="64211" y1="43624" x2="64211" y2="43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78"/>
          <a:stretch/>
        </p:blipFill>
        <p:spPr bwMode="auto">
          <a:xfrm>
            <a:off x="7896241" y="993718"/>
            <a:ext cx="1020076" cy="8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l n'y a pas de mauvaises questions, juste de bonnes réponses qui ...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16" y="4788520"/>
            <a:ext cx="1828868" cy="18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/>
        </p:nvSpPr>
        <p:spPr bwMode="auto">
          <a:xfrm>
            <a:off x="1427458" y="262519"/>
            <a:ext cx="5302218" cy="285983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rgbClr val="DAC2EC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341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BUILDING KNOWLEDGE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AutoShape 2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data:image/png;base64,iVBORw0KGgoAAAANSUhEUgAAAfQAAAGYCAYAAAC04BCrAAAgAElEQVR4Xuy9CbhmR1XvXe853emMDRmYInR3kk5CIjI+KuDEvQ7gxRlFkSGBhCgKMYQgAqJeFIUAFz4giCDKhcAVrwNcR0S5AUGvmgQNMkknnQ4hEBIISSfpTvc57/6evatW1Rr+q2q/53RI0u48j9Jn7xpWraq9fquqVtU7C9N/kwYmDUwamDQwaWDSwD1eA7N7fAumBkwamDQwaWDSwKSBSQNhAvo0CCYNTBqYNDBpYNLAQaCBCegHQSdOTZg0MGlg0sCkgUkDE9CnMTBpYNLApIFJA5MGDgINTEA/CDpxasKkgUkDkwYmDUwamIA+jYFJA5MGJg1MGpg0cBBoYAL6QdCJUxMmDUwamDQwaWDSwAT0aQxMGpg0MGlg0sCkgYNAAxPQD4JOnJowaWDSwKSBSQOTBiagT2Ng0sCkgUkDkwYmDRwEGpiAfhB04tSESQOTBiYNTBqYNDABfRoDkwYmDUwamDQwaeAg0MAE9IOgE6cmTBqYNDBpYNLApIEJ6NMYmDQwaWDSwKSBSQMHgQYmoB8EnTg1YdLApIFJA5MGJg1MQJ/GwKSBSQOTBiYNTBo4CDRwUAL9ceFxG67dfu3hXdfdK+wL95otrx4ZZrPN8/l842w2O6rruqUwm3UHQf9NTZg0MGlg0sDdRwPRth611P9v+q+bzW7vQrijJuRSCEOa+erstg3L3e7ZfH7L0urqzSuHHXbrjh079oUQJns9opcPBqAvbdmy5V6blpa2rnbd6bOwdHqYdSeHLmwJs3Bs6MLmELojQphtCKH//fdueYRepiSTBiYNTBqYNLCwBmY9U7SNnYfQzetFzfr3PbRXQwh7Qgi7uxC+thS6a7vZ7KoQwqeWZrNP75vPP3fcccfdeNlll+1fWLT/BBnukUDvZ+Bf3LrzQavd0jfPZ+E7l7rum7tZd2IIs6PBYPpP0I1TEycNTBqYNHBQa6ALobsthNk1IYR/m4Xuo7PZ7B9u27fvP6677rrbD+qWL9C4exTQt2/ffp/5/v3fMetmPxRm4dtDCFtCCBv79nZdJ/6vb9hsaSksLfUrQPeoZi7QfVPSSQOTBiYNHDwamCc73v/vrIur7Euzfmm1/3/p/2Jz+5c3hhAuC2H2F93y7G+uuuqqK9MM/+BRyIItuSeQbumEE044ebnrfqzrZk8KoXtICGETB/jy8nI47LDDwjHHHhvud7/7hgc84Phwn/veJxxzzLHhqKOODIcfcUQcEPQf/XO2FLqluNVzT1DEgn17N0/ea7z/JifN38076m4sHo0f/r93Y3EPQtEO5MZ2b9N337433HzbbeHG3beGL3/lpvDFL98QbrjhhvC1G74c9u6+JYTbdoel1f1hqYd9AXy/XP/50IW/mi2FP9i7svLP1157bb9s/5/uv7uzNV3avmXLg7ulpTO6LvzELIRtvfWfz/vtmG6A9IO2bAmnn356eOjDHhZOffCp4Rse+MBw9NFHh0MPPTRs2NBvmU//TRqYNDBpYNLAPU0DvaOwv+vC7ftWwg233h52feVr4ZNf+HK44rOfC5/6zGfClz/36bDy+Z1hefdNYWl1hcP9a2EWPjifz962f77/o//ZwH63BPqJJ564ZWk+f1bXhTNCCNt6z60HeQ/qk046KXz7d35HeOy3fVs47bTTwzHHHhP6Gfr036SBSQOTBiYNHNwa6MPdr9uzEj5+/dfCJZ++MvzTpZeFL176sRB2/HvYeOvNcdVvNqy63jwL4S/CLLxxx9VX/8t/lqX4uxXQjz/++MMP37DpSd2se34I4WH98bIe5Mccc0x4zGMfG/7bE58YvvlbvyUcd9xx0774wf3dTq2bNDBpYNJAVQMrIYRr7piHD33hpvBn//Jv4ROX/F1YuewjYeOXvxBm3SqB/UtdF35/aXXDm3d8Yce1B7tK7zZA375ly+lhtvySLvR75d1hPch7cH/P935veNJP/Hj4poc+NGzatOlg74+pfZMGJg1MGpg0sKAGbp6HcMmNe8LFl382XPo3fxlWP/aBcMj11wzbs8OdI7Nw6SyEV9zr2GP/8mA+8naXA/0bv/EbD9l7220/NuvCr3YhPHh1dTUceeSR4bu/53vC0894xrA/vnHjEMg+/TdpYNLApIFJA5MGXA3snofwd1+5I/zupZ8O//a+PwzLH/3LsGH3TSHE4OevzbrwlnDIhv+xY8eOGw5GNd6lQH/gAx94zKFLG17YzcLPdV23uT9e9rCHPSw8+2d/Jjzuv/yXYc98+m/SwKSBSQOTBiYNLKKBG1dDeO+1u8PbP/j34fr3vTMc+qlLwywGz/UX13xgvjR78c6dO69YpMx7Qtq7DOinbt16wv4QLpyF2Y/O5/PlzZs3h596ylPCmWc9K9z//vdfs+72zrtwy2oXbtzfhZv2z8PNK124ebULK/3Ky8hSRboRmVpJ7Pv0BGRslaWbMKR3Mo0pq5Umv28lFIKJQ4JVrcNiD4BeeKULia6kpcN1g5pHFsST0bGekVlHjtDFk406XoQS9Xcrjsrsy7TW7G4+9WJs+SXd2BwxxqqVuvW+10w1zYg6uHZhWeLh+JaOkZ0LPyo9GArNfF0Im5ZC2LxhFo7esBSO2TgLx25cCkctz8LGNX48fZ2fuH0eXnvF58OH3vvusOGDfxiWb8mz9U+F0F1w5a5df93qnsW/trsuxxpVtT6BTzjhhIctdd0bQxe+o98rP/mUU8J55z9/2C9fdHn9jnkXPn/HPPz7bavhX29dCZ++fTVcs3c13LTShVtXu7C/CyHfOaiOPevGcwy1jDeBdLgRnhXEy/RgG9NEVJR/x0cmf1K1W5YSlPLr9F65GlRuuhnXjj0/LnRZaUe8IoLlTxmr8mk6J+ug+8gbzOZ5onStj2sfRtREQTVqD/xC0tHZ9X09OHcLGHnIJd0XSPOcpdWdQlDLIOf31LXpAcrnlTU8Zy/H5C15oseunQ9dRus9F8CTB5aZhoR5l7qr1bb+JI/4T+nPK1c6HKrXWF/w/IvrJErGRSxlxH/BPnXGgMnBvud+YXzT0mwAeQ/0Ew5dCqcfsSE86sgN4fQjlsP9D1kKywtS65Z5CL/3+VvDW973l+H291wUDvnS1RQw98VZN3vRjmt2vudgiYJfUDXrN0Xbt259zDzM3hy67uF9ad/5Xd8VXvSSF4cHP/jBowtf7ULYtXc1XHLz/vB3N+0PV9y6Eq7f14U70ojrG7XUgwPAohg2Dk8AV+K0oyEP3DUwEa1tmiJoFejkBzBN6VvwENCrMrGZZxOqOQEBLT6AukjGRKuvwNDm1Q4NNRN1wfCMvXDTgFGl89bqsSqnsVL5dLjDoACXZdYWUKrU/xaovNrXguocZoEoM0/cuybRySTxqvDVMlRmmmPK0dCj4l2YJZLI9xYw+T2QD+X1nAoPihh0CYIEdMxrBkMmHEsL+0G1g2Oct5V3D5S9L4d3dm2qauosvSOaBjoa141HBD2dp/podB6+NAsP3LQUvnXzhvA9xxwSHrt5Q7jvIb2VH/dfP6n7m6/uDy//4D+Fa97+2nDoZz8+LLnNQvhqCN2v3Ou44956MATLjdXHOK01Um3ftu3RXQhv7ebdN/Vnx3/sSU8K57/wgnDf+953VPn9bPzjt66GP7rhjvC3N+0Pn79jdZiB915dfz2gNL6VZd+cVhvnQqH8W2xKQxB6qm6oVDdNApsDJ8FQDvJMvygzpdPpobychWo2bQBtGlMejNFFgWUhlijS9JvuR/X3WiA+sg7gL8kbBoX+ozH0xkltQH+9PjoyjspmF9IMgsTxY2fsUcoCC/23bKEBCXNQ2rNiBr8K+EhaD/RoeRzCDjgCBuyMdDWHwnMWTB4AadOeQVE0OlIGzPnYN6JM4JpQca26XVizPi7i5IfVVRynTjmm+kbA0Wlm/H1xA+S7EA5dDuHUw5bDDx63KfzIcYeEkw9bzva/BZIrbp+Hl/79J8PH33xhOPRf/5720XZ3XXjZ0fc59s33dKh/vWxL2L516yNCmP3+vOse1i+rn/HMZ4bnnvu8cNRRR7X6YNj/vmz3Snj7F/eGv71pX/jK/m6YfQ9xi4xgujGLgTUWNuRhxogL5wHMg2b2MIqfkIvjWMx1otmuEYDJ6KVvAGxYuajKZJf/9XpGAbXVV3EuaDG6fN3DigKoG8FU1MESoH51n6kXNh05Q+QYcQz2bYvWLt4l3RyqucvHpaynQsMQz2vWXpsoT3kAkgfxJW0SmaVpa/sN8ZHsLiyrQDBFlwcCTiQzSA8AJQHL4cocGwi2VH4FjBz8sh65XD2kAx6Qpye7OgDaPFKXtZWG1Pn8f4S7p9uE1uCLGLQORG21UHfHRaqoj2zr7f+WTUvhSffZFJ52/03hpMOWR32iV+8L4UUf+0z42Ot/Ixz6rx8lqN88C7MLduza+Xu977D2L+quzTnSRK1PyBMfeOLJs+Xu97tu/m09zM969tnhueeeO9y/3vpv1955eNsX94b3fvmO8OV983RRf8olZmvIVIPS3f1dNqN3tFJAJes3z3m1AK7xkVxBcPeDhSwS5oxxJWAL7NOOcUREWSQ/2GQ2ZdEDVW9pHYGyvkSumgk/zJbDpsvIzVDDQJaDV3Ja++vS3Puj2PENW8N+3e/XAn6TR1Aoam14NDSq4J6SjQF2LgMkbuVvzfS1c6K3GOCMsgbo3OK0Oa/26MdA1sDbgasEvt74wMF5CMBmRUJ6ZQrIcZjl/lMNgmOo4TD5Y0jWFetlwo0YD2Y4sviofpb+7OMPDT91303h3hvaWPvC/hBe/A+fCR96zcvDoVf8A0H9hi50z7lq164/XvcHeBcV0G75OgU75fhTjlvduO9tXdf9SL/M/syzzhoC4Fow39eF8Bdf2Rde+/nbh4C3/r/4MyrsvwyTsl/uGXH42yy5KEJsegC0IqAtHIkiTx0o0bTzmnJ6z8nQMB9RLweRB3KyyUhXQx4umKMST3bKPEZfWo7hb6eNqNuF/KrPLPwJreRKMSST/h1Kj/lIxqRpfUpFQiflkKCZqlVNfj8G+m4aAmEWh8+/rPHm4OACogj61uys+p7vAwNY800ELdOQ3AFukbn/VUepYv6n+PcIeMu8HHBxdUsLBNte2VMXJYyRu7X8LhhcPhjoSICRaHUFOwmOUQF0VXY/pe45/l/vvTH84pbDwzdv3tCcrX9+XwgvuOSK8I+v+uWwace/UaDcVaGbP+PKa6752OgP6W6U8EDYIbc527dv39TtX31FCN3z+2tcf+LJTw4vfdkvh6M2b66q4Mb98/D6a/eGd3xpb9i90slZubDsBMnSDNig9NAa+YIEb0YG84DyAAPNgOJScnAa8IJG8OA3kX4M5BW5Eeil/FKAmnwYnLFCb2kfgTw/a/ZVGQBch7JMGhey4W7/qxdjPoqF0mgG68yDXVTTvzEViL0hZokpb4K/hbIWyAcU+lC9WZiYcQ1nGSzkIdgdm94C91BWC5qpQhv8JUv3QIwdkahrF+SktJFpeB1WDkthU2/i6qgo9BbUQV/Y8VP8DN7D9O8aeJlqmLviR1O6Y4BesKHcP+oDph+0aSm8cMth4afvtykcSsFVDnGuvKMLz/uT/xs++dpfDhtv+AJB/R83hO6pn921a+fdiNWjRBllNkaVBBKdtG3bmV0X3tTN50d81+MeF171mlc3A+A+t2c1vGzn7eEDX92XF2R8SKtlayRoE3gxAYeP4l8utQphXbcz69Y/44rgqsPG49G4JCerZ4w8o9MQHJxjcAKYbiAdk7Gpdwt9DXrT785M2ncqyo7vMC8f9sOtx1D7CMZ+IGb8lMlL6rFM2bzZIpeAdf+yqVAcoWKE8eJlSm4Cy1JxzpydBz1X9b9yaNBRRDQTJObh5j7K7wZSsQaNXlpvRq0nCXjZ2QuIJIBQHlFubIyTv7JKIHSposwhEGf9ikAZOyRwXW6t/di3w9MK0HUaWAcNkwx+SVaTBwweDOlcoBnn/IEpDpTfQ/3w5Vl41gM2hRc+6PDhTHvtv0t3r4TnvfU94UtvfWVY3ns7Rb///uF79zzviuuvv62a+W72cqy9Wljsk7dte/i8C380n89POvnkk8P/96Y3hgefdlq1nMtuviO8cOfe0CuYnzW0ht3CzZo8ZUezSQRgJC9PVSRgOwZQrBwIajpKlwwMTpMEzdwpqUz6VoQ6aZuls/BjXeKdaa/pJWe3MQi1uvI7y1eAr/oZfd33aFd87Jl1dxxxNcFEzOjmoecMrFyWob7zfYxNh7NbI6gDLSTBPIBXDSuAWOGHlJ8w6EFJMUNoS7eQQ6oKICWfTMsdj1JDy7GIKeUS/BgHwQCNPTBQH/wGCU0X6qYcuRefXzcgy9MheVKzWb9Q/2p3jfkPoxwJf+RhJwB5lbHO/v/6Ldofvc8h4TdPPCI84BCzYSuG0vuu2x1e8msvD3d84H/TD3/dMQvd+Tt27XrzwvC7CzPcKUA/9dRTj9q/d+/vhS78+JFHHRVe+apXhu9/4hMrzezCpdfeEM69ZjX8++ohdZgPxtRecgIbAiCsjf2YpfahGABrr04L6uREtJwCUaCMC+AApKNStUA6z1nwnJRqFHtqPwa0cpDGOBmKc65jM2LlhNdO5eT+UiPOG+ytjyDrmdZtQQWtMtDgX0uemq0YA2ILxH4VQ+3XqvXpYq5lbu95AblKLwQskc7xMYBqqmAMWDN4xsJKzFhjRd557rqjwOSugTm988oanqs0Ii1KoHlWPSseR1tuYwWwGvwtqJfhonsSrwogh00GMLYdTDWU4GdBYH/CMYeEV590RNh6qA/1PkrrVf/vM+Ftv3huWL76s3T3+9Whm//4lddcc9ldyOiFqj7QNmWo/KQtJ5wTZt0buq7b9Kyzzw4vevEvhQ0bNriC/dunPh2ed8UN4V+PPz0ssz0PxbeUP9JAYQQHQLRuLHNabwAzBuYurEfAXMmhj0h5EBYAY9rxLlyR6fEh6lZdke1SIRj0USDfgfBvxcv5jF7KECLHjMzU4OTRV17Jp2XSg7Kwmgph2MoT2/pnc6d8VN7XQ10x4rPn6rHcI6iVfiuGXab2HIexzz1A2/kdi8AGFND1cRC571wIWofCK8+0k50fb8YNOOfKOa+5e4PhKj0H4yRkx6D0eO08PgZsGVDN42wqlqEWeFgLOhQ9AAZTrb/18Odp+yX4HzzukPC67UcMN815/9240oWff9sfhH963a+HDXfEpffQhfceccees+4pS+8H3Pac9MCTtofl1ffPV1dPf+jDHx5++3feEh5w/PGuEndeeWU49+L3h498y4+Epc33zlEuRjABTPkWNiI9NHBOmCmGW4rmwqnqHKBz2+VgWi6zGc1eX7bmMiOYD7CqtjtBtEw5sxsg2k2sN2WVuVwGu+gXDlz8byI87he1UwzbEgnWuqbXG9g150N6IO376Bf5ePIeewIK3HPnQ1GDmv+tfQ1mkT2otnhfz8fODYNNWJR39DOV0F2OJ7/KwMNsC4u94rFg50CNeSzgeSCcq68x++qsDUY+aqcH/sqxACpLAF6yP7dLOwo1qHvOhhhTcHVAa9JfIpcaB50MslrHSo5yrYen3G/TMFPv74v3/vvYl74Wnvv8C8ItH/tgmMVfaNsz62bn7Lhm58Wtb+ju8H4RmzRG3qWTtm59ZdeFF/bH0l716leHJ/7gD7j5bvrqV8Mv/fdXhD8+4bFh5Zv/a5h18Ty/K5QAYkmF4G/vWCeLWD9vbkBTA2QpUsitJSMQQ4hx2nvHtlp3vIOlaQR8VZXQtEgPIB0fMZiOADl3MHS/oj4mPdGA0friZ9t1cCHK4z3L9WRIUOsYNcCobX4svJ/qRVnL0yx8zOdXSWPA2S6vBnkzm17w2ldkjDlC+39XZ2StM+EAjDVoEcN5pL4AAlOXP2NNOUZGty9afga2UEyjTnVuHEHfC5TT0Pfkzapx6hJ6B4NKlss9EO3V+icL0EU23EnoS10OIbxgy2HhRVsOd3/wZVh6f//fht998flh6bZb4vZuF/55/6z7kV27dn2x/dXctSkOqBnZvnXrI7sw+7PV1dXjf+AHfzBc+NrXuOfNV1ZWwutf89rwhss/F3Y/+1dDOOwItpSOlBKnjdLIA/EhgCldf8Oc32QPuPC5IpQFaEGgnpVCsA4wiFZIS8hBh0DNwenJKmFZUpn0UH+ssUMfsLalrqoBGraHdbEXC2DbwuIKGDDdutUwwjqQs/2aY8CLE31Ygbc1SaMvnFu3ZWBMi5aQhOFCpX/zQGpUMYY7WCQvfIHyaygY/TgzPQiTEdHoIl/FqSnwojbFHnaX0CsOA51p8xwSDkoX6kl71Xvih8xS4bDOrKcodEzj9x0H4fBvzlju2OgeNn2/liC5ulxGNi4DHqTl4pwQhh99ecPJRwy3y3n/XXPL7eHs578w7Pjgn4elOEufz2bhgh1XX/26dX+Ud3IBBxLo/ez89V0Xnnfve987XPSWt4RHP+bRrvgf/MDfhBe++KXhup9+Qdj/2MeHMK/MzgVkLExyJQZGtETMAOa0WMCDGT4PkEOdFfiZ8jjAWN4MEEY1A+3WDN2VI5ZeQCYb78ko24x1V4M0B2dNf7XI8z6fCWBUtK3JoJIymPnjp/Ux8HZlQOp+XccHi+rnNkrDz8Bwgbod2xdLUMepvGIJDNxFyc+4k+PM3j2Y4SjuUhvJ44GxZfRbEM06SBXxmnmdvB6rz3RWnXWSW68HTOA0yDKSYluOigCt1KNuj9GtWilp7qdXoC7EBAOQj6e8UtJXqAY6dFp0p7NBy9P3++n9r7ZdfNpR4ZTD+zk7/u/tf/Wh8Mrzzw3d7bfGfcxZ+ES3tPQDV1111TULfGZf96QtGzZaoHRM7c9XV1e/4ck/+ZPhN37rN92fQv3idV8MP3fOOeHS27tw+wteF+b3PnZwA7EwkWZjjLcFrAS6MMiOIeZ7ne6tZU3gOxHqAq5FAB4EJ2CYPmiv7fm5e+Y91VG5wtUrIzoCDOZcX0wgIdvI43FeHqoz/xxp0rPut9ZYKG3C8hvYg1Fu4B2Fy/+1Phw2REZ/Q3dWwiq8HcNHUONtRtu3CADxGZ9pJW0sMqMehO5CR3f/Jw+KjD61yQC2YvwXcgCgrEWT/CRZ7UKXrB8DOnmky7QnZUxqyN0h9W1vraudU5f9B87Qj3EM0k8xoHryUBq79A77ioTgJy/s7+KiMT12fPZQf8b9N4X/sf0I9+KZ62+5NZz9nOeGT37kQ2FpeQD/PHSz8668Zucb76zv9ECU27JLo+s4aesJr+i6+Us2b94c3vw7bwmPeexjYd7+TOXrXvPacNFFF4U9T35u2PPDz6zAvABJ/Oa0vp20jAEAfmbUQWv5o2zEzb3k2OKbvHwpOr2kNBycCuV4pq/yawiRrDW4xTQyhZCZfVAlme8EuXW1VhCY8Dy2Qesv/u33VxPkuT3lBhovtM0b+ALkNPxGfAWtD6n6Xhm2EdWZJGOhzTPW8rDJoRUHwMkHu8U7/UxddTlZ1yqWjW30u2mLE1QW3QR7RIw9svBkhVeX4DmEOd1S4VxG5JCg91wufDqALp4RQto2QBmYg+J0IJSpdj2sFcMs72snzB2TYqXIjlb9RPzdcE6OWJqF3zn1yPBDxx3ifm6/+94/Cq98yYtDWF2hNP+4vP+QH/qP6/7jxrV8o1+PPC07NEqGUx74wG9YXV7+69XV+UO+9/u+b7hExrur/d8/8YlwzllnhS/uXQ23XvD6sLL9IcNye00Q7ze/s/1P1scDLOBabhcE3IiIdo4ehiC2vF3QJNrG/ogQ1RgrS+QewDh0jMPAIdSCOQAWP5KG6uHtzv/mbWIjxujWe6dXA1TDbb/KYWkhTBgnLOF9a7dfRoz6qkPA25lgPUhCPzTHHNARVRV6EfidygWEeR3QyOKaW46BZ4zRFfNwFiWqBTPMVjTzABMJIheEDaPuzTINbMU+8rjb5aSEseP843rFE+B6NO1SjlSWk3sovT1hFUEnwoyH+AABEUJzxEqL1C0vP+nCcSCkHElnjsPrORu1b4ry9LP077j3xvDu045yb5Lbdd2XwrPOOCPs/OxnaC99bxe6p161a9efjPpu74JEBwTo27ec8LRu1v3e8vLyxldeeGH40Sf9GGzK6upq+O+/+qvh4ne8I6w+4jvC7nNfGbrDj8Iz9KETKRCOI1MVXYUJgyVoqQFFGjhwqb0JrVRXSueVLbYFvOtc7cQ6OzzeNoAAeyYcBho+2kYlsDwNx6YlC/UUTlegS72UdQZ0qB2JYRsmi2oBnuv2h0t849TFs42FN9oayuUUtQqJDsgHqNroQjnJIOw/y9sGsP2s2Y+uZX2i8t2yU2IIDq9dHthyuJdslAt83XYDupgAg9OPuCaeFowxItUi4FW7NGRJrx7IyvNSST1tHBBm1UF1hqs/R198zMuieMAhq7VSX9aBGWiyb4xDAh/IPutvI33d9iPDGffHAXK9WC//jVeEd7z1rWE5Bsf1urr46OOOe9bd9XfT121PHvWoR2382le+cvF8df7k7SefHN7xrneG451z55/890+Gs5/5zPDl668Pe37iOWHPjz6b21T5+QpD6wBdSS8hymAOrLtueAaiA27P+AuQJosOYc5aJ5e3VbMVYLyyZL2CTe1l9lSlkV1vZeiLYUAbPD1mVkIHByzrV+Dq1jE4HPxtNFBoUItna4S46QsmMxhiln538RMX9Hx2xo0045BjH7ntLhaWKco/Nk24U5U0zpmLNhg4OvvCdgtWRD57AGqBkx9xK+BRToDo80LsKiQrR/KkswCgxr2pmoNgtiSEO2DODBp5G85Hoh//n7T0Xvo7lwkGpnSG0qpM/LzbspHOnQFPj/tZ+rffa2P4g288yv3J1X/4x38Mzzn72eHWW2+lE1LXzJdm37dz587P3sWfM6x+3UA/8cQTT5mtzj+4urq65RlnnBF+7ddf7h4Ne82FF4Y3vz8Gm+gAACAASURBVOlNYXb4UeHWn39F2Peo7wqzFN1uaJ6PqDkwZxYUG3wGdNDKRUCpvY4CQiUbmtHqioagTRvoNySD8EuwdhwNUTwvREHbAyzTkvvTpZ6uOM9MHxh5y6U06Nhbre1DPfQhg1UNF6bgMjx9PwEfdxDYqF/IsAAdtz5y9MGp4lpFjHpfg7cuwEvbjGjG94TYI8HVJdrSeoGU2j4tcEAIADG0toBdQ8MFqfJYKF0L6jEbk5z+CaFMFJQyameJmNyS1ZeNvQH/5DopepOjAsEW1UeyugxV4NeH0nR+XA7emkFpxVhuAL1/3f8a29tPPXK4SQ79d/PNN4ezznxmuOzSS0P/89/DEbYw+5kdu3b+7qgP8eucaN1AP2nbtjNCF96+cePG5de/4Q3h8d//BNiE66+/Pjzz6c8In/nUp0L3gK1h9y++Iawef0K+TCZnEse3ysdeExQff0rYqMBcvFrTvnnCIYCtqTYefRCzR+IvAknL4eAwjcCzDS2Oh+csMIek4TDk18DpEGBXYvR/slrK1gEHZQOQtRUNrYcMfzUKvfED9ax/u4SVNfaDGZvOfizJcyEHRifwnjcMB1fxGNh7hhGBTgOJiwINvmoDQYVGCgd76/fSBWQEvEqpBphKAX4ZpSWi3QpSNGXUuvHvoKeUs/zDK7pPajNxrlPcHypQzsirggpTZUYG0LGovqrjB+suo3EAPP1Z6ZdBFI/+XtxFZaDTq36W/lP33RR++9Qj3ctmXv2qC8NvX3QR7aP3ovzBg3Zte/ol4ZIcLfd15rZb3drtTixyduLWE97WzVfP2rp1a3jne94dHvSgB8HK/uov/jKcf955Yf8de8P+h3xruPUXXh26IzfLWwuEkS/0g0KS3TMgii/ywmsL6G45lgjS+CeYc5lTFgL18Gf+dstRNgRwCHt1zM0Fv2gjkyvJZuVmd+GXgHDhcGi1caDTv712CMBnnVh9aRjXykNL6VBG9dBtB3Uvbz+IXUAOAx8Z7gekoDX8ST8qxPcDeQEpZqQYOAZ3QUlWOA02dl634MLetlYzPDXQa8ALCKpCIRgoDROutQJgZnMADoI54n2kRP//0R7xKPlH3fgGVgOcSHqplyIshCRrGJI1P3NkFPCrAD3+BGwchKWe+C9eh+4+/b6mTypMptG1Ocs9PIZhqBSPUlh/bUCncuf976cfuhT+9CGbw6nOufQPX3JJ+LmffU7Yu2dPnDjNwue6paXvuTueSV8X0E85/pTjVjfu+5vV1dVHPP4JTwhvfPNF8Ox5f1TtpS9+cfhf737P8Etqd3zXD4fbzn5ZCHEJQ/6XAVtEM0KmB9ZY05N0Ixx5fhy0+t+qrFZd5my2l1+DhQwvm7EiSBoYgrYKoLJyEXzqAXBsu71yVI+qgMBVToNMw/bKWwF2bBRwvcTipTJNvzcg7joO4H4DD+CjPpQ8dqmUNAAJtrmNkvZlM4IGbKFeqZeMbHxSRjpCNLJkZQ14eCtFQIV4t2naK1lZdVWYp1pEmuZyPD9mFoVGADQAYkvepDmTT4HOBafTvuFxLkNBUAHRysz62oMy65Xq3rkLdSw40kOJB8AOEB8gUP+VY4LcOyh55UjJf6kBZPtEdRoaU/RsBNDpU3j9yUeGM53guOuuuy4846efGq666iqape+ZzcKP7rj66g/AD+cufDjKTnnynXDCCd+yNO/+ej6fH/38F5wfnvcLvwCTfuXGG8Mznvb08OlPfnJQyJ4fflbY8+SftyQX8Co0XhiyVHLF0KPIa6gMF0SVGbciH5lgCETvUhiWGOWTHCfrLNGHYV6Uw8to1eHBXPkTAycordkrb21riBlyPbjNQt8OPdSfXL5WhLvI7wDQv0m4INf/mRflca7bEGgLRpdzUMHMGCqPIOd02olsI3xWgx8HlG5r4yhUwXgkNYKvamW88S7XE/MgGDWvNnXAz4EuHArgdPirEaVwKBtrVO29d7mNmdB6qw4CyFxrmJjQKWBjB7JU9YfUGXPcvLFJ7lwF1HBcNNKvdCH89P02hbeccqT46W5S/b59+8Jzf+7nQn+7adpH72N6XrLj6qt/a92f7AEuYF1AP2nLCc8Is+73N27cuFTbP/+Xf/6X8OxnPSvs3r07zJaXw21Pf2G44/E/ma97zW0SQCcMshYXbtm96JSM37rGdSWAxAYMgt6QT8gSH8RH0QgjGGrIDOlYFJaBogc458a1DMpBD+LcFhc5/tvID25+G3MhTM3hSB+KdI6UnlijPaegqNseU2RdIYeJU6725XI/pRsk+cDxBr/7nI2/OBTwFH8tH1UrTw39jYlIHrM0dmNZZakVhQ3XyhwFd2fGpvOKv5vnm63MTRiz5W8NdwMU4IzkRxXZ8uw5A61oWDgZ4qIUvvOeMrZ0VnvvOB3a+SETZsAnLu4B972rjkP51RF4vMKT7xGIbfbK0ZnNuBmx9C761xnQ/eN+2b2/Dvb/fNPmcD/n51Vfe+Grw5ve+MYM9P5nVR90zban3d320Vt2pOo/bN+y7bfmofulY445Jrzz3ReH004/Haa/+F3vCr/2sl+J7zZsDLc+59fDvsf097f3v21Dy38UNFZMFxQO2FC5DG4jmhBINShQXdVgu1RAhizwHsyVrpVjYaIc4LiY92LRtWiAOxUWoPFJfeYuT73B9qm95j6NTJfqUTrSsJVnyctQQJftcLkR5Gv96V7hy/oM9n8em+r8Xl6x5iMPI3eRD4zStgFd/Szhy3qZFbgnq4gujtFAFPBiUoyBbg2u5R3pOIGgBuBUPwJy/8w7ew1neCP2xG098Qk9H/7Xg27WVSQ+uo2ulb/5HnQCbCuYqWunC/Vzq349KMsWghyZvByex8oKPKzaqYvKB9D/isi9lmfhjx+yOXzL5g3w+/nTP/6T8IsXXJCDGEOYXXbH6v7vu/baa7+6+Nd45+VYxN4IKR4XHrfh2q27/mB1vvqkk085Jbzr3ReH+97vflDSX3npL4d3vfOdg3fTbTwk3Pbzvxn2fet3h7DKgD5irzTSyLmBTc2auSACbGNmjAmoFgQjgEhTQm9mCyCHHA4L43KDHEcfBxlVTW3XkK3DXpaP6hfQBP2wyBJ7lnWw0fWb3bjcGtym/anx5Zib1lYZGWLwJ4FmZGnUl1H+xJ/MmA+ploa/47YnDcUxW97w22s5B7X31tQmaZoz6SKKMMQKaBri4m+QFqcv094qjFNmgqUArQJBywHR0NFlxaX+Ik1NBwBnYqsAlW0chaTunJYVKh0N+8KUL5yXNdz3nvUchTLjC44BpStnUMr+dQaIF/FOQxKU3T/qr4256JQjh6V39N8//9M/D3eo3HbbbXSi6Avzpdl3393Oo4+xQ7CB27Ztu/dyF/5qdXX10Y9+zGPC7/3Pd8DrXvfu3Ruec8454ZL/e8lw20535L3Crc/7rbD/oY+NM3QDWDa701R2A7ckaLXAAmzpDwgsNkVaO8wJIDZKvwlU4GxIOe3B6nHOAJtJtpbZlX48PXHAxTuUGDhrOs7ALaiSjofsvdrsGsnWmo3bAU/bImxlWm2vFNMkc6OPhw0hd1sIflB3wkNkFz2AD36VH2icjLPN7ax82sA5ZlDpp1rbUe7MMUCQUiAblpdVIxCwYrp4D2+PLOQIVKHdin4XrIl/CDlch4h6IebQgXASzkw3Rg9erIDqP8VE2x9Ydj1Uaw7LmqA+Aui53Cy07HhdRD5YAgTq0/bH11605bDwsm2Hwy/xyh07wtOf+tRw/ZeuH4DehXDb8tLsv31u586P3Amf7pqLXDPQ4/3tGz68urp60hN/4AfC69/4hrBhg12u+OpXvxqe8dSnhU/1AXGzWZgffZ9w67mvCisPfkQIXfzJVB3HbIQCoNO5hiSgNcLoN4CJnAv+ozDuUnVhU2kNgtqCsPRk10vSvqPAsFuBbMvRGFTL2hjTy4tiRoOXdRR0FlI/uu8WOCXAvwoxNMRRvWIIvOA17yNZ9LkzRNXH28Iq/ta5AeNOBUo9FvTYroLZVBJ5TLmLGn9RpgtSuWXAYWwMO8GP0bE/tjV2Rl1AEgtCDoNtoxPEV40Mjy91+Uh/UA6jq+gs9CeO8n8a6PTC7PWrPneg6OkGJGdto7JLH3DHRY9f0f6hYIf+etWFFwSy7E+/wNbP0vkEhbLdeMMN4Sk/+VOhB3v8jfRuJcxmT7vy6qvfi7/Iu+bpmoG+fcuW07vZ0odWV1fv99SnPy38+iteAS83+cIXvhCe8hNPDtdeey0D+ivDyoMfmYBOeIgKgAK5MJJ5dWYDhRFR1t6S/nD+MDnQVG5mU3ouQKvrqgAV1QmBlqlaXCDGR6E/sfxdq5uddfcgqh2ZAvT4qaJYAd2XGfjDKovsZaFPlbEqU+NX8fRYKo4L8074nQXsG6x9GP27MR9OPQ0Ht/43NIEHxEJ45s8DH7Pxbv3iClQFg5od5cfx+/prMniQtnkKpejWOKRNAUoWNS+f+zK15LHgwcvw9VWK8VCHjhIbVhzJWXbL9tgHyZ7xs+yeI4HGR/WInRoQriPlfAJuf1ecDPHK+QD6SPfvP/aQcPFpR4ZNS/bLveWWW8KZT3t6+PjHP14i3UP33B27dl10QD7MA1TIGLsEq9q+bduju37JfWXl3mf/zDnhpS97GUz3uc99Ljz9KT8dbrjhhsEIzo8+Ls3QHzUA3TW6vDQIpPEwHxjRgBo6wiTA5eVXxDHn1BkwOasQxBC8IiyLF2tAmfS01i0CI0djBizT42j/LGMyKMXpYOfSFRQ58LmDQ8NA62bsigBfSYgBGFGXY2fjnkMBhicY/8Wi0liKtdPFR7xfs1fIypH9ni1tKiMmlM5JyRxr1JezaCHXAniS1AdwkVvMCGtBSzAaHezB8lkxAJJsc/2IW4Y3oxhfgs/Fe+e8Gc0MwNM7XQcEPQRvwtBaItu5ntEs3/FGhDNTqs+lofd8PPn5cT/SMKZvIlVZRrczOK2u0xOVHo7PCtAfe68N4U8esjkc2V+Wov67/fbbw8+cfXb46N9/tES6h9nLrty18zfAh3+XPVoz0E/csuW7w2zp/asrK0ecd/754bzznw8b8YkrrghnPuOM8LWbbgJAX00cLWJAgar7vpa0xklgDxDAMjRAunj0rJjOnJZsaW41wS2aO10PipjP1TWOqXm/aU4T9lL2uHqz6BUnp3ZOX8/+jb6TTsTzoY2ENTlUuB60WrMeyTmAfWT7p7SRMsh+4RJ40PY+Dvmclx9rLae/ecoGvKl9GQRF3myDkj+iS5La1BaL0UJBxrM6yOZ5wOJGGBl3fjireRQJQrAyc28E5xEoWkFuuQ2VmbpuJ9IHcdKFe0pgwOdE0Ud14Fk6l6fVPjhjBg+Rs1HqIdcwjifu7FC/1/Pn1thhx26r42WjOnRdpc4FoA4E7vfQH37UhvAX37Q5bN5gv/w9e/YMsWAfvuTDZYbehVfuuObqF3vf0V3xfM1AP2nbtieELvzpysrKoedf8IJw7nnnQfkvv+zycNaZZ4Z+yaKvLO6h05I7XTqIDXJt1iwMv2qFMdAKXG2nge0PM7JBZyCXbYPgBhmduofHAE5C9pwoGneeJZdbXllgts6QNyLxRX3MTeGyV2GYEnppCnRt/2tdj5+RM7WmTLEspiiwZN6U0fk6W3AX9fKrA7j1QwNSiuvbBpQOXOBhNwm4KbTQb4MaG2g4K2KbwYs4C62lW27wxzgcfLVgDHTFD70AXkCos4ca3GUJG/9kqdsG5QgImBfm5zEi6nXlZj94AmTOdaixJLYxaOxhlpqgPm9MyQuAhAsofcCGnHGxSo4wOB7BIOyB/oijNoQ/rwD9Z599TvjIhwvQQ+jedOWuXc+7K8Dt1blmoG/ftu3xXRfe1wT65ZeHs87QQO+D4h5pfphFCANgB4PnFoS55whIgx4NXOSBBKmGUFweLrktkKUpFaCqOBpyRq9gzhohwZfSqXI1mMkzQBDTsDblty69oZEmYOoAG8hJstb0lKtgo9oeU+Otsw4R1Akvz3wxdhzkJMRDDWzESTiu12cSkG8wZnaDw9rlTExLhoFd3/+OhlxZ48pPhArDn4AC4amEq93G1oK/KD8DClwzu8bld1k/d6akY4ScGJ7CdXIaS/NWf/Ysvz4nb6FuN3CSryF6IjsUDPg1h2sAuvhW/CBCXpHss1RZv6XmgN84FCzdWoDehdlFV+3a+dz1fb0HNvddAPS0h37ao8RPp7ZhHk2wgVAL6OASFKFCF6rtH1MhTGkIDpICwy3h6J+p5+V5bbYwbuxnp0Z7KwZ5exnog1CG2snBKP6dwW93q1vlaJjrQWrHQCFqLa2W1ZWdkTqWR1++/Vz0VkpO7jgryBk5EJ90cVnq+86wLrKBxqgip8ifAYmZYaoITIYS3Nn+tnJ8jPFnBr9ZR/VIWZlKVh0EBXQoD1OkkKlUIUYOh2N0b2hkKbhX5OdH2TScCKxQPwBwOZAxbzOou/51/4ELZ2SbikKQvqC8lCUN3uKQrQHoNM2nITsG6hPQS6etfYbeA/1CM0MfA3R0cQk3UMLQV4CqgW5Ayx0H7yKb3pIPv9luYVKDOY9xc9Op6SZql4YajzTnoMrp4EUwRRP2WFpcWaD2VW+9SxUS+GH9fJm7cRYeyWxhnLZFknfAjxciaNo+Zm3XAyKbWzuIVHzikNNifnwUvAYeKqsGfDYJGuUXYMCyHQljXHWxziwNANyflcVKvNvaPON/IJbgo0z+TXOi7gQ7DckMT+aIjAdp3hbPGjN5G8fZ0EqEBnpLhwXGOGzS1GGW3hXA1cASfa+cHC1bLinXQb0U34iia/WgJYbGuKQKphn6Opbcbzv3VWE/W3IfD/NoCPgMzwW6gExMxUFBfS8DypI18+AHpn/ayWg6FcyD9GfLpZQakGObolUh4GrQU8M10Ey69CBCXOqrBXPeHwT1lhzUb7muZBy9vXI9Rsq8n/1UrpLb1OG8h5Hwg+FIreGVg99Kr0F4UUCPovKCiRDEeRH6ff4bzJwon8xTyIYg7oOdG+tkxEfMrPokBDAtjzb+WJ5CGE+2WL6cScOygLxcfzV9SGhKiKEz6BlvjWX/WpCcPradnQnwIr9jVC3twdsRaHwgfcAxWbrFnM/woG71KwrhvoL4avQYX50vvoc+LbmnoLge6HQO3cA8GREBYLaTLaDMuqgFUl0eTawLVBlEWWEabiKQjZFMpFNwQrK5gAVlDrJXZKrB3MJW7embcuPMtxbJbp0Bwnj8TGBMAbyDnzkObP8ZOgMEYzYANCy9fPJ5gY/cDCimwVvt0A4C4uoYgBcJ2IU9tcKg9ZNLAxpweH88I6H2Gl6WEmMK+0Aq3UIFotQOLbKAg3vmPJUF2qvzNy9dYWRpQ7sovwZtaqlpy0iomzaIGC4LSN6nRiUgIj9ztwZ8+C7uaeg4B6g3Nos275WQ6D3SgaYuH1GiDMYGb588563IIpyOlK6/hPwRRy4WFDcBnQP9tEcOv7YGDaC7JItn58awpwcuGMx7dtyLrC1aalfeR3U/Ws0GFwGrG9FuHBi8b26Ba2fd2cFRuuhLJFmH/00fkXZAipNRgTlwQoyj1jqyx/WYBBsDct8piB2sd/bRsUIP4FQ2ty+Cx2kMMd/D4lpndgtjWcekAY4Bv54esBLPXACY+UUwY+EOAalktGnSk+p+ePEK+tQQlplwctkWQ7s8rb03ME91uPU773MdtWXmxn76UHRR1aBVA0D9jPqVJRz+OdRlKYh1wR0gprcKRG17i3OpByDvCVS/bqge00M7nIFuykvf1LDkPgF9bVHuwwwdAb0KgAQO4AEggHFwIKdBzngJSmXWI8o0BdiAuSqwx0SGO/vm7hn41k+4giNzUCdKtgj0sq6MwVjuPzdgNACuR/lDR0E7LsLpkJ2h86PyMJjZeGKg9PKjMcQNUe5/Dt0GgFtlAjaPeuRCW8lWgzt6h6CVIcIttjsDt0a8Wmayyq1z1gQ2CJ+xUE9Uc8HMwBn/GfEHAQGeV9vgBZwpWGtge0Fyog2qDARW0QaVAALVzNLZ7L4F9aqTUrzIJtRpLHs6cq6Ehe1Jd7lPQF/jsTUC+mxOd7lzCvD5KcWCWuAaYzoy6GrIJyCWplO0VCzgIZe6Y1bnvLkqV8ATOCoCHNwbUEFW7iqAnknrfEwACD0Fyf5PCiyrBvVlRyGBHxzZa+YnWSvL8IP42cnRsf5on7+MCOjAqbUgPnvGTks9sA34eAK2i8B6kbS8EjJOZQTXeV8DOEHRK8EzhC4M0oemZ31aBg4f/C7hcywo2HE4A7ak6FpwnXezXeI9uRj5axE/7lI7OkascgGkVxlk4J6nfw516NCwh9pZsU4GXWKTRlTFoYB5QWwDd0JIh9oxEV0r5E19zwZlLgMMetl+PEufgO584WuPcr9PuO0X0jn0KtBjxWI/Flg+YYwVjDlUhQPArDnd6hWZyhwH8jFo4OSySyUWyhXQ1KLMweU1TBx1VE86NwhG1f12x7kwwX1Il0wXaJ+c+yW6q6LDIAMTIUj5WW74q2dSxx6M9dixjpzvAHiAFc9VohqU6R1NKvQntVagk2Hk5euyaxA374Dxb5VnDGSGALU2/q82zRA+2nATBIf/tWCHxlmdW/fli4VbCKTZpmSaSFvgXlqVy1n4PDiTgR0hI0eIA8w9o8720zVAWysDlN7KL2munQG5qq32/9XAgn1Qu4dAjCFwxwEfWnDMUDBjG+pD+7sQpj309US5I6BDGBdTx2FBfYhgziFuDHAaCAXEqny0TK0KgUvgSnYDGW/JPTeqmPosGyyTwTw1VECSzXyRHvyjaQl/AtjkUDHwJXnFL9ABxwdBlur2VxxSfayjkVMA26WpgxxB1fe8HP1vXlyWYSTAdds9iCOoCzuYxkxvbLRDUIM0L5fXjfLoZ7DcdAZc3ddhYKhBQrEXGXkpmM4D+zjA0wxSag/mbc2W4XsGArA/bRwAtu+cgSc5CJfk+SUqGpToLLbvLKQergA9y+zJxZ6XepIesjfhxCCAADmWRXSSaGdFR3xg5bPy+dx+6el2PaoSCP7i1E176OsA+u0J6H1QXP7PBMJJC3pAgE7wyf/LAIkAaojCguc4yNBytzMbLc6Eoq8+Lsbk4RjnehBltSLhGRU4VPPMXLXfAC/DXHTZ8Af3S7zVAUqDYE8lStiXlDqPbje5Hp4DILdYJAx0nqE9mqAsS03+mmNA78gkiSC8/FBh3nsOHJhsCJnsHvh5sRoo2iHQVTlbkxZcJkCL3AuN9GJUDTBT5RLYzKizFy2oG4eDygZliPPxgAscJv2/xbI7W3ZGuqW87rvsSEg91fJRZFytTJpRIz2ZEwO5zanPUqebvLXLZnRngsBF7whdgXo5NhiLGwt0SqmWARyo96VOQD+QQDcw6R+oo1PAWlo44gCsQh29JC6Bboy1npUpqNXgykFnwCsIFj+aWlvKu6KoRWAuoMuWvkedYYf73XV5eVf1cvqBfYTipJDcPO7CyDQW5pSWgMEcDO0ktcCs+xuA0wV6HLLyd3QWAHLKLmpEzgYl8GANWc+hRRWBCqGxB1DNMgAhIFizUPzY2ziwY0gV0KDZrmCJswQv5IRQL6W0r1uVAXJZZrdc5sSgILEGKPHSu129ELobuRVg9SI9Gt0f6Cx91pwaHzWHAPA/cj1nArfHOR+B2a4AH4XO2v986hAU99DNYTP4tbX+x1n0Xe7TsbV0bE3M0JnVksZSwpaW8DILtXGu3D42AEZYxxEA5QZvVqK6BXyVI2KgDH6vOwbVSUsv2u2U2TdgyFb7wRUHYOR4SBhGHeRnoB+kw1IS1JwP7chYADtOl3MnvnFc1MfJ0e9tKaAxA3wq7ve5YNWQzX/X6Mv8leJ2QPSqlDwNQn6tjHzi0J7g4UKAbUZt7Jp/Lwr2vFQd21Qrv3/nORo558jldQMj5h35ddAFMwzCysmJ0AFQdyK6kTOBYRc7ilwfxjZ1TE96DmPaqWHPgSodEhosjsMg2riGy2acrY1Ic65z0oLtB5u2dGzqGvOh6DE3/NradGxtbcfWMtA7GeVejDObnQNDCY2qd0Urs+YFDlSTJCQClb4trAYzA69qIFxGn5mdc3R6ZdacgFJyma2K9GlNQIOe57MnAQCIHeejtk/OAaj7Q9Svg+jEtkYEAQzMUzK5DqCqzAW12k6hziLnSiOX7NAIvmcHIrYkLi/KfNzs0Jti2Pj34kxWmoZM0DJV4d4mxkoz9aW9dnCUOefCECkl8V/y0oDBwJXBTyhNNuj96muCh+dA+AFkSecCMBIsLtTFLNOel6/N/qUOFNAkw4uLwS6IwU5C6UTdH376RRwG3p/2/OJYmfSgodaj/OxD4mzPOhkD9TxDX+DX1qYZup6hM6BL4HCkpX5hCTKIqHcbs3O8h5rOkoNZtL7tJh6fUsv1DsyGdB7ociG2fXh2qdJVrqTVwNZV9e85QPO/tV5J3bkNQFaVhkNzqKcBVeq/KCPoawVzC9tSAV/sKO2LEiGojr1AZkxeBHNN0L4cmuMYuopwNy1x/2t/kUIS4V5p/LkPSSuDiiJm31Rtj9ODIlnU2vsMEgNICS0NdfS3ecaEFsBKCQeoMyWMS1ME1Xnz32qVQC/7wjpTl9WP0UXBPTl5+zPNhhv9YiPdep0z9LoeclSyyhpbBJ6sfNyJOprn0qOnyEe0+Vlb+si8fh1xJn2aoR/APXRrZBNAgVVF4PKWocU1rQSh9FBCpYwE/rxAEQNdA4RDtPaOn7TPMIROQLnAhpt7Uba3BJ8ycIjHWS0+Cpj1as7oq5k5cAC4PKQ/2E95Pz5+gfqoHLUR5+Xn3hPscp9agFsnQBIe1SHyUH8wwI0BOHYkWOd26W6FQQXIbVCN6sXmRg8YL2QsyzONVmvoKS1OmdKTv6BAMQrsTOY6mIqyvfPrdSAXRZl6eFAWgIgAH/ujlOOXjfJSoNzwrgZX5mgYAOd8UfkUGpLVjQAAIABJREFU9c1vQrPtbMuJViI8xyTLpDJB/Qp52ThTg0QDvTdK3uqIdSTAXrrxargjI8/z82+FZ5uAfiCAnmboEn7FyGm4amPZgkdeHh16sQ5lDuOChwIOAYCR+9gIwnH6Gj9QA30E05JcnuOurARYx4L2y1W9yomQ+VQ/jNlvp5k1gP5QNkEs/0pd0bTWhQWyHRdGf2pWri7fMzN2lF87h2QAPPRKqZh+6QUDYU7L3+lBTem15eHU1cKwPBmJ+Aiu2bFWnBa1QsBXZlQCbKwkDjXtPGgwyMkUNt4mTyo0PvePtmnwutB3j7SREwZmzCq6nUe+G4DpiG8FfCNXijmIz6NBQI5CaV/SBGuwp2etE+NUZJXawnS7ZP/n3jAHyaHe1WATf0L9sPJJaOXslnpUAXpssij3P5uW3FcOPf+CF4RzzzsPmqDLL788nHXGmeGWW24ZhuL86PsEvYdeDKuCnTJcxsh7QGJWWIA4Pc8obdzXrpfaC5ScZXUljweMelS7fzROOAhOXdox6ZPl61zJjahdRcuC04zuKu3T58yNMyPyxj+4flA/xTSy14e/arEJuY9LBdY5KI5EHioawM6SveSvcjLYF6BXnTw+e46Cl772HAKYWei8IMBoQHcxkpMpESotpCl/RNAXB4QGO3IAKI19pwx4gqIP5S4ugABbnvM0gunQbWhmudc9jiWhXwNn850XeNZnBDfj5U2eHHwIlt4rbTfOgqqf+U30zzgsRbBjWXzP7QMOhhgfzntdnw6k1OOKvhEzhpK+xHJA6j86tvZnU5T72oE+g0Fxyowzi2cAWYEaEcNClQFTl53/jsRAQG7tj/sOBN0Q0oqwl7CD8PIcGQd0VOKYYDVyYupABjCuORhGXonpJQ5CDmTWiVqv0FliqxYZ1KY8fwtB5ylicXnJTJQYDG9WTzokO7IWSB+oPAj2/h55lNgiNNvtIlYNmEz40TBXS+PFOJcWaEMtoc5kT7fytPaTXaegGtBWmSWDY2d9HdpZQcBxnZx+Vj68LPemc1CaNgxqqM/kW3rRYMz76QC8xglgO/8I6MbRc3Sdh5A7zpgLCgY5GhsT0IFVWc/VrzRD50Dncx3OVV61MOIjYF6gVPZfaYbnASuuaNkfXxnSO3VmuZDzIaZgEtYki4RTciYSBTS4WvL373keD+a4/WAbIO97WwdnqMtzLgik+T3v4fiSy8rlES6d+fEYjlnwb9UHLvhVhaKbshMgnwqnAmRAZXhAprRN2A/j0cd6nnQsSP4W4AvMowAwPa9TGVwESW7Eh38DMFAaCwgCtQW7rounGGbU/U1qSY8Qot7976l9LqxGn+1WS/Sj8zEHSujXlodn6lGb7XP0I2bwuX7Z0UKfBrpATu3kMUfHjA89plWAaBmjTH41UGV/A68g1UFR7tMMfeXAzNAR1BDMEVg1DIgW1pgnYKE9cEFlG7BVA5cGc5Yn14Nhpvf4tWOAYOTOsgH4SnlO/WZfnPDPQOkAm8sqQJdhWP7BS7XORoG7XmDP5aa2uXBWECfptcMwdn+ca2u9EF8E8lnuBBjefnMcjHsEDZhX/IGcU6exF4bECi1Oy8yTB+1rcBqQpsJMvQqiw3sYNMXNOTgOJsqJq2MEZigbgCyCFdfB8EMucMmb1ZUdCXxO3XNyoJPCgIb0acHdDpArpyiADo3DVZwDPhiyrMBBE9H+qrHIuRL6dYGeHBXgHNSOTerYA158Bvq0h75+oGeDb+9cyTpHhtUz8BKU8riW945v1eplZwI2dxxM3Wi5W1hkDq4kE8zTgG8lql3LGffO7V6ykD0l0FCmfBpIHJLDvw1Mqc44o/Jgj/rORL2nRLpODmztvME+AlRF7cojpXVJkQPQFrx5X5DhIf0N2qKz3MopiprkhEqQ0zTgjedlAaJ7kEfPB1BkMJVKPRg3o7q5YwAmTZ4zQEC25lzCCMJwyNQIsvOgntoPZ7oO1HMbGITnpETa/4cAjP3sRqKD5XzqETdS3Gu30r0As+hv0m9UhF56R2Dm7pboDzVoxjkmcuyjsvOobIz1MoZkwgno64xyX02/h15sUMa6JJ+OXK4ASkCZGV0BCs9YZ3iUBBk6DCwaJr1B9qClrqcrS+GqPI7wNS3rJ51I8DF9NuMBlO7BMvtQBXO4NPCFrvr1zYUi2fmRtLQUbxwFf+9bOwcCrLB/krUSY4vJoPJwTmqWI4ibZ6At0WpXIu8Y1D34On5FLjq/Z4a7tLzkrpUv3rlLxbIELw/3PzR0+UxR+y59WgvIBD61ZuDBvOR3oE7QZjA1ZUEAl4c96BCgqG0m8n3kqkBNV2POu3t3vRe4VVY4PKdDeTcI2lJutW3jlZsGiWmzGhQEdX4ZEW8P/zZMn4Bz6cOxtaM2hD97yOaweYP9qqerX5NGdZR7d3T8+dTV0x4Vwrz/0Tp5oEzMYphREyAFMzfegWjWmOtZS2Q7AyY37hr45h37lQ/tVOByONqlX+M5F7qtEeoY5qJO4VRIoGtYU76h7Bpo2RaDhiwvQwMyF9lfb8v63CuDBo3+7LhDo5fX5c1uMsiNdDb4IWwgIViLcQjG59C2WsY2w2ucdt81oa9m/wigGqS6MmEYmZNg0UpPWAkqvYB0BdjJvpeLVUy9coefl4vhnlAAy0ly10BbmcVzZHnOQJRPBnK5TogLU7n1wfPjWXppLNQ700Wtj+U7qUCTz2yTEILTmBgJdOp/MRbFXrpyRsCHoB/RVgn3vjLQ+yX36S738cfWNNCLae3VLi9SgYZfgEgaYG3oY9mxO+ERNGWdYYS3U58w/CpNlptZdgEn41QwwHhHspqzbHIA6My5XGr35R0H8wGQ6VY9BL3SVHDsDkC69G3so5gfAz33axwi9Gf+xjnIyRlB4C0aSmMtCZHbk8pHPDbPaLUCyKNB2OA7hHQZuWviu7Z/fHvbvENL5NCQOvF5eGZazKgwqBVYDulqhp4fVTMBUra+GtzHBIu5oGVyijRsaVsALqWnZ/HC68WgLutJjocqx4cxfTg2QI7rHLYXwr6+l57VA/b8s4yKsryvhvxgHOSBK47HLXrRDNM8q2MC+hqX3GtA50DVBpkbancW5Syv1meVDejXgA7qy7IxgQXMBUTsETqTthZdD2QjPLeC5/gcteacECyR/nE+4CCoyHsJ897ZStPHSvBbrf6sM+pKCH2J1ewEKNpq+KKxpp0G33mQMFbirZ/UrATm69SC4rlNNPVzY2tmNUBakT41ToJMQbYCawNABUH9PsOHCeGmSbIb+DKvyQOwB/WyjF4UE+FoL53RMC7wYmkZOKlEgq0H2vi8/P8MZ+9sundvgKob9YWOHxhmuULQVqS8Pxa4H2f7lTsvsiOLXlTZSi5evnClJqCXPlzrsTUP6MhIGmMKDTWzNAKw7Kial4/Tt9/zTWuuGqotOBZAlWA3vnYggAPgRisTqL36F9aEbKxdOQCucsxskDPnkeCF592Tajn8tG5qZfK0FoysfgVyoU+WUZch/jbpePsK7nTMA69L/xuBunYXvGaedg48gvNhmG00g43IB57zC1RQHRrOzTRsed4/q27seRS9crQo21kPXvwMOjPK6IKYDEWqLzsUsa/18reFYhFCvyMA8JUHAbk0nDzgotl/hi1bZSAUV8GdhKlD3W47IIeDwvxhWWs4RsjbpFd5RB0oKI8+SesXlO0V1nYz7FPldDGSiabXFFcnNGJ2+vK60G/+9j+f+n+mJffFotx7oA/n0E97VJgNe+gKLMyqGni09jgN0KNVqAE5G221PK4hjKDtw62Yct85GAlUL+iOwTzKJpfaLUAXgzm1twpzsGfO8xmd5UX1+DXzfoHODCOPB/PhudJF6vX0OFmOWQjoAhsEbQH2BZbWRT5FzXwNrapwEJ0BNLez+CAldo49i/SMhdWA7b0bnYdkU7M7r94MwQzYQmYBRaafJtBqUd/cCcj6KDUR+D1oR+U7QWFMv1SOaDfMJ4+KmTaLZWh2SYw3e0560hNirbMoF7kIaUxR3tIF6dNwlt5belbjLbeNeT64vUwu6i8FdJEPjGt3HIu0sv3qE7QBi6TE/upXAvoUFHcAga6mNB4MXSMsZmkMmCMD4SCAACwIIka+oQALc/5Y5kmrCClPhmdq4NiI95LPnrOXjgk4Rubt2VNUO8kC4Er73lpvUC86+JHpFTpGrJP5ewH2BI2yukAP+KU1aRxA6BP6S+OMLGJMSROhhmt+aZ4nsbjzoY1N6+/SslbKAvkhj7KEo0EOHAV0bAuBvRj6OAkqMtgLajJomWAcnrx87yiXqC9DDECE78EL2KW0DrAGedA7CGFqY3+8S8og2qIufNGANmAUqx+lj6UzUnJxvaI+H6T0Ti14elB9lJ0I1WG57tRg8Td3OtTg0eNmeA3gbuMsondQO/OufRohOwf6NENfG9BjlHsMD8kG0DGe/D0y/vZsOYN5qsA31P6tcAIeDcgWaKu64RJ4oUsVft7ZdvaTr9wJ8AL/IkgiEvjSPAW6cYeD+mMoF0Awy5vopHXkwpd6WrUJ9ScHn2gfdyocQJdASBwcyPwEQUY0xsTY5HUrpmZ5k/ER4I62Btc1js0LpaoBO9tPYJh5JboM8bcDAWWb5Wwo0Uoa9uKiYCAzaHHnwplNExDLRS/+mXPrMBDQrUxcZgh1NuM0EK4FyQ2wApfNjHAebD1lJ13qGAFRriCIfkurMe7NcqCt+Uw6K8iXT60ieEAHqy56fA2jQzhUiwXH8THXR/vSXe7TkvuCN8XRkns5tiYjvJHBJQM5BuY6UppxBDoPQ+0KDrX6qrNmRgUNCOsc+LNpAuxYhyJCL7YD5hmWtwtZJJRtnibMk4Dxtu9YGgI5vRG6SFkWATVMC8+KK1lc6Bd8iTHFlKcYrJls2owS6DJkrRKbca1G0p//CnQNuC3iU6kuqMFyOjSgAKzIgTAGPQloo+FLSpFHzco8SHEZRRoD/QRskqMyU3dXAYBMTZkHxbeWtwvUW46Ne9lMdgJKO7ODg+ISakvz1M7k27QdhORMMOGMnI3+qJ5sqDiQNO5LgF57lg7HZjftoYf1BMX1e+hihl6ZwWi4cnhwq1qK8CPHCZTcAHo/RuJGxjvL94WXdagIORlwBIiRg+EEuwloejN6cSCMLUd79bB9YwE8JkPph/rZcRFND9o7ut1lkUE4Lrbf4/KFlluPm9rqgwYkdpLszNuMTXZsUpaZrKUoQuNfo5LylLyxTMrXg4ECQev76tkQMqEQTFA68Sx5CgQPD+QGvOA4ky5Xl6XB4u57m9mdnbnxsky5bCmc5M5pGNRNWyv78F36QXucR0bFo7qEc1WrZ1AiiLJXzkjUdYK/5zyh59W0rHVaRrM1wepWw7nmJBknE7TL3AWgPqPyZ/xeaJo/BcWt49gaBzq6hMMY0FowHISSnf1m0yfspl1u1w7EKODkRBwvPOJdzmCjY6HAnywauihGy97nFCB39rtlW1h9tX3zSpQ8lYdWQYpMuq1y5cBNp/qR2pzBzDpCjo/SLuSEESgglEGdFsq27/hsXGO45gzItZCCXzN8NMtJKPDcPqInsVRmtrRo4m9RzshldW1g+zJq54cNpJMn4DkC5CgYsHJHBEBGQ1FiLqKsCvWh/Qk6yulBke91CNeD7sqPxrDldw+cSRFc9twHHjSrfZJaiWIBPMcB7WvzKHbJ9eI6jJylI6cHjbPcLSxoM/aqmqU3vpk4u5+F1dBNUe5dF963so4l91naQ/f2GAtAgFFlljcbffbx5dvSEAjIkLMKNDh0mRr0GTgOzDmENYDae9PAAUgFcrl4G7EOIunHtqWvYklBjjfPOBHkhKgldwnF6DRBGWQM4ZrSCOfCcQo41MdCn7cBdDFYYSc9S6ByaubhlpK0bpSDBI72p0S4k3DqOeWVWCoZkc+Aisj7qbxOIJiGjNzftFHkEkTSEPN33JhrEFePSon9XqkF3vYYxYPOUDvnyROYWlCV7wvUkfNC+9BaFm/PfpBXQz91HgFKOyQ4oDHpxXMgnOdu/apDPB1xB2tIowajyKdkMMlzu8uIF79ZXymfv1rtJqA//s4AuplJLTA7NzNHDRIxnbpzZucCXAaOdrZqwDHiRrgS2JZ+FW7EUntNr8JJcPfhcWCddDDiR0XgH4LwEsX6//EcCwRPnl7HBsT0qRZHX6JM6gciFlgtN/pxnA3NMt5Wvvw9OFKKkBnokNTyIeNn1il3FRCQcwlk5Mjy9p0gDGNRhI07t4DzwAlsZZn5GkMLoImCrBhe82w/RcpDQBCQAXwIFkVXGNK2XAk641RUZq8Qdo3l7ej8gAC5BWbJuQ2p0b7jYLdj+CUxfb6ct7qNoILS8qpGGrnurD/plnmlY6CO2sPHu+xj5biCj0X3+QT0A7DkPszQBWRVgFZjxiUNvTqSVTuqNrwrFWfQpHEAA98a58FNcJiQvczevKV23hYDPuAYZOBVYC7Al0Y/nYdGbawfkyNnJFpqDWgJxII5apduk9deUY7qj6bDRm1kbBzkZIUicFNyAq4aks5svOCVzEfOBwL2sCMwguwLJnFBz/ataawWvJHkZGxLpaI8Bs2agTXvvONRjJQCJGAfmECpy27BZxGoy7IZeHS0umqPcQhYQVRKbh/ToXCI8sxfgh07CBKmuH7lvCDAUjd7t9vVHBe1UjE4JfnnAh2HKKdBKyJyoLd1qtKzgYDGn/6MdF9PUe4HCuh8KoVmcRXgWyhYkIjiGVW8W+EgaAxQ4/AooHCcA9GeJFujLA0cDRkCqRudz+TKs1hGLA5i0g264EUA2NvvT+0zsHYujcnpAGCFXHCJnunYW8VQIOd9VIM0kksNy1wyG2FxDKhAQW44CPReWQjy0V1a7D8X4qwYD8zZpud5WawdztzJwNd+AxzUWVs65lCL+9NRA9y18KCtjX4rUK7IUbRBoDVlMR24x9WaAWpoVUJGveu20Uxd68X8DX4jXkCKxQHkvNCxwnv8lAdeaJNeGugOz6U34/eRdTj4qEdQRn2U8wiHhd0FoPd+UgZd/jRDXwfQ91CUe0e7RqUrJUiiJ4r2nMmaejAxMzHjGMgfgkHgzIa4ugxdzLWWvfwtHQ1u4DUQdHu4XDFtxIQ+plagRO+BXCkRr2MoEzwvMCTZo6HVeXVbcpqkM9s/lfrc2TSoV8ks5GBR+jSyzHjgzhZ7iWBq89qjjgjOY565sKdKK7Qm+HtJaqDXgDcGFASFFfiXlg35KkF0FtgqL9i/LmVK8CZPox7QhvaXK/vpGVxGDu5SOBfLpLrIKRD6cWFf35snl0aUuYDjkKGXlGigK3kr3C/uuHhOFHI05DM16rTsYmleBR86stF4EPXojwsG/7E+tGJxXyBMQL8TgI4gjICQjTQwxHrmmpOItODMdhVqaisgCVCOvBXYEYAl6BIUvTpS4hrMqby4fy6PZmmYcZSLMp3gNB60ZsvCQXVQVrWvDWFeaSvvK5nXOjEuoCsxFzoPqg85AMJJIYoyg4KcAARqmE6Dm5yR3kCltujb3oQti6qB/6HH1WepbRIKBVM6r3AC0h8aINoJ0GVbR4LONdO+cmmgB5kx0BoAKWQcu58eMeKeAe9CMMFsqdEWRDaqXMjO4DevnRUH+9xG72xfvu5olB6orURwmOZ/V5wWcr4QhHU/8PL4QDZjo+Y4qi2F1GtFDDDw+aOVKShu25qD4rwZejbi9A1XAp50oJSOatcgG3o20bYFzgLPMo3jeQoIiolG9fXPEsqp6iyGkUE4HHFY66VwXZYHVbpExgBM1THIl5758vizcgvdWF5pd2pH+krhvj29YwSkdsZHyVlqLLPnOlV7IFjdcRUHXtmq6B2nSNbS58XkIEBrnRvSMgCn4ViArAsEzgNGNyeIy3duY82/tcEe/s4AZEYfCOBBCULAmUEb6CRdlGX4mMJzIjDQSh4M/bFQx8vSBOzBWZBdEP+GwIsp3W0ItZee21zZz4ZlifSpTkcmkr51qQ7XP3L6qBbhgIK9+/J+7cvuZrwqh7K8Z21XmfhY6mfoD59+nGVtx9YQ0I0h9GZaBnzlMg293JuNObPG8MiYB7VUAARntsbxS9ZA17Cj5F5ZHlD581ZkN4ooH2RD7WPgxTJxrEpIc2CX7hh3PE22h+kOgjjJ0IhkH+QB+U2/qP7k7+O/VZtJWAZWzdwmwCt77ICN5hHjPz+t1s7KZOYzRZ7RQFBBSUCW3qlZrkmjg6XQkTBWlpmFcTiyusotemx3vxac5gSBZfjm922oo8tKtBPjzdIJ3twlGo5VsT1u7GyoyPcFgG4dBtZGoVM7GrQjQgxsPRew5wNOgVY7Ahy3WUcenJ2ycitYnxrng74HNuD42Fvp+l9bW55+bW0t59AXBbo2onZ2nswxhAKPMnKOqoG9W+YD2ONWa4G5sz/cmiETPAk1rmNQCVyjBggQp6VdFAFe6sBQtxCTF/mMcVqq+k0uUtUJSl/xWJjrM99yTPFTCGWtuwZr3Uby6gYAp4n9mOg2M7bbqDYpuGGqZieDyL0EMLtE0M8GUoCQezwlF7p8hRtYW5Yzw2V71HkWCZwOtPeLwREzE9Tdpd/Al9EjCQg8gFVOeXzroNQb6090ce5yp5l9lLNy+YuIDdB1pL9TI7UD4jlzfHshOz9JacbxqD6X5PTqL/oo+kLjz9O7GO8C+DKsUzsLejz2Ue4Pn4D+9ZmhrxXokrsFOhH/8b8WNNxLYLLzUKSTacHes3I4qnWLWak6JgbLsfBtHYUTgCd9qHZxPUFQ07zWCYLTx+RI58PSPHnN5nQD051qa87v9B/vW5HWKYdGQc3BIKPhAX7gY+Wo2iLQHpt2LMS9dIPqWdS6DgbW+fjfZFzh7ArNyJ29T27kawY7gyUbbF4zgUvCGjkNAubkGLCKOcD0v3ncfyvq3deVcly842Jqu0PIIqBVcxqkXoT8MICs0BmC23MevL5VHSp0kr57d0tHDb4sj2q7hvLQ4kGnxWPVbfEusZmW3B90wg91S90fraysbDz/gheEc887TzhL9Mfll18ezjrjzHDLLbdENR99n6Bn6MJQIlgpi8oQmsDcX2AigSYMeyInBGgjgt1AjFt+dcSIB5eRNNypQADV57S1kxHzpNIc3ZR2Kah76dXs3OpfOhAcjFIfpT7bdhZIqJbMs7zpw9Zl5qA/+L44YmOW2f00WFfaIeBDD8GW9y8Cv/4oxgK7mCT/GFsL6uh99dkIg5nz94Zc/TSqNrCeITbAq+wp4zLsMjmf1XI5XPgKQEkHwTgaehWjAWLrDHh75mVv3nMC9IUz3tG89vEy/1y6GBOVX4gjRo9yWMRAKc6W3zesDxpAF2UA6qA9ejE2Wfn0z7UAPXThHVdec/Wz/LBUiMQ79eFY+2KEOHHr1h+bhdkfrqysLC8O9AvD6mmPDCEdW1sr0PM8js32RFnGEZDR7RDwKU/1khW2fitgZPZ65VI0h0X9EhcdEGeP2Ml6KY6AAVa1Q0C5Avra0TSrW7vUnuViibms+r0sU8lfcbbclRNqt7uvzq8USrEBQFbRV3z0OzNxF/bqy1n4g6MMZHk46SumAUFTJzdwrwDdK88uW8sz5IMhrez/joVvBlm+Na5I1HIcNIgEcHOb7RItAnOUt/4LatwhaLZvgVk6ldUOgksA7QXJThcOQCuyls7X8uc2LHB8Ls6U039qXNn+sn3JZ9Jo7Gkd8LEd3zEHYXhZ7ngf/lRQX8uSewjhf1256+qnsR2aOxXWYwpf2L5QoesG+umPHH4P3UDCWYrNjQHQHGa5afBqwAqms3vNs8F2jnKh5epSj5zdDWUJSOIl8lFAZ+VQLf3/ts6Ki3aDM9ZDGa0thqyLkefNlaywLzlgkwK0rBKezu/TN0BtnAbltJRxIPuuNsvP7QHn2sW4YrKlYZhMiPMJJij3def0PCMZnNbXqQGs4S/taRbGgFxPMeARoAQJ1iRmN1mUd2yICSRLbfIhmYRg17xCQy7KqUPdgAkE0WXYpz4huXleDOg21Fv1Z66ovfThuYpSF2WpwEMOTiOrGCMgAFC9p+5tReGT7HgMpLECqGvlA32YhZBjDrVTsTl/UPo626Jr+0325a4F6LMQ3rNj19VPn4B+XpqhO0CXBl51gIBONB6DHUOzOWblTQQzqwTBsBYsVg6jRdl0/aIuBZaxUM0ysTvBIQiHditIOeBsOwbqmB1zAjSs0Xl/AUC9HaEcCtvHyQkCIC66ULEPDKRUHhoLRUNxd03L7sGZOncokwEXcdY4M6xQ2qsm2YxJUTDnZfFX9G9u2FDgXTayCVI8PF7DvPm3SmAg5USlkymGUBYQUUfRKGhNpeE2XgbBLQZ1BKrcpqQ4BPD+Ga+JdAzTepH+3jG2xszX3B6H0js6tXJKfaEVFjcCv1YH2DaRcRn46F9JE50NMXYZrc24q51Jz7LEXCKvHvDp/QT09Sy5A6ALg+jMrsZGt2fDma2hs/RdO9uMzlOrUGkOGg9QbmAaWhlg7c7gV9eomnrQr6kBJ6LP5/2SWi2Yr8gRa45Fy5vqZBq8miDSwLbH6Srfi9dt9VYphnTeMcf8G+EVx487G4y2CMAeuDXkuXNj5wT+vjhvMzdGqAz9DNgqNmOxJXgwF8/TNyTOFmsjCaAeZS9XcNol0PpSfG3veygbnLMWxpvBh8M4A0O1oYBv3NK7mMk7Z62lEyBlJlkJOXAPfNFZeuWoHgQnB2jqr7hGT71Hbln63zUBnY2mRgBd7VfS+Jj0nKk8wo0epBMjKJ+Bvvg59GmGnoPiLgyrasldz+60YeNHr6ShL5ZczGC5NZ7xy0Jit9f3yO1MMBZXpjy2LlrSjm/0TNFzWIRToK65RefOqezSPLW8nxII+RjwNJCKHsobgq8pg1rWPMMu9Vd3fKKbUNsTH+QBe9e83Pzv7MSR+xEfoLRkADyHhCMQgVxDnI8rblz0kTnqQybqGF6zNDRntraRAAAgAElEQVQOZTYE9PyM/sGymllPKs4YT1YNL0/nF/mcaOMadKkaXq532YmEOtgfVvfNC6hLxpSZoZhlEmoL1IRcjApw1r/AfjN3JoR+0h86MC7LgQDbrBcEx6UxIcbKzNlSaMVDcJn4PjqNLaV77Wjw9lf30b0Zui4/OyqlHzXQ+7/7c+iLHlubgE5A92bo7iwrjQZ1lCuDc/iZTgmkshTZ/plUAUkERLOH6h+r0svtCKxFbnx8LpYR2wSh6uih5hS5s3PRXrt3XupP/2rBnDlLfdFLVH6ily4P3QQn9FNbRVGg5yOAyqXVBO1g1foAgVzDGzlo2VAsEDgX60r9rcBZeoOjMtYs55FIYgmkwXByodWRNV4Ch5+GLDtCnbPo9Bw4RQq1r57Gw5iZOBl542iIpe36/rBxPhQM+zqGy2HAzF84A2Jmz3RcmaUb+R0o0r6vdIwKiLyI91bbisNAZSlnxegids6gUaddfFx48g7tzh5Z8bCwvODcOIAz6ZJgr8vK3yBbcUAXA/Hx3v+brn59/zdtDpuXrau+Z8+e8LPPPid85MMfDsvLy5T94AmKO2nbth8JXfe/V1ZWNywc5T4C6EalBvYxBZxps8xov9Qz7nomSaaWg9LsnxfOJdPMoqid41oGJiqoL84YS0S+hro86qagz+Th+eCxspyWgJJ0yoPq0tDlqwVcLy2dDW0R/UEIY3UZHRbMjZm5c33Gf7P2VBwCA+UEGVueXSJH49OMF201hC4tpEtyJgjfvDfl8TJ47th+9J+BIrPM6J0uBRnvbGTBUjw5Eu6ZY7bsawx9km0AKjDuyHEwBp5BP4NZAYznKWUW6On3UgcKjkxmfpROyGWAXgmwS8ol2am24X8be+mmP3N6tl/tlEOFY/iqfelaHEU/S6fh6Ok9C4oj8dkQ5byG7c9jfmhr/I6KHsolPfrbWBvQu3dduWvXmQdFUNxJ27Y9IXThT9d2U1xcch9+Dz0bORnYVgN6eefvjcty1VGlCkAGo4zee8vtJn3lNrpk8TWgeX0Z5rWIdAFiPMvXcDFANxHtclsiylHAOmBSOQsGiCz9MDP32svO1RtdsDKaMFflU5u1rOU5CKqrnKowjhSoD5UtjYV0lvi45NjWBkb+7ae02Ka03IzZ0iHYwazdg2z2MypLsB7E9PpChtUoaNeC6Pzz6b0G9PWsHLiJaxEYw2oGDuKSYC2RAegY1ZC2ph8GOO4WeEv4JKMIkmtAEvfByDPp3vE8NGunIabbq5fdzfuYscBXOkho2Z3xXwa8MRmiT8/bWZxcnp+yUFDcIjP0LszefNWunT9f/3a/vm8NN8dWv309v7aWZugE9EEIB7IEBWs47bI3T1PKKzPdbExrQEfBcDmyLRpLPSuluSZ+XgdullksZRdHxbRbzOZHzs6Rk6KcAqrHgtyuFkAIo9WIaqxC/RpeBFP+jMYM6T4H6lGAGxvZntOAgywd6KsPQzgz4l3fJ2QyKJUcN+gbW/OHmApTZjDdlqVrskFqAmT0RxKmNivO+ZL/4M4YlaEvgLEOB4JfgVgy/BWASecDQ8s4KMqJIGATDLTjk9+nWSlvBdLBWKBnqDUcAC/iXbdLz97z+6w/C07eNsIsXAUwwXQ5tbNqIJWsdWrrYLKp/uHMRtsBecSnzoiBdjIk8wAC/aKrdu187lhmfj3SrdmOHFCg12CeSFMMNwhYU/n5UR59g5wEgYUtB1uBbVGTgIO3p4+WeaGjgIPnUJCYdBbG7K3Lsg3UFNA1LGV6OzvXjgjSmzfDrm0nDA6F7k+1WlB/D37nHm0hAOBbpzF+gjRm6IO0zkb/hFY4EuGyGbF9tdYPO9bS/k+nsXmijHofHhlaA3zhQLBjRr1sSUAEwWyI81KonWlneCtoc+eBoONBgVBgwJ0K0UBG4Cvwk9DjZZp/q5moeO/umTMQZkiCWADSeQ405CcInFvomsFx/uqCHC/18/ZmfLC+s31UXor+YVsBfFwmJosBX/pG6o7LwT69+i8GMgHXOEOfgD5c/apn6MkQeJd82KNfHO8AAIx+AyDYkFg4uj1nBnWKqHT2Hh3LEo4JmrWrgDQQIKgj0r12CTgDZykCCjsFXF98o4KW7H3HoMCvDuWZOT6nQVrrIwxzAipt26gtFj0GWIVChyrdMO4Sny3EC975jFyXx/GOUMzTt1HdTuEBXwKO/oq1e2AfZugK0sZIAydDnhMvMnNjjOTx3zP4i0A4sJerHAYhr4INB4YGPb3zHAS5fN9rMAZ9aaeGynWD/5hMsSdmOZBM65rHIWR5AUBr7Rr6O+eh1uH9eEJm60idhjpc2VEklv2fakqCi+NrakDrfKgu7QGII4Z8vE5AL6pazwx9rw6Ka0W3i1lbIRQ3toq7ZWm8AkYBEgC+xD32yxtsn9mkT0B3AVqAR/VGsHIQxuVa7156D+geAHOEeeo2AaVRQI8Ckpx5X5yWtYGTQmkN+Ne4b26AK/RL4I79ovUp9Mxh7RyB03XVtoE0iMvf0pko2G/DOLGTGCocUTKalKZdmp3NS9uYIJQLksvxvsElMy//Nxt1AagogzHCqU57qYlMCyE4AugkizHkFfghGQfZk1eDoGDzlNlskaHACuoC6GsAO3qe215ALB0Ppr/+Bbt1j7qZp9fR3xiOtk28r8f1bdEjX5MXeVXAXpa3AfR8ekPt65dhDeIq1JZBn3aaoa9zD33e3+XObopDkdBDp0BwWugJA5ssO4RLLerZgToP0+6TYHAUoNchxGbnAuZ81i73/UudduaZocUqpfToshWpE3tMTUJQRtobSFeclywzcyaqkfv8iBujVa7Ti21o7JnrMcCGFB9e5njgkE7pVMM59XiWVkNe18UhjNLW3pNd84Cu7J7hvX6f7L0ArtxpBOCmo28QQgrwasmX15/B5hlx2p9mUBJAcoLNMkTBsj4CnzfbI/nye7EkrJwO7bA4d7NH5wA7Q3yfPbZBRmNzOb1ZugvWpBQMz7I6g2UrnQjLH72sLwPUvL1vuXJQv3s9OxXOCQgJ9Pi11Y6vrYYQHn7EclgwKG5acqcldwF0B7IY6NFMerAWRjdZZA4FbmSbz3Nh0nT7S8IWxBwMBohJmAi/EkzlHRGLWw/jZIHnzlF+vT/NAEzR4lzums7QO+ncxP1t4/AIPRQWiXqB86Dl032r5UFAzrKQXMly4T4uONX9oMs2REXL/ijRGp8RoLmh0/9Gf/vpnZkNI7MATZJbOA7MAcgQV+n6GbCGPQdz/jfTC8FRQ4anjXCIKTAQY4HWuQDATmUhqBkdJCrx9mrHoOZIRJmS3MgBSM6KKL8Sdd5e6vfqIinjmG+XU/QJz4gzJ4sU7+lB6AAMWtPvwLHgn1FZecBjuk87zNAnoK/t99DFkjs01IIqGWH5EhJmPQUkmXUm4JORbwVa2X16uhiuEEjXJWehjpPBZvQivZpxEtD5LFYDCu57A/3lerSjpICuQV1AG9syS3saXG4P2nXnKJWXGqQdG3I+THtTP+NLcUjGmAg6CU59Vq8g0JJbhFw+XiFhwzHn4vKg96p4GXjH6UwGrR/AfE00FSAAqgrV71p/F8AVATgSoSFNPg6CHYnjwiAlmLMpWw12GvzE7Bo8ERw0hEWdDKIaxHyOR+/4XnrWlRcE58zSvdlxa9m97RiUoEWtu0Evua3liB5KJ345TTtIDLhNedSafh3MRRLq5zye9NivAT07EvGL9Gbp05L7OpbcM9C78mtr2shzK13exX+ZWZWJRAZHohT4MuhZgRLQVI8EunYUYvbG/m0jSK7U27rVjoFROQpcL/W9cznLh7BOu7h8L1+kY7rUTgHad9blaKC60fCgHtI3OWBe0Br1kx5XaJxVAyWZqwDHaGXmbaBOQXakAA1uAWSem5vZRFCelspRS+LcAPJcdbCXvfUCc/vradzIejDP9dRmkAkIA9TTuNOAhcBO+dx3tCzPrjAtDosNAuPOAWNUnMELYBSt8PKKzAWOuhyCqJEZOgBOOQzCQwAdQxQMXqsu9UedU4s8HQwKUFfpirZlmeKIc3UJBo3taykTr8eb+SPZ8ueRvwmn3CTAtOR+AIA+S7+Hrg08gnk25CJArli1aMCj2aJZril34ejzYlQNGDJsmJPhlQ9k5sAhWLpyi31iFZ2uz38zaOiLYEiv2QFhwW0cH2X5vyyRi/femfOk8CghnQDFM2nhCHjL8ElvUrbY5961uFpOPgbo36IvXaeBxpbSd3qsYe3BvpSSeZUawN+Qrsgg4sC6Mtp5ABs9TVSgC5AGQ1U/miaMpYpWl5AmyKtZE4dF8hg8uLvnopP4BM4iEwMnBYOhOliQHHdUiB3znKdQp49E15H4mjW8HSkuzlyFSmC2unIcBhYbYPRkoFhxDNSye263tzLQBK7VtRwb6X2zHAZ05EhwJacK6npgcjGBUD+bZ+VjSRfMxC/UzNBTujxDf8j4q1+7MJv20Ps9dJqhE9CRwdYzvRrQCY7SeDLQekCtzHKLgyDtLwexkCnDzKbHN8/JZd4IdWcPPhLMBG5ZWdKPmKgfeUnZIwjT/xdAFfvoKYUCnYagzp9nzOxD0o6Kht7wntVT5Ct3wPNn5Cj0z5Z0fESqN9fBBpWRtdLvZf2iOCRchoX+TRX3BBn+Hc2Oh2vtJHCbxA1smVNxjXBjys1bek6PEuB4eTVjaAEtoe7BBJaZZkvt/Vi7r57lcGb7xAoEiPIMOAk6qM1bFs8AwrIR3Ite8b6znO2zPmOOCS+jepsdn52nwTLmZEAuP9cp9QLHBgj20+XofCZqfsQ+unT8rFy8DlEfG3B8TNI3JMejKnc27aGHA3FsTQPdGDQxc2vvUVPnEYw1hMgYCwfCAQqPcOYm2AIIAzAb/pHL7dnIm7312KpFLsjhgWcI+tSeAtyCjgx8T47UMMqbdWr02IiQbzhT3nlztOoggA1ArvuddMLhXNpDGtA6sfv0YrylP2jsoXcR6K3Zt8Q44y97EcvR/0mMN2Y3C4CdSiq3bo2Duus0sJkeBrCUnafRwBrqaDgKc1YfD5SDs/QktJar9cMtHOgcyALgqdvomaijseyuHaSFot1HRaMzRwXtSbNgPwNu9sBvU+pTGrpJYbpdEegxkT4qyKMndf+gG+3y92GcQPttTEvuB3DJXc/cuK0q76IF0uDj4MxGNFlsMVtDs1YGJ27ceYCcNsAGls2ZtRNwxYCJ9uC1M2Ki24HsA5SQgyLgLGf6Gsyx2JjBO3fOAZnzs3rzkru3qgCOqCEoC8crujUiSl7k8fqSbSuknQCgo17iYmn4loQYF5X9cq63Mk659fJBbtFsWO0+kBC3yczMhOBGlQrYxfy6TAPdlArBGEG8ZXwFsHNEtd23z/BOzcTOgJR/4IYHCQUuDmW0H13bS9f3xNci1TXQSWd2dt3Yjx/aFmvKfYZm+iOBnvvODTJbMNq9teyuxt7wp4AviEr3xqsnMxvMhHE0HgegH7kc3j8tua8cuuivrXlL7sKwITB5x9UyyYvR54a4HvTkXDXKpnH0T+14CMiifWXYhgh4fkkMh6KtI1KE15X1BGbR2OGwS/YuyNm+tZFFQDs5KrRnj1YieqA7jpSvU+SUxIo9PQnHLY0FA3t6rtpAgVhl7IHAQ1BmFkhAXkLbA/VYgPfpWsD2SC/z0YyHgF3ekhGlcoyxA3vrfH7Db/XSUNFwz3WlhgmA6uhpNSMUZQEQkydCZYp2qD1n0VawB8/BIp0NAg6+nlWANe+Xc22VY3K1bQfZBwXq+TmDmgiKY0Dk/Y+W+a0TweQ0cCwV6vGBZNJ9ZZw8RW7bV6WHvFvjRPtYBboPcklscKIxPu2hr3OGPpxDZ1HuHMDIWJJJhyBg8PX2cuGxtFSpABcDFItzjyIBQHsrBjVgybLi7JAHeVl4FaBlPQEHon5lqi2DQz25Qvn4FL0zumFwk45JQQvNcFurBch5wXrzl++1fMKRQzNquJUQCRPbzNEe26TlLH1QkCvGp6JsC+D5vZcQUH3YlmdxcOBEGzEuSUOF4KVMXQWCkwd9eLVmji5mZ721c8AqhSAWs2t2PtybcYKgs8HWmyV5DC8zyxbg9KK3ywwZwa78HrjSA9wzB5fP9IWySH3hBGX55Cy9to+O4Or2nxg5GOqMk/K8P+VVfRz7Q66BW6APjU7jN/57kBGUxduj4w3EZ5iz43sPJqB/HYAuDWkymQCq/Bwbut2Lg0cAMY0bAxZlYfN7UzdbvmbGOINyRFR9v6ztBsPVAr80mJKB1+0vshegc5BrHZOuPJ2MAX3fIvfonJLbABj0L9cPl4t3k5FXw9xdSZB6ISOAyiO6x6NyJZ+3N+7xeXhOvkD6XxmzoTwC/icZJiq8cJrEyMeGVDZt3zJe44QpCjL8O8mEZjL8WbGveMZKMCWja8pzZtqiDgatbLw9GGYHIDbVyIqCwNSycM5j9l3Z7DoVjkAogJsUgEEv5au2zbl9Ljsrqd80XC0orV4KJ1UfwiXsyhaAt2oCl92Zp6TczUF/dKyARaXHMSq/i9Z40l9RdHQmoEPrst6gOD1DF8YPQZvPnTQomWX3ZoVkp4ShhsvE0qT7MI8lVt8DOTWQ+P65lY1Dg80UmX4oTx2gRbscyKW+QgdaKaB03AHiOhzeq34ijQzL/mypXeeDqyXQ+Untd5wAAqMHX9Q3XKOmjanrvfKkLkpJZf89FiDGMgv+kyMLflbre8hmxcD+CcgV6xilj8axWOWB7wqQukzKg8CfZ7tqVtUywhqI4vITZvx1QBuXzYskd/fAG8vuVLaQDTga9F6DlEMkp2FMQ+CVeqrd7d6nnKXfemdQRg6J1xfIaTIgLplHrwBE0ewtc7wA5DwK5yCPzDQgyyeCxh0Kmsw5TLnFiZ1m6Ad4hq6NoDX6Nspdw2bs0S6eDxpvIoVebnX2iXs7aBwJEaEv938tGDkcGBTU3rkntwvQ3A72ozJsL1oCvSz7G50ocFOwnLcFUV36T41AdXDAZueAIItiFFyngu3vM0hzt4aOfnkBcP64oP7BQW41mJsxrhyIRWmuJiwiuzkyBArX0MhQJEMsGS8mSNqYenCPMy5pi03eGtwGIEijzvOr1dvonNSW5FUQWS5LyTD8CRwkC+QimwA+cz74TWu8Ps8BsLp1fvRFyMyW3b32o+dgKVq3XYwzb7UAzeidlZTBwVGNFH96MimPksul+1E7n2rF3pxHn4B+ZwJdAaQWfDZ8NxzAOq8pKxnk6nM+j9OAZX9Xoq69WaiGOUVu8+elSTIi3QU6C2Qjuz3AMelFwykDWQGFz85zXapsMas1TkuJBxD5yYlQOhe6AP0R28AxzBwjBnpUl6crmRYHseU2ptmDPPUQ12U4nCHEGUDRcroHd81dEoHk9iBOz3l6KksYPvaHLsscE6KZewvIHF56mZSV4QMPLI/zJfPBwINl/Sq48d49vzseORZGRrCUnIGXj1eVObjOX0CjnJLKHjoCOjqWVeRQ+hkJdMpf4CedAppdy3FiVwu8s/Le81IvWxHSYyglQtAmz9K8A6sS+XtSY1ivmkxAv5OBjgymt9csgI5mbY29bFNXum1LB7zpdNnRWIMTUaCBo6o9GOsodvJlBGgF7PAxNdkWufphykIBeIkw3Fng+tBOxCLL8EPRaXXClNNYNeH60E5SgbkfyY4dK+7E4cA57khpB4A7ERrYrXcoPX/mAb4YaVmCtyQJIUJGFjgBCM4aDPS3nj3VoGnyiBl3ubGOy7voLF2fS/fk48BEbSFE60h/qcsoMwqOy3rQAIZAbv2kKnMqgAOG2sLHCN9fzsAFy+VDHrRiwupEEBbjjs3AhyGGQDysBET3VES6q4HNxxIsR30spc/Ki/7ZBPQDCHQzWwEAJjNqgt5E5v6csv+b5dl4Osu35T2YoRuZ4mx07DJ/FpPtB7v752zRIcI1yePNYiFcE4QS4SR4deR2AtwIxyeXY2QpZXBI8fTQ6XBWFwa9qq0MkZ/1uy4XQd3KJKHOgSydiBgQUJuVC+dIDWY9ts1YV8RuvR8Dcw15+LcyotoB0IYPOQLWCSCoyDPko/bT2fI2chaGZ2zWpoEu4MQgActSwXE5b2MvXdSZ63CcDBaXMABJLVVzwHoy2japaHbTztRr6wS61occG+MD49xyNNDZtoznZORIdwB0VI8ez/G76Z2i+IXR5TX0rwnoBwDo5urX6JClc9cJSMP/+EATEe4abACAQxLnuQd0CwgCvgN0BF71bInaxGTWYGhtNQwg8wLGcn0kq1yupqcC9LoscMQrw1O0hzkEoP94HlEfn20jeVkdOh/1u3mu+lfCuRxExM9t4KEIfNQBb2m8ap1w54E7ChzGVXDTd6Bgn/8E75PaRWQ3yo5mT95xnwKaWHptL5vq4nkQAMnQIojpZWUNbeNkpErdIDhn/76k9yO7Rx1hU7NV3V7h8KRtAw1pclR0v+DAM+f8OwN43ppoLLtrZ4wcDuOkKecgh08Cp6G1LSBhzVssf0iQOzsmKl1ms3EdaC+fDU4aQxr4K/3Ppx65Ibz/IUeFzcv269yzZ0/42WefEz7y4Q+H5eXl5BRMd7kHust9fvojw2wePxtk3PjFKxzCPL3emzRL8gsCncBdzH5yKgC8Cvzxvq4BhoBTcQjQL5FR2eK610pQWAYKBGQsjdLAtGmNmKdBjo/Ye8/ylCV9/DOnFafD2/tPsQmir922+fovTkuxAnymjZwB3q+kOd2XYsySHoioajzzvCyJYW0/luF7Eh19JGCWzQs2Rtue/EmGCRhUgmVKwQHM9zC9OsrzYkLzMwGgWNG4d2n5mplxDUQEJOM8dCFFhUtc5HRopq4AFi0XLYPLs/1UjpTFudu94nRo6AywRiBl2xI8DmJ0NHqOc2C4SysmcItmgcA4oQOwtSBOVjAHTTo+HMNyEHO+ozGkP7QSLCqdozhDn4D+vpWVtd0U1x9bQz/OYuFNZhnN3Ln1bP30qFpmdpeXi+UUhlykT3UlCywgOcKJiOlt1L6sLwWYqYtOvGh67EDU988L8Ap0kcOEnAEd9De0B7R9yOs9T5UZ2VVZBrzCOUpOV/pydYyBN8O2dbJyVF+TUch5+n+wvheAZxaEjwttWEafOzfoBw842ElIZfg1HCws5F6mNJTSoA5/1aDMlpulYU7ZvECzlJhDAMG4dTuayO/MVN1ZuoBjcjZAW+U2goSDlp/An476FyeKtVe0E84y03I7vy/ABA6q4DwE/2bAXP2SGt7xuG+Ag5acVTGDz2fNncA4sSzPfiaWD0zefjUm0XjPz9IA5kXFGfp09evagV6ZodvLYXz4laXXaIV9CBdDOKTx9tHTSwvIaMWFUefn0AkoXtkZQnK2DKPhc3S3PG7mp9V74mnWyi4/QbNRvqQPl+4VODOgUJCcuGhFLl1rsGUHQUTJq0C1kcfUhDPFdF+clUhek04H16m4hVgUaU2uInE9IJjrsZNHXjqfD5ek+PgZA3GWhtvGwWglh4P8DkrKDTB/lotSkdcWxsmLUfvZOh39XcBWHAI0Y5Mz2eJYaGCQIxGfF3M8/F0Blb1nPdZRniuHRQGc18vbVvb0o6aRIyLb6yyZI/lRe8CyfZYnvTPOhIZ6E+ggYl+UwXQFHJ1BHv0cOhYl9kBHrSN956V+NXA5lL3VC/E5ifaXtkwz9HXsod9x3oVh1QO6mM2lwDNvNlvs7dBn5jeyYXBdMs4IGOqIFA0EO+tLx6nWfP6cAQaebS840bNCPtvlYMyyCjAR1tD+OT0rjpCAHoB51HGsSTgI6kdYeLe4y/BquT0DmEFPQ5gcMaq/DnMCsnKKtOwE0ly4fwVsrpc1kLfVBTnTm57Ze+wmGFOZ3HAhUJtyyIiqAgw81TJ8K/hNHG3zDLqeOQHYIcOvjTOCU9dfgwqCzNARqZzfcVTICeA4J+dAgDspV4OKl79eoEsHI1ZY20cXugJ7+VI2tqWRGqbHAW83tYUcRXwyAiz/94Wgi2SozjRwi2ysFY4DE7OWdPlfyknITiVyHvjHYeqJpU9AXyfQ+z30oPfQFSyiSY6jBAayCcM6boZOdlsb3wKLAkEBLu1oILClDKZsA8dUh3qe6wP709yp4GCBP36SGgOBmIDGAQoBWQG6hphebs/t9wL24Gw4OTFOIJ7VTXFSEOjJJYL9jGbnQmfJMul0YkXBztr5eOHOoIYtcgI8sI95zo17Nmz0j1RZ2TtUxp1VUAMqJStBV7PQw7W19F7kkfvfCJxcdjPLU04CXDJvLq/LtstZPcO6E+1OM0cBewcQQ/u0s+TtgacyaMWAw4mXQRL6++hFxy7QHeDJ/uAuTtkmEWOr0RbRl8AhKg6LXXK3zoxd2XDPojNHSMpLQpS5Ph/v05L7OoEOZ+gAknnhE73Llry/5ayY0wyyxjEsAWxOjGoAVgPGziyWlsujbHJWjOQwwVvOTF5DOzo/yQlKY5jS4LQxEQp44zD0dVp+0hQ5MrZO2g7Q2wT+sbehjJoDlfgL20cOIdMF6VvIO6wyWL2JvlEyaICz4ZjlRZD3nhE0SS4N6v65foaAL8DME6ggOg0cDRJklDnMKKDJQkeBM0mdIZODsHQ62T69jM4hVeos8NFOAoGh34JAECRAx7IUxNSsHgEyQztDsmieA720Oxbq6cHoEToorcA4pg8Gb15nKxrdW4WJfZ8+tsb98msBusnjOEv6IxB9w/q6DvT4YVBbJ6CvE+g0Q+ezFXQUCQE952GZRUS4OwP0j6zxWZ4IpBJGnAWZsecIZBjSZZnbvR4V7Xs7MMOQK+emuQz4djgJ49wOVR+Obq+3xYNwdh6Mg4LPwnsyCXjDsgqctWPi9Y0OoEv3WsT9dz7WlHNgwA7S1iAuvgFE6MozD/D6uYA8+0MY+lQPBx1fQpUwZ0uhHvxYeSL6mp4rB6N1VIwb6HlaDzYgVvvRXGb3eBu7xES0UeyzJwAwSPZPevgMMKYAACAASURBVJmjvqRjIerlek0zW9EfKBAvFSD7J8Jc9xkHmtHzCMck6zWnlc4NcgDgdbasX9twLvcKJLLy/4GnHvKIU4NbOyumbvX92C2E7v9n791iduuu+r61v+1yiA+V20REEchuMBQjEoxRBCm9aYoKStubpCIlQOyIYJIUjDmkSUuTXtCS4PYmTdLLKglqbqqqkFZt1QsaJ+1FL+pGaXqFDXwQpEZIJLF8wHjv/VZrzTnG+I//+I+51nv4Pi76fJK932etueYc8/CM3xhjjrme7Qb0NwjoqNzG3xqi85ar1i4kfwm2bgBE6wb4GtI+yU5v95mHqANEzRYCyFG8TZWINisswDrK2uhRaDqFkZv9c6jX5MhgHb6iRRFW2e08nzIfYZJTvXrW58FnmvbvSVYb44ckwqVz/9aeMKaijRx2V0mLWBb1yhLiY3h9vUyfyJUc3CZVVT14BodSnggfq9ChPhtrIWKebecNplA5JY4JOKIyPv5WHm0BYPZKlayH96siFJBNfZQxKE1B7FryAqFcSqwTspY6m1D1qp8xJjB+DHb4/EpEG3iOV8ffRlmAeslBiImr/RuDo8ayyHAUzAuszN1ciAraaa2aTdWsV1/30oO/O/bQv/6W5b49KMt9T4pTv4e+9NAFKEf5CS6R4a4U75lnbIvEgVr2Tc+Om+UEtEMGgML+QhlX5jIxL8OYn3ejQOw1j3s1l6BAeaKCM9sztBtDwNsFg6HZ2mj3/csedkQKcM74R2C8783e9hjZSGpjYw6fD/jmDPi0Zpo9czS2cL3o9RvM7SB+rA/yOiw6kP5lDUbKiW8j7VlRutd1AmyGKgJ3KO2p+AnO2F5uG45FTX2+3C8nQwHBGvWeAx0hw2MxXgUbWdduzNA+uENKgdvlBFnYQLDxEsAzg6MDb1yvYXu/BzJ0svr8nXruAHTYl05Xu2hBMQDAUEoyVrrqdbpfPT+6xn3DterfBTDghoYb6/H2YpnHeujvff+23b3KJ3ikAm0ACtrR9s+TAheeFfC/HmPCm5g41oSG5REyaLOHowaug6RJiGPj5IDKYl/dDR3oSwbcYu97NoaGgA0P13H1ZTI4HghEMwuUcYFGlez//JZ2Xj8DPRlpQ0d4HKOUFeunGHvQfgK7XUeighGCffEvwNRkvgxNsxnsYb3vAAzTxT8crbFdgJ/L33MMOGFOPcOQQ+PBlPxpItuUsMC+8WytQ7YH7pCajUeWeoUPgwEz2tM9NyrEkTKHD3mc4nocYRvCcR99jObNdF8YNj14J9xUiF8BvcA4ktzKPKTcBhpTktt6qTPx19sCaXyogjI3MJp+jxa5WtfFMIDvYqz3mPMb0B8L9Jnl7npqKi7eq3R/tvHAD+U4tSB6QFrJoxKnpCwQRMF4KGHDT61HAy9755HoFj9VyqDqIMPH1TDJzurIMkQkQO6fz6NmCO1qVICXLg2kRSKbKi89+bV3nsZHRSXKtZgjNBz0GM3tDwJwN5epDnwG+oprMIGbyxvA+QEyAvzjhK+h3PXcfN6VGoWVO8gnJQgfCghJEar7Z0fZ4hl9VhszlhHaaETsYqjz5Pg62gJJlF3sU9vYHG16ktdQRAgPk4nl0dfPzqNPUIJR4HI0oeo8Jv3zHIU4jZ6ADLwe0lEx4YljQiQbMF3SXXvSAqDO6xjNigJpGkM2gmz6E//LuI8Lt5D7UwN9ar8E5WOoLxxZ45eaEEwYmv0ROAC2TKwDWICgyfNjOJCyX+6fi5eztPvTMF5ugPh4De1v1xHo1gOrV8NehNsloPsXtqyiB3mOdaTAoTpBhn1E4CK0vW8wB3lsZr9cgJAfLtXojahvDrWPsWoH2Wwyj3lJKsZrD5TAtoyT2zYT1LOjClSGDHJ+CiHRPSvh3oRZA4ChgtXzdjfBdwpg1/z41klIfnjdqPKnJy1A5f3twt0uA9XH5bv+p+t5DHJfeyBf20fX2xw4/tZXDUcV/p7rB7a0lVFTjMP7vgK2bpn7D+7YAk4yjy+EnOO84GtEQCbyQQd4Hdo59J+5vcv9/q9+PfbQ2UMnoCulbwoylONwz+cpraxcRfi+3z9PNUc9wvOS2fQnWfUZRos9+NmxAimVEKdkO8YQkghFuN2MG+tHAXoxQGYkI10f37Tu99OPOk9kdiOLIgUu3yKznA2oGN/xV/t770kuAXOax7wGxxph8OM1hjqv1+P+NFD0irOr+C+ieGq4uZ9YTYMoq7whVMhYa5sgNcXgsukz7jMffTvJxBZJcgGjCRa596zfQHa8aOYuv0v96Gezj8vXHX6HEDrsjsbPLFaSvo4yog5+1kECRofNi9WBBoD2dsMoSGUpgz61rQwRlsE/Z4OEIygBU/Tj+20JX3ftnnuzbssYhVxLoIuxTd+sIsdIitvf5X4D+gPe5W5Atx9nQU2JiU3uZaq9ddeeGWBJwQKEJuuSUk4gAO2dFDOHdIUXzXUnEBSwZRiyvJxpbcZLNgqa/fMpCBsE+Hm0d352XIGVDZMu7C+jCk243duB+5eS4aRBs4gYzG90bM/UN8gd/VFv/7NnUx0Z8Ar+PrfWN4A5++AIeGK+6y7DecZ+lAa1mGIAHdwRJAZBNiUyMLr91yFDgJmAAIZBBlwtp4DLUCuQ7ECqoHniYUd/AR4nx9dMniv76GdA3/u6Or7nZofIO6iJfzMBUQGuA3w6s5/HIBsakbvB84FrqawfkmWUDWFiDfNa618u4wYD5ZDU42mxunkf/Qb0NzjkjgqvZEujm3R4ioYpULJN5rVOZgt1zIo5w6lP0GPvjL3IXTL/yVQ2NEQeANgrboQkoLb9W3no4dOhd702QMJDRwPo6J+EanN9wjKPf92DT8aIGieAKhsubqwAgNkQMqH1s/15czbyEMA893gvjL1RCsca4dldz/AGheR/ZvxnH2b/ydNQd0VZNp4wemRKWR4KXMHSZIIwKb/9LJR/3Ws2EJwBAiGRZekhHMaGTtga9VCm++y8AxvHC/rv8s5+M8QQ0CFHnimbJmwLx0POQ5sYFycJsN5kwJ1kqJdohfBqj+k+yZY/a9PbgUnHuYIl5Zsrvo5hQfOYtyF3kHnUPcbqBvQ3HOgG56kIUbmD9rNjWqgsJ9/r/qYARKdwFVAtjtzBoHisCXgG2hGqNnlzOyLaIMCtQtrWD/TwC8zoTL/1Q/cVQtdl3Goi26mx0ZwW6LLbfT6F547jbCMZ7WfPO8/V1RMGGbxlvsWcMKzR4MEwezJUG1pfgbuCM1YXuIhwdKfkOmXI17nNDPUBQ2u3y3iPOjPQ8q+XRfg2ydBAdJy7FmF3CL07EJUHTNndDJTLQE/tNQmAFJrn/l0Hen5jHEJubznV03jj3fwOI4A8YpUYB4ZbMTg60EPBMDYymdX45/pr5ufDgB5r8Ab0JwC6DrkTyKem7D2k0K4dmNiDKiFh16AE1ItH1syAKJAG2SPDvfdgI2Gqzx73NjiUT0ZOgfXU9uN6GEkdrPj5uieus9MNZMWYENnoaHjJ8hT+xvktc2pbCamftpbmnv7Q+/HTteAx+ziIvX8H5eIer88w2dA4mAJQu4nr+4NWDAnawJ+L9KDPe9uoIIsyBg/c7hXl3ybHBXXtGZmdDt5RagNAcNam139YD2PE+U1pnGhWw9KRSOfGyBxrg6J8BoyLvfjRxwSxBdBnQQXU1ZZDLj/r53lI45ez9c+g6/PgfQvgrZLMeMznRMQWDCVsZiMG9uFpTCvYQR77PjTPLD30tL5vHvoxlO95aqAncJ+BNbKXEAoGu0PAiyH3gDGq4Hg+g0OH3K8BHc48z0oTTGclBbAU2q7eaWSkH92mejIoBy1GkWc1eYzkUpAbQzufvRg9MMjj/LhhQaBP++cLoLth46q87p8ryD7bDzU/i7fcmV7oZQyStkmVAFveHoo+mzTV+y9AB81rTyVwi4sa5KYszUrQb0tD3ZjqAWVZPKAdYlAY7x+tqj1eCvEX+CZPmULjXX0OMJGg1Rod4udWRT0IFIe7JQFS34/73t7Z0TXhAUO93JYeywboLkd46TKxrpvbwzaixMYOmot57uZfy5IHMwMf10GUO/5q1p8yKNJ3rBist6S4Nxjo6zPfA9igIBcZ7aj48TH09lDFak8re7UVTI0BUQC5yHCfGVnJk+8ME4BgMTg6KCP4ZplLP8gC9cVY6qOEBsUsUxwVi+tmWIwrGHZP86KAvuq78LijPmqTMtZtLOTcioz7WH2xeqYthW8rSHvmPC6sZA4JaS2bcjIj1ZXYhbfEsUfn4D6U9sk++KO89KFt1y+aaTxYEao15Z2NhtGb7NFSnSdANyYEuB+3r49JcSxrhbTIqC/96Y6YZc+bja0Yk+nRnu6Xq3Z0xj9xdHmsrORZNIYBJqgV4O+yuz1atwHQGE1/qy0C+MKFQXDz0I9heXIPvUA5lD0rWVduFj5eAL3ABTQxemVjriEyIEB23FeAk2VzMtnR1uJ33Wdv6xloEVofdZnE8K8IJ+eyFaAOaQlu9WM2/XaA2g/H+pXxgdfYwAgDgvuIUYmR6FcMoTlGaESsji3K8cRxXs0xR1FoLcn1S/M3X/3WZ80h/SeQXbkm9z05LujElKSi9kUfjRdaATihWjzvWXIVPvdnQklj2Lq0FVX6/jD2f4T1BZCVgXDi7Zd6yJvtDAzz0lESA3k1RvSvprVn0aH/qf7HhNzBaFNeMUZQjjYJyHPI23Piapzu7aFDzoHPN0Ry+GuBa4INHSwbctyAfozLGw/0CVilSBOUKdGpUbwMrgQLc60YlBQOZqAnb1JB1mFs0Jkmg9oOcLnXRoUZIQpAlmyHfavwF7+wRhnoWLcNDRscq6Np5XnwwgNu2TDYYZ761OxX68z69XE1eVIBgV/298GAiN2dYkQlUCejMh9K47ny5+yGaZ5ZB/CadZDLQAxPIW57CL1CVIYGrDOgn4XNTcmrds7C7tljnZ6kGRIE76TIFVwpzMyKv+yjN55wGzJftImGBwLdx3hORs4jmOFw4bFKWWcdNR8AwupWBgCIxoQ6laAg3fZBZbnP7StZ99WoAP3SnfLQI5r0RB56GfdbyP0NBnoAEI8ZFUV4gMJQM5XwBW85KWKqdA3pDCE2EhLIOo93boJXeOkMd5ZVAR3skZNfWYuxSt60wWiGuIsR4MCrz3dQS3VIYMZYsgGQjYjwxvF6hmQAXRs6BugKWpfzPjkXU3mWto61GFn2ZZ3Zc/Yg4JovjZpG3wu84Tm8F2HEUUB5KIHOSAZTZdljQ3B5+RkO7Y+w5X3e6qVaNjsBnQDKQJf1zKxsHg+ZZNaFto8M+CwLQy8bImOQEZwZSNcS47g/KlTNcznAi7MZc86hf1sXetz0WsE6fO5hcDFjoTUWwDBLawaMjzFembC89qLZhwEd1499MfI6uQH9DQW6Kzd661kFuoXA6SUhSw/YlDv8C0TUXuIwMMxDV9AoWeCgoQ0aA8ZkgMxOjTJ0r4EMv1Y1xNdgC3nzHj5D1w0UCldHZngegwo0StCbX9z8Ay4RIr/Xi2kAhtngACPjNEqityq61+sikFlWZWiF8WkozuNR1m8Uk94/cNv/VJBn4K8876HcAASdJwVhTQUCA539cIoJmOC22EePOuteLSbbqQz5AlHhoSOEOpAxnA2SyihAg6YDWGwZCKMAow+43UDGy5AB4AwDW4yJxU+x2jxbfaVPCrZlzve5GSalMgoGHHUuABtCCNVqsMCqphNpuWzOHWBrtzcEtFEcdd+A/nRAJ/BlJZq91gB9aPcrcD3qnAV1+RDC70P5BNqLxkKuh0CrPNa5/51AIWQ+26dOeQBiH9nGAo0MBI26nsPcscWhxlIZG+XFQNN04fC5HnsB4TR+63A79zfOGuQcBwnoRTKcMmZw7Lm+AnNMyqO/FchX11DRu/5P3hQqNMoGV/Bg+GQHqh5HknvS1TtPCje1EaFjLzP/4BfTuCEhZCx7vsITZ9AXmcjTP5T+TCAsBgCNC56lTx4syJqMC/KwEZoF3mWMp9Eg5s9AlaINtB7QIOuz4KtHzOMlgb5YLxL01nGgfuq/y16NhzbTnQ0D/gLReL68u7u9+vXu7hG/h/6179/8HPowAgm6EB5liKIRsPB4i1KVMLbKxjc3KeoUap7HvVRiXIL/WDnmNbN3vE6qqx56AY3I8g5onXirlJSXPd0hdAJ6FyoX17G/OIZHfWJ/ma8nWZQhQ2OKRlbpB7zPHY05e1OfjWkns56/alhEPZGEIA3GWRCW7SWPfH4tUqY8eloO7/lH8sKoYCjICQLzvBrFV0FXQ/hK6WI7XSg+yTn9vwQ63C5QEYQm2U6GiZvErzb5TAEd5ClvfSOgmpeuEvQypNdAPjMeznIUDLTdHC2Bnsbc1stYZDhudqGslQlmeV3NBwIdnq3ruQ+5gy0QBqcwYobMsy8Qqbq9WOYpz6EXoGuwIdxMyz36ta+o8ZusZpNmlSVdwEtKfGRw5yz56pFmIHMY3wHSGCYFpFPRD+CNQT7+FUYBw82AW4yi/Qx6B9zF9QSz+YM63dZB24/imY9vpvUP26gZ8812RCOzVayMhdwXBH1GsD+bDBptGBicFcTtHv7LYC+eEyhOqexAs5nS51C9MhAYNF53ySan8KjwUu3ZUWeAw9sQ+9Ottyz2lLlfyWhYZrqLMDKUT78GR7kKR5sCGC6LG18V6D4eIjMftxlGuf75KJuT5lahfJwL3Nf2MQPDBddTG3JfbOWUvpwBHfbZ0zrfP9gXhubBjA/7zvD3hft4A/pTA73sf064KWUIGlUmxXU/sEGepcPKaCYynyeGXZcyhLCOovxB9iOLG8/OI2xn+8q7YyOig2nAv9tHByNJeeLzy2F90EA/P7IWgB0dtHoSBKeBIcPzZAjtH/FlMzHGltdQgZ7mwYEtkg5L9EDseXfJcmmtgLEk9vGPuTHlo+4DqXGcFMhbBUUhaC9HXkqCNOyNdtBnBaqAbsozAXMaDBlw2cvPdRHQASBYDttiI2Z4x5SIduLhJ5CJvXgEGvddGUDRX50Ql2VeH11TML36PGbZGy/r/IxFo66PZ7JRltfOHLkL2expbTXzMdarNlJCxify0EN0b/UWcn8k0O/mz6cGKdlzyQlcVg7YO4BxNeQuPLGAcajR3qtqfpe92Z83OdF7xGvedgolA3QJNgwp/Gw/mYoGQTEuDKKi3jGOefw1FA3QJGdXpwC6PcmgR0OiJBia8VNC/TrHova9RhXQ2OC58HEUa6YYJn5BGwzmQXTRnbSuG7AX7wLKVSU71eI0IDqvO/AZ5RmQBd7KczRDohgOQ4BdBSNQujbYQ1+BW2Wu5xA69G4Rni+yeFntoe8ypZA7GB1oGFzz0PuEMpmZ3+UpCBnM+xzv1teREsfnIlIxygBkxcuIBhEpEkDAVEaTLWFfY7BI0ryU/uW5XXnoKjdg5jaDITNkv3nojwT6/nvo/C73rCwD6Ap+rggfAfRsHKyOjQHAmqQ4hGkYCo33yKAALzL1lSE7Pb0Ch1Rf9tCLXPD74w61+UcxCArQdqOm/vjJCo72QzKjDCWwQf2nQJfbBDEvDPFqPOn5VfOmgM7laoZ+rN7OICjr2AyVBuRwOf3JgG+hPp/qgVrBVxTt2X42tKH3zHWGNBsLK6ArIJTnXfHrRC5VvjUuOFlNhNu7Me0MC2s/2gRQijHujKk8FtrDH4ylRMN5xLBA7irQCdJoEJrx5UYCGXk8zjIqQIvHn0lA3/u0f7tiTbVAV4YOLm4wVvbLL26/h/7ub3uypDgBlDH2+gdAPONMecfCqzpq6rwtoHoyKBJMJzgu1F0BGlBvwTdlYKAqT1WG/MXze1v5ZS3Rh3P4QeiZxkHue7eeeA25G4LxF+NQHpurlXER5e8D9Eh5RNjzWCjjsS0DoXQ84Z76IyIfSGdcc9g2/80QR+XJilTeW+1pHgpy/6nVrKZRqbLRIGEolOjIEqd3g0dw9fCOsK70Geq7cn0cd+v3v0s7Sl7fA++9TpdFRCyOe0IO1c9D1mbMzoE+GlfzIPfQL4TGuV84mrNL1N4xuf3RNRofN0ZgMcV4wapFWQnoI+ozJaMvBY+F9NAB6uOVsjcP/RiSJ31TXANKU8Gw9QwsX0C28aIdqKBRLanOLiWQuFwBjpKo1ihsDY3+F8pGvRlQHdC5H9HWCeDAQFKGB9Z7QCnNS+yfS8AtxqEaITUEvnrtK8uCQC9GEO5tzy2Z0te0zWGmY01W42N1DPu8Lmnu5oLitYsAv/I3wr+DeAv3xksJPThBvkqwSkleQ5oCG997jvsGAz72VZ8nGWaHrQ2VyMXXEqjFb5rLjPbuZ1QdJuuEMgRcbygYekan9nC9w8j6+RigN3ODSWdjHBfwpzq8L3PiMHKiARl1I18zqGnNENAxQc0WWMiBa8qkOUjsWznAaF+fpR7xRcLZuXnojwi5/+ZHPrrtIfftFZwyLRCGECloPoOXpTfeaw8d3oTmyjkqTMeDqjJv9tAvAz0MEAUY2wdPsFb72gDZVA+9hIeha7ixfiFAfXgprK2B3oTcxVG2vS8qiQ8jLyan94XmuvSDIwYiySw94+XrfjsaXZ2RJK+XhLiaf3DoD5HQiRBnAwE/s/7Bz8UTAS8XlRsrxQ7GvAeKBgIqZgbXtXJTbTYeIhsHac93NuBwFxAsz0OUYQXdnQbyZ11nRjWPcX/MLYCT5KTMbO6DeeelHTCO0r1776EHRFdAtzFKa4OMmjTPZIBYmADnwesSxspxrwA9QukWAtB9v0dSXNO2f49oPG9JcY8A+ucn0HEPHbgKZ3RDI2Z4mbakN8SRV1k8oC5j+SAXvbIzgWBfHf0vjB3SJG+2/ua5e9/SABgXi7f5BECPOrNBIb1WMhakUbOPU/MGP7UdoLPym+N7i60RlgX7Jfsyv7kmU3o5EGwRMFTTmmnXC2fD9xn0CGL8RTeGN/fBnrPr7P0guFHhMmSlAk1edgVuATWAtTMKVuBXoXxtHGSF3Xni1QOdUBUQ5bLetw7oyWMNH07KIiAb40B9oa2FgB76iRPCXfIhQ+rkLW2cEKeMB72fLSIJwpiCA906akPrBsc+jM3sdSPQ05qflgf34RBLwfsGdFQ9538/acjd+GxK+PjXfMr0S6m4fd5CVp7fZuCCwndv39qUZRdAvxDiT+H0Uv/YjB2eZfT7KULuGRQ5bG6j3HmqXcgZoyLJCBHjgHvl0d4DgA5rJHvtDUzdOFhkwtM87E2kn1GlqIMbbnukBww8Ngq8nxRtYIjzc8UAha8hKjeG6hnQUWlXIAO0GgWMnm7XNgIdyxxQIY8Mvbn4u+5ZY7vJAzzJXA+U5p9XZSOi7F8XkOoMcZelA7rDL49tBWqzh95tYRSg5/P7DEwDesBzCFbk4OgJGUYSxKmma6+rTW1jXyAiIOE8k/yU7N4Z7te9gH579esbvIc+PObOKw5XdpWZPhZv8d4UrCfROApQYLgwClbtWHa3AUGXtXPVkAl+4qEzOHgPPoNvlD6uqfC4yiInj308n19OgzLU9iYgFejF6QR/XvW7AD3WSNp/T+Fw9KQpw/4kUXLl9du58mHYxBsEW0CL/ndGgDEc4W7XksdCYXa+lyDfZDJ3CWSsOFdAT5AUSlSFeyvQDXx0zKrd3w0wpbrg2FmCELy6Fftm74xH4MW76bOBcTynDAnocwb9FQ/9sUAXCYBglA15wLxhg6WB3tkRwBjDqKAaK/rnVvlNc2NtZRkLuNP6DSOJbAppqKjvjj0XMt+A/migr8+hB0k6UBqu10e4AOgCxq40Lx19W59DVwCIo02m+JukOJdt/IFgw88I4wIEkVQngS7AzYYGJ6hF3ybQFYxHkKFsPVQPPYwK7AO+PEaBcdpcMTbqGNz89lq/cX75mo1lB2EVnUhlYUumBfnZFhDIyyB/UqA3YGSgl71NDM13x5um4LzHbMh9ZVnQdIY5e8tZSfuPnEybLe11N15xDq3n+uS57j1JTRkgKmxvxhMD/dEh92tAN8DlsP/s4wmUOezewZKBjJnyyTiy+Xaa7hN7Fimw1R1bCijHMikOCpqBgvI87tia1fRse3F7l/vjjq0loBfYTrDRdQNPLA8RuhXgdoW73EM3E0EdcdPyOOiKJzsNCUrIOrxbuf9sIfcKdDQUGEK1/fx8Bnr0QcGtnqvmPsA58maLoRoQKhqQkx2TLM38oIETbeTz9q0RMBfNvfrceO/YRhhBeGAt762bEVKMr4sgt/lF77so5KRgDaP53/Z4E2VdcwjaQTL/yBCmtmTSW2QiV688nh+lwjvvIgLoSSfZzPBQHnqXZNZcZ++0a7OV0QG79tBX2eNP92IZnV2e4E1eO8PbTCPV38F0Mp5gPbbP8JaCsCSVjCqi1IbcxQmA4MZYMCj5Lcv9kUlxa6APFcgKMTwum5ooo+BaFOmDgW6wr2DvZLTrBUAsA2Vtm8ydsSD3tWdj/hOv4OWHQVCBXiBIhkk9u1/34FFeeUYeQvw2q+rlNGi4rBIE2WhI2xkAyjACru+hJ+MJxkIBOc+PbsOgfwXoXZmkhAjeCHr1N8OoQnCAdFxfHD+ydsEbZI+ueugQsu68akrOM+h3wFkCXe6rhxcrDQqVfDavjahADgXHsTPYh6YxOdqZJGMDSBpEAohXgG7SGTT3z/Ud8/0cOLgF+KIP4HlDP/FZOzum+xZGm63j/hhibqCugbFWU35EEqTmBuhjdvElwrpuQH/DgT6Rzkd/nOoTsipcfpJ1XkEflR4gkMq8HqProOv1l/B2NkAyQCZwAUoKCJg1Hu3vf9WM//ximYlTtX9O0O3D3+AVwzzYmDFsTf56/dlIPjvZt2djYf+ChtFw7qFH+zG2OGfJiGjyLZZlKAIjwU9rCct0f9MSd6YjtEmXlf1DpbAr0KOUDpmDh7cIuSMAchvzOBK/X50SmJIXaGBqEt+O+jtZZui3MzauXGcgd0aEgVQZCuPeBQ9d7Y+B/wAAIABJREFURjVyprvPUDv+YYhx2ZQU17VFoPb58+s2O+jVBjwR6Gp80zqEDzhudoTvWOhsOCQ54qUyaf13xsbKS7956K5Xjj/e2Cx3gBsDnbSmOo6kQNjuiU7vtijj4s2vgS4VvwPLEt5ydnQG8vmxtV1GeQzMoZHBlUE6oS9e/crjZc/Z0CTDQ/yWuYNXJr+NdcPjc/yU6dWkP3yeIhoYlXA5qPwxbvCWgc5oy/2cckvjDrcjtDHFxp4aA7ym/maA4zewgzsrVQOgPcsA8sDjAi6maKUXRvvLDgQK5+MeNyt5BHqST3nQIh8AoZv2jCEUX9ps+jvOpwfEct3kBQr5XP4G6NnzrNC3+SrzVOSd3reAGUYIQp51djvOG64Z3BpQORZjbdQTCmrdYd/KeqTK8zih7GBg4KSSkajWLH5/Qr4h++1d7o/00P1d7qb5UkJVBrqCrWFCghqUMCvWAl53h6DNck5ZGxiq7lV7eNQpwUMBWYCEQVT7kvtw9dWv14FeM/C5Hz6cGPZX2woiUuAGCM1f18YoL+aNDYiZMOj1z2/2FbCr3AJTDHmLIXpe2oFB2edkVyA8Tl4na5352Z7pQI4KkvScfL3oCKYOYwS9TQaff27g5e22yWo6E5uNgwQO6zPAikHPhkP0gdprPH0VkYhQNwG9ixaoMUnjkOtRxlQ5Oney518Nk1gRGd4BWdUGz6sGupg76N+YpsVWDRkbLdAPAcdalCBuxtTKtmtfGG3+9Ur9uLu9y/2xHvqVX1uz40HqXLltsMvweLtX3h1jE8q42duWZ9ynxYGKXL8I5fqrXw2yDG11rjvKBtySLA6QugfeGSUI1wTUe3roBs0MMC3HShY36pptDNnfmXmfTxtQJKQxnNjIsfYLiCni4XIKowLvrf5WcGeQsxLrlJo6Ax7pQD3Qk4cUevtQuat7DFoMp6pnxzXhqZ5AdG8n/fKZy0h1TVaUMP0y3I27q+uz7BgiPvoyw/6432v9zv0XoXKIKHQeOq6DY9wImiaDGWoZ8s5LZ2ELe97bF+PIQE9GwSICkvuQ3xzXJtlNi02tvXsDvRgaN6C/oSF3V547FedCSmA7PtSQLSt9qVxZgbuGzjA0FyqDYpYREGBPDoEcdfQvVBnlQ4YO6PIMue+BV6CzQTCGTuw/Q59M3u495K81x/zkeXDyxMec9ECHqT2+pysjKdU1v9UuO3wec5MT13h8sS1cEtmYGZXyWrRRl2Nd5DD1k710rDdKrP9ixVgUGxTIijC888PBgiNlppSTchZh7lQOFCS2438DHOR9BjrVx0pc7aFPfX9qHGC/eu+4iSooSLGs9wJ6JHklgLPnL8d3TFzKli9bDH1Y3sdBGATHPQVQ5fHiGfKU5DgNP5adPPwwQKZESh7Y705rAb8AwtBstwhgPY9Wb+fQnxboCpAWTm330Id3oSB4CeSkaE29opfI3tiBhBPvXyt7A9PjgS7fjQ579QpMyaCYBQr4GOhdP1cwFvOoM98jUlGA2YTivV+qDQXrsm3ShOfbtRf75MWwkJAmYwzLYIi9ac9gjGtuhXPSZa3XjJBXBgBmtzPMXbEvzpCvwOCwWQA6FPT4yxS8Bv/ojSzTKH0ZWheJdVav/WJbMmgoWuDjuAy5Z6Ogvje+euhhAEEyokjscviLfXobICvDXnxZA8s8BRHtmAsq6pnzJkCso0P1hTNmPPhaBSHD6Novwi+t4WIlmcK4i28Qf1/w2Np+77aH/lR76EBf9nAOFdwpQHtLl/BqnwrouR5xRI6VtoIgJ3EROL0NdT69KXvAmMfl5MdZRjs1y14ZIOyh53npYazmymTNxtH9Qu7JSJFjIrzvkkgXwE2yNIZLMjRorHFd2LbQ6LuWI8Fa1JXqayg+zFf9H3p3HgKGB5JXQ/Ucv5s9y7KyT5/Z0yKPqHq7F/eyJ4GwD+i13ec6hu478PP10mcHXBgYmNBXDA3OHWgMi0cBfQpdjZxVyD22MuRRMacnGQ8Gx0lFNDKQoWHU6GjGUVZAXl+vbnsYLUMgm420lukLweu8PbbmcsUc34D+lECfGo3BcVxWQJ/KcxzVihBywFHslRt8l/XBc6Xc9M7F29BMnAQBEGa8LlUDtQW6DFVPT19CKKIHLEf+PMEmPOHuGFkBuvR+MfN7DPaZYcBH8Ky8PSz7sdhDRzB6XWkfnYCrxgDD/G2UAsLls34DOstQ4A9MRsPiCtQZ5wwj03wMfg30C8lw6CkxwE3xJwAozxKSs9IzI+w/FHco1gQtZUQ0hoXtXXeAZhh1Z735/DkDLZ1FF8CKPfQ8FvcBunqDXT0lMMdssQ3g2fp70S7KoqCrktC6BLOTH4gpRoCUN6/YEip/aFKcMCrAOkjr7gb0pwZ6gXd4VAXsrgmv/aRpaxiYFwebxQlerPCpnCqbFHo5lnX2+ljqszB0DlCBseEyqNex8h60ZYSrsDbVie1En7JnnUEv3go3C9S99eES2lvzHPxmdEG/lZEU4F+8NGaR6d7NUTJCjJ5lDsNY8SJgNKCXruCOaxGaSKxm0NvNqZeLp57UYaN4A5k1bKmBH3ug1TPMiXFqr9JA3XuHC6B3CXFiLz8bAJTMtgitr4EujAwlExkXR5+TEVST/cJAiBkx6Nm97pW0GY4B9GKszAtunCjDQxhiqZ6Zed5tm/iC7YB+ISnORuDOQkRTgGKozryEcX3oDl7zynAo1/Bb5rkOYy3fgP7UQBdZ5RLESds1YXDhWblyLZDOanUN6QBaeqrz9Aok12H7K/kABtoC0zlYeL0F6dzKSLAUQK+JfvnFMkqGq2+Lc3gKYHahe1sPGegDc+jd9wbCIjR/4o1zgqCCdZY7G2dsRCSCzw8dyFVZVFYI/ONv5XXNGwnendItYfma2Y6eK4fsU9Z651G7PCIxTO1NCwANo2H8nyX2FW+fQ+JQjz8P4I/xARjPi8XLVkB3KGlgO8RIDp+2Zr9ehq+bPfRsRC0iMcskv5Dfx9hkDpqPWVTrbVn3qICNG7uY1qiP5/gD151np4pEOwy3l+9KkfeWFPe0SXFT26FCM3XYh9zHojjKXcgOt2LKqzy0AQANqswZzWIPui+rfxN9yKuPz5Uz1SyTCAeHh27jESCpYJueMST3eZmurXR9vCBnQDvgaPPQGhttaLse40Mws0GxMmY4iz0ZK2XMhewwJ9gfn1+x1eLrbyo4k29cH2Pdeey4blw/wh8mP3oi6pofaldKLYHZlOGzjX+fnBUeg87ua89Jwz5lXzced8CNoC5AaUOjPOtDXn8GQNp5+t1vodP+d4KHJeMlEAWYknGx2kYg//LsOJ2SweerBfpYd/iCnBqyn4bQHNjazkWgX/bEdcTn6ItZDAneCHyDuX2ncga9Wr9Rr8g9gXkeiXY3oD8t0AkmoSj7kLp9wc2rReWqvEQGelbaAuimpFG2PfFsfFeSR7g0FnAvWfyG9hmQGf5H34QMZtgwyNhz5UTDBH3oK19P9TZnrzPQzMDA17WiIbNIjBMGj/oFuNy3k8S4mb02ntFAT2sIIQ03ksFB2ev51+ZsxILSOIZ+1ebTF7TCe38NQ7xYCqFs6tChSIoTFaKCOQO9A13Ukz0p9Ljy3xkayhMs/Wi8d3XMqstw3+FW97TxlbKx789gYHDj2HSGhT2TPM/uKF+XdZ7mDORrPGGLkvBclbks3upYJeP0Q29o+Vq7zx66bGtP7Jug7mSZCyOPX/5O2D2eL1zbIXMk2dn9W8j9KUPu4cxUj1h4jl5okpQVZRuyJWC5Dh00PD5WwI5S5nGVsPispAs150SzMFCsrdwe7QmLvrch7VkhevkJyuArMnhVn3ugxzixLC3Qy75/rgPHwqaizOkqOgEzpAwam9joE801zGFaAwhs60N6n7ytDfg3efq5Ha7bFYwJDVGApK6mAYfX5hZncj+SUoPCQ/3Hl8xD4kKBKsVoSo8V6gGqrItTNvIqu1olnz0c6AaFuveNUMd+SNnUK0wXXn4yfsyD9zGtxgoDPX2msL8a64DTBLoCoMurj5ypNtP8+t4ynXG/b1Lciefu6yx5y6uoQYynQ9uWNCVs9ltO8aXgXIcb0J8S6KDpsiKPPecEQHR+lLeojICpkBUowkAA0DggDedDKa6Mha7uARKAtTAsjru8n6yAXpIHIVrw2KNr1B56xdzve72LXSQH8nwabP161/c0LzlSsgq749jye93P2jQ10L1oJy1HWjcI8bMQvDMXvw+TxbsCOvQXwN/kQgiH0h93Eeaj3FTUrWdmz+W9eAaBKVWEWgZ/PlLF8IuyBD7ojD3joJ+Z2gVKBwxjS8F6fTzfgEVfH4ZBlwiG7bbGBwCdy8fnIZTuhzopQEmIZja1QB830pv0FvAvBpswSvQRsDl3F+r2dUkRiFFvrkAbM+OLwMYofwfwu8B7+4FzTF4crd+A/tRAF4oa9x8ZKGnPG0B2VHMB6KhoZdh+JU+T+az2fNlDZ/mKAcOyd+Hnq/vwFzLdXYYLQDfzxrxx6Umr8Sn76JDIdt/EuDk3Kumv8+x9vmn/P5VXWykcVp9agSMBqCw8cjFhbGNmQM+QjyfnqxWwqtO/FWitHcwFRiiyB5MU+kwwwzTiHsY1AU9lVktwzZ5xElvr1XeecvJss9Jvz0F3oJ9wSSAG1vh1kWiXAa+z2xXQEUDH2KmQe2nvDKQRkkeZHark0ZZxUkAvyW8xMGp+O4MlXZ/fD99DZ8MgfZ59xrwQGLwEcpCVgX98TvkmN6AfY/LYd7n7j7PYiBcIQ7hSJCxh2P1KdvjcQm33v0vIXQJ9mhgtTEE5U/jevPQMllHevVOvF7Lhm3PvOvQ+NmSVp6oMB2tXQW2Xq/8Z1RlxUF70AopV5vM3xiH8TB4zirJXT9GVYsjYq3XnuwsoM17PAyUvyshKnnNfztOdRq9egfwohmsFFBZ6/lIxpaS3zH4JczIPihJ0yK69cxXGRq9YQgmSyjJY+tBwMSSa/fPcXt2/T4AuYJpevJ/TrjAue+4C6EefINyNfVydQWegt0YIQ2jh4acIhc3pEpYqKpDHoQJ6DXQ+yuj95LFDS2h+GaoREjD3cbUvDferWcNp6YtthZuH/tQeugT6/I1voUiXQO9g3IRxB1VDfSqPNa6BoUGKuITMhRwHbE8jCHovHaHTAz1DSEIbjq1lKM5lD1CuxkZsH3TbD0f3xPYBthV9yUf5VHup3yHi0cZlL30qC3sBjOq3kjuB3vo1lUk2koZgCOGoz7AduRi5JH8i8jYfEQZRZFfEoRnZe0LQoJGQ4H6iJBG0Ud9dhHjJc2Iwh0zV62IPvSp3gk8CNCj+LvGNgJ5hL968BmOR+qGuiyz5YpRAlrvMcBfv1UfmDcNBAE7s4XvbbeIcrhqVVT7uH/XQnNodFdbG8mn90ZglOIPFoObc2zNg0+Lv2lHrPcL8sb1yA/oTAH179Yq3rykpDoLuCAjSmleOe7my7c4bM9Cbcmqvu6tbgu10H14YDE1ImoGiEvYYXFa7dRd/YhXtGjQEaj/yeXyUQxsA41uY30M/jsDJH4qhqIUEujDyRtsxfixXzNNJRjwZXAx1D42LNcJQVycikM853x7vmAvSwR1dlCFw1nEVTghwCfPG88S6lQdpeGGlqmEWGcZ2n42JDNkKFQarar/A0kCwDLePnl4HdxgXGWIZuMpDl+M4O57KS098zD2CnSG4OrLGkE7jbdaD2K9O80v7+F4nAVetCbWeMA6e22mOJNKC79op3ws3KuYYzn7cgP4GA30oRoAbK0+Ausw878Ct9tiNWHMxJk8yhZABFqT0V95d3kdfhO0hMa7CegjnoG2AZoCUEJw1MHQR3pibkIAox7M5R94AUf/0azUOkhEync0SkaAoAq+XFuaHQTW+1bw1EcCnULtYFyuow9KMSIVpHNhWyaie0ShH8+y4zzqDHYPqLvnQfvSaTwVyVsDWrIlpUGGF2CaZzQqMB0UpcyYygJNhVAyBZab5iEjwXvwht4ChfAub2B/mfijIMgilYUFbDWYydECXRpBDaMzkOFLWJ8954piNudqXV1sPBcZ5+6KuI/0ueRt7XDt6XcCRtVk4GXfpWl7vbneYzCAcjiGvX17nZsDdgP4mAd2Vo/KGHBw1Q1yBySHHMHagD6stwZT2tZH9BRrN3rq3ixBZRAqSQWEQJ4CjAYEAsZe+5DbHag8DKf9KXQEoGg4As+Rt0ukCrkP2oT1pUH+FzscWOpcMD1EXerulbNePi3vpgMyyPtQ9vGa6JoH+kB+hjU+gWhvzxvgOkyPKtkqOvPeiNEVIlYHsBgA8nIAGkGFFnss5kky3hkcM4Epgo+suiwo/z6S+LpKgwBLgj+0KLGeyKMNjl8VhPx9iKOfPfYa7fId7t+fvBwQn5NMY9VGGNDfFUIiEsZSDIQwjj7OoOjpjQYb+h87l30F3OdMzZjLV5JFubhTQ8Xti/bwB/amBPvVZQDLUH8LL1R6QXt7P2+KhhFuQhtrVQI+0Obl3LMCDsgZg9PG1o+zsyKgqPLb27LlKQFO/2iYSxA5MSC9X7H/b3nAau+HptiFuNpqEYcKnGJJRINuEBEKKtIzmKPeAcxxkzkMNv6MxlE5TqPqI0mzIKLAnA8CYnuCOlSJ+hQFw6EPtSbXKTAFeQJPBfHxOClwntCXg2tcKwFfC2ot97cNOmN1WYC1GRRdSL3vME4RevnqAV/bzHegEHpNLvcBmH8Ri5CyjECBrZzjdF+gXkupW8DeJVkl85+snHx/D9eVrCIwkW0oI5HSNIhJq/U/V6uaQzcMO9K9/21u2n/26t2/veM6m97Z97nOf2/7k931o+7sf+9j2/Plz09B/7Rde/8UfgCX+W/5nlfyiSE+R5Z720KeWSzBtQu4IyoNK3cs+JPBGB5PiTVn0HXAXIJ5jhqBnDxP71SbGpSNV14FeANGAjccWgd5BzA0RAej9mddmp3P/9NFBNLw6WVCO9RiG4RFzWYGexqYAfZCihN7HYYGxTqjfXB+WwXuqHH+10pevGAYMb1OhdN00EiVTsaJTylUpUFWOvVorMwAbJGHwcl0BsfC0EGwYRnYz5tJxtdESemmpXoA5e882BtiX7uicP0vGT/bwbZ5q8p6Pm0pqU/0URlb0EbzVYhBd8NAXmfo4mivPlw0Tn+/GWJBH2Wii1XrAucU28PtU5jsZnlBSHFnb796A/kZ46MWrNr8re42uLF0J5r1cV7IK9BJM+Q1uBQLYjtqDnw+wd3Z8Fu05QNrjb9BvCi078MhYCUBeOboW9UvvH2TGPuWyfR0K3J3c4/p6H12d708GQRkLkG1+l1M/fL5qOVxbCHXibTYIad2uYM71HOJNRuO+/HEdYK2UF2XBeRHXkfMKKzurG8sh6LBpA57DKOtG+Q51BVOGBJY5O3uObWdo75/q60nV2+uO/pGSZwPAEKmv52xvlr88O8cJf251jCUdByNjg8dZyty8w92O13X98HkXORYZ3ELGBMIpZZdEqfbs1djb8bExjel8+FHcj5eNwWTY21JU13ltp+8PGBH25w3ojwT6y699//YMs9xtxCmsmxQszEo+39u8wQ20pwJAUbynR9fMO6rJYKkuhLgA7/nRtRDcQdRkulu7Fejjjj2P/R9Xx7dIht07oIttjOMnUOcXMreR3+GOcqJhEOP2bBxBE/1Ua4DHBfvPcsDSqvkRxzc6bx/wusC1ltYRePwoIyoPNCT4On5+qr+vwByPIDFAkpLsPK2pXo8zKkLpKqAHZMbaQwPiDOgJnimsSmHyLvnrQrjdDAOGg8kZgKlwGZAW/WII7f1ehLq5n8fcFBDOPsP1aoDYaOvjZkefFGD9+tkZ9LlK9n6rY3YtvGnsbFBh0ZW1A2UeAnT+PkSUYCgt6+mLu2173y3kvv3MixcvvuRHfuxHtw9/5CNSJ3384x/fvvcDH9w+9alPjSX/zt+xff4jH90k0BGEsCOKHp8rZ3J15HGy+2S6U8UrD9BBWeQdlRSvvAAyn71WhoX2KGf9tL9cIDMHDGGuQXT9xS6dYbGPhc5eF7+PjiHvtM0xt0DEj9/wPCTDYM6Z3Oqwe5zkSNstvLb4CKS3B+sNlx6P61gAOkse5/mp4F4UlulaaMB1olC+CeD0bKf0hxEQYFEgYkMBs9D9Xge34MU0HbJ3FkAS4KHXw6IcEqbTIFEgKf0SHmkGfTZUVi+UMbl4LJRBkcvqcT/KuEFTcyo0KMnrhXwCXBfqrPlThNuTMXhiYKT1RIu+gL455WGLKR6PcboB/ZEe+qv3vn/b7saST2xujkdJRYlKFiAmoeoKXivcUZVtnnaZ7pApvoC5hGdJQFt4+ZzY1nit8k1u3o73yMc4Gwnzfhe6L0bInCcVQWnD/90vrRnATW1EyL3z9pXn7uNMssaaijHAvjuk7Y+0NaPPqHfJcbh+fTmSsRK9DMqSPQr4HX/u9ztYq3tctnxeKUFo/UzxI4A8GY+8RWzqgK8BGjKzEYTSIFjtnXvoOkbC2mmz20GoJNPiB1l2sUvIfA5Aba8JpZOXLl8KcyFPIKC+Pio25Fp48SB/NhRyiDuP0ZjAtITu8ytrXZtuaUbl2qCphht+YQrQLSJTvlUY1h9P2bM3oD8W6F/7/m1PikOFiB9CAQOYlOfjynzcXHl0rlibvWtUt1yPSaEgkpT6Iove+uReYAciME7mn7lf4GUedSrjYibYIbwy0McdfMEM94OfPT6ntgDEc/C4DZQfx06Be0pU+rN+BW0AsO61Z6D7/GOkwOTGdSTu+1gAiRHKab1AQwXc9ItqZ2BXOsmu7cpoCfdZwPXmLMzQZmV9KHMCILY57o1wq0x0moU7kCPMre1iSAAEEvDdS9ZZ6aoe7A8bDwqwrbExH9byROqWwx7GwfCxOn/OY3F8LlGMxkMn79xlFDJ3czbGYkzqKdCnUYVr595t0iJDgyGvwWosoXWhjYDGIIb1g7Lf9tAfCfSX733/9uwO3hSH2tYV6spTBoIcoAnV+BDoBqzAgABlHwp7LPj2Z1Sn5kcFn6FM+9r3SIxLwMXQMXvIYBBIKMP4Wr/D2KiA3K/0UJ3jJXMFzn8oh0HY5Rcow6YfYzrFMLdvalvQ12msWH4BroIE7mTQ5OiShDpGoJje4udSRRFnuoI3w/gojJqx7ONWRZcUqQKAqEMevaKmAwoEiA7WYL0wyCpk10e/EhxV8pa/GlZ71irjXh5jEwaGBrohvRpBESqPAfCxY6A3CXEhG4z1aktD3fO572VFC04aYd3+vOxHtggL0M2iocRHXuMshzJY8Bk3rmC9DQ/9+fazX/eO27G1B+2hT6AjpI7xLQoTVKvYd/Vn1PnrRvlKjxb2pU2IBAzXtAFktVfa1u2yj9eErI+ujYG4Aqzl/jEcKSt1odFUtgMm6GD8HPhyTPVePBoLxRhpIhndCYCVkabuKUOBZUBjxw06h6w+n267MupNcaAfPBnRfB6k8iFbuZGvIbwZ8hLiBEOUhRWl3ZPXKZuZPVr1JrqiUFPIU4CXlH4BAxgVyvtChYxeoQIMenqpL9NCCKNjGjon4W80FKLtnBQny3Tnx22sloAdMzZEFsaRj2fcqwYQbH10RhuMCa4xNBbcg4fFU9dIyOvFFoYJnHyEfpq817xzJW/5njRH1nYZ7cUyt3PoD0iK+42PfHTb99B3D/0c6BMuk57FCwLXrSjxDuizUan0QXum+wnIAbzkvXXhb/f+rC/zqNbS4BB7ua03X7caQvb+bLaZSg8Puw/sHLDvXmhzkphohoJBZnzOSYOljBg3WAa+pvL8giFGeRtYv9UzloiNHb6WNVA5+p0/Yz/U3wj2ow3TeIraSGWkcEN4BLQpMzQM1P2DM1afgEpSlAAUFKcD6XjW8AtKvgP2rFRmvU85M1wCUvItawLO1p/hFZNsXdJb43WGsVChIxPiZAgdk9lijOZQO+COFvC32m2s0piNH8hBmNf5E4lws1DMY4yL1YX1qIQ4HNfSJo+fGw5zdSoDQ8DXZYFFnQyGuY677SIeU4xV3Tz0R4Tc7w90gBIrUNfAexjc1HCAs8s47t6+NtxiQ92spwBk3leZ2vML1u9rWzi49ikbEMOTd099cZxLgWV0oxoF9dfJZjlIDHM5GnDqKESfMa9ga6PcndOf4h+jycBd1WfPZZjHjBZ4q/30WALppTMGsVI3AZZ5i59X3D70lM3zBJjlGiRlhjRFYpOSx2L2d1LM6EkLj2uUNeU+JPf9cwZK+5ng8FDvvMCQPH8BhfY4HNRl0ikIHsBOwAQDAvsrwuD4rO9JNzK2BlEyMMYHWdbrXe99t0fVHOgi0kAy2yJQcizzKbjvNLCw/IRBkg2vIcOYgCSHuoYLXxhmNjc3D/0JgQ76M4Y/7cnWY17+DAKegM5QwHbaULUC+nwwFHkAPdU5pVfGAiZsDaj0RkFA6cywANhJ77165xV0gwjmYSPwFByV8WC96YwkfKarP0MvGzsoc5K/M3JwTRRga0+9h7QOvStI53cj0OkNWxukYFrAC1AfjzbXUSEytK1J9GaKMiQgD0U3z+k2ilIqdVeyGQ5okPCecafMsf4DkAAukx9BXORZADBAPgaU61F1YZsObPD05X0cjwXQGUx1bCvQMxPh52sd0Bp6LjvMeRhqMB4SgBH2T2vobI1IoMfFsgY645EWOo9Tu3/uY2JP5BcS3YD+hEBPSm1+iGuLxDh60FiclC3Ud3Y9WE4gLUAfFxwCJPNqH9108msYBeiO6i1C7GxIFJh6lnt9tSlCNUBWfyCFDaL0HPdZvO2NDSjZbhuSP8+gx+jL3pZFH9DYy20aDSkxkWDL84qzrUBuwPR533UGkZrBHZJkwreAh2IM7wLss7IQikYDISvVALKH5fE50cYARdSC4EAgJxizF0znyCtoa/36bWrwoylorKQwfK7rSiLcIftZ+J+MIxneB+imcWrBGEBP8+T9MRP+H7PPAAAgAElEQVRlvVf+6BfKzAlBkLo8Yn3g/LkB4C/iiUHowdzvofdGQJPhfsxdjBN+b25AfyzQ57E19oyOQU6hbAg9F4iQJoZs91TvyVEyA4Ar00n2orxLPQEdBuxZwlzsz/ZntaOOdXge3/aW5ahH+RiqAa8wYrBMPQqWz5Dn+athdxxb/Ya4qC+Pdz+2rSHFe+NnxgJAidehGXcW8u6gjuOd/hZn0c9gzfeFXZDpT+DAmwr6plz3OcV9Rle0KYTZe09SkapnKaSvIJAUOQEhwzwrYn+ugYh8iUyCaD3bbHWufo/c4eue+dgYw/14BLQbAMfkiIx67nNJSoRIRwf7KQtDsctFKPPtbfZjkkwfkWsQsB6rUM1rBrp9W5qtBLASFOyxjdQejVH6wqS8Cfu2jT4PoN+y3B/0pjjbQ99fLNMBPZSjAT2OpinQYvkE08YIOPOiVaY7Q1oelcMQLwjqkPStBAorg/aOsjUpS+8569esHmNy6dfXhr+IYfdkGMAYmmwGPDZkDkNFjPnxXDcXcMKgMxBqO9Pwm+OGz62Ar8Cs1qAyaoZyyCF7VBipXdNCAuz2zBngJb1PLiaQY8IbJEtZFQz9rDgnQDuIgBzxHHj194C5Qc8UcwI/tH+WYMeKHcHKBgDiNRsOaxhZndnTrZn8Zn6Mcjm86/3swJjGPG8H8BjlqALIoeat2YLIYeqY97oehp7gpDM7vs7eP/YzrTkwIORe+HzQx3A+bPOk1m8XeeiBnuflBvTHeujzTXHnQM9olV6ea0YBkwVEpBft5BgPruFQ9/axPBse7vXNVTa89PyragwuTmy7Nyxnowy8BCyElDjCVuVe7d3XN+ClthcGVn3ZTM12t/FhmSTwyYhgY6F7ps7BoNNocxo/PodRmgHtRo8ZHUhQKDxq1Hvuit9WluHti7V4ebUWfDYUZ0hiockESVSs/veQRsIWNK+Eq9WRoD0uZqibhOqeuCb2fg0GOfu8eqQlO51kQ/gPOUM27iNKjREDBF1ndMQY1P39ND5k8KDhUuauMSAC6NkgyECftV0yCmBORHlsb31krW7hwI4O/tlm9vvK93HitTTW/A3oTwT0pKBRk6ZkJlOiQYOknBHosw51P0NMh7pdZ8MmqD/XhNxXhgGD1Kq1Oj303m4L1KQshBnDMkPLIARJeAAiHI/xd4ToC4QNSph1Ti+TuZIcZ+OL8POxKLAfF7rxZ6jLvi8jA1F/WYc0TqYYHNLpfkY5g92XtfES4a0KV/5eu6KUJzypDAH2gpSCrfCvEJXhZIoKGLxSfSuYT4FXv1BWoGV73GAUOEAXiVYsWwX3MDJ8vOZr8pLhgVGJlBtQDZKzLYEwFp61v9DG3vnxzNl4cjhc7CurvgcYxbZBsP4oxoZAiWbQgirrK4XGs3Ggcj5MXtxKwjpjTcfVJOPdtr3cbiH3b7u7e9iPs2DIHRnuyhLgEYoUlC8ofmC5K3/0al1REyxQyRZ4+eolhZ/aDU3cec0t6CdkHKIUck5gakLmJfzfgCtDLwOSgV6iARyhuHy0rRoGOA8teEsf0JjJb+dLsgMUr0CdjQkOozNjsa0Edjce8zopZQjHkuFwXI09bbADUq5dUlqzULo22+VrqNbGWwRCDXdhU1TUCEjrmvLQFWAUzLk+V7aQPFU8YQCXy6D24EXon40YhmC0Xw2XSHAbe+dsyAT0551FWD2XHYIWGM5BVNcx6z/VRWPTATpfz0feqiyztzCByZjprsPCyeManeW+yS2AWGjJaEgGhFgT/tVLUatqlBwe+lufbz/7e25virv3r62pPXQEO/I0K+gmxE0aEveNO3Bfub7eRz9JVHNlP3rj/RDGCCfIcXnEhcNFnIFf/epZyspHr5ciIes3z0VfFFBNTrt3tmeuXsqiE/xmGH8aejY+DFpuD8t5cp80Fq1fMae8HtlQsDVqBtMoH3DMNeU14Osbxt66Bl2Mh/Ai0VkBnHQfNkfJSqNizEzHZxN8oRaER+eZTw658i1K+4I32RoJXUj9Ed65gcH7ZvkHAIIjHE8JZAlqc4wy6Az74yZC7RrQa9JYBuOYgSS3kOOQm4w+BXSbtzz3sQDlj8vAfHAfcVxtALzuKQCvDT6e6GsJLFu1NlcvlEEjoaxZ89BvQH+4h67e5Z64DOAL5RpAT9BL2rUmz63ActSj2oJ3eyZlrsLuUtZcr66D9tCVLF539gJVLsEBuOaoG48hyhMgHl/cNmuejBFlpPBxvgT+OU/KKMG6GJ5j1mfSHgG5GBZn95MBw6CNMVYAb6HuHLccjlCAaU0DFLvrib4P+KABb1Cp8D7Pdg8hJJTn7n/yoEGIoqwRNp1HLbKuHQzNtoIBbXUsy8CH0Mlh63zcicPieR88e7TevvdvEHQVuUhAnwOVjaUJ67mcUt+SoTHnF+pIYAVDpMyhzwEYHt3WzX1+YY1kyaDPN5NMqe0sU3/EEowlyh8pRsS8wEbREXK/Af3xQJdgnhdR6SHOuuNPvj89Cb0GcfWaTZbwujJE/b6C7MWjcWxABJBW58BFtjuNkdWz9IpB7gpNGA/aS9fgjr1tnyfI4D8ATK9w5bnujBI+KleMETAs0pzB1kVpC4wJzmMwrFsQ1Ua7rr9sACQo05owNKCnfgZxtwuE545sN3NBwxuUm2mzYQ4hSiNTedhKJdRr7XVAHqipwHLF3cAa7zukQTIHGuyjMpwUtKezB/vccxyKHAAJ4dGzosf+H7LNhsr1NLo63I79lXvoEsjNz6UCiJMRsAjxF8inSEcFellfHdCvJspR2FsmxHUy0YJE2XDusY/pO+MP1JMYe7lbUtwjk+LMQ7dBR0/ruEZKGxOuUFmnv+2ZIHI+FvcA6Jawu4AJerUMEgUPDmub2dDuxR+ed+AAAduBWUcdcnIcjnmpZ+7d1+sBtfT8xXFZyY5w1oZJn/Xu4y62ItScYL9wZMff49vPYGcgF+AfcNwNs6m5wNLBemNNGZpR9Tzs76x8R70cSrfjRSpTmJV38eQwIQxELMAHKBWl2yTJFWBPC0PVLQ2MGU6W3jkA3ZCV5Cr3q4FjwJShYNijr2M2YNz1I11fQjFgC1xKofYOateu6/3zGKeYVDZkWijPSc19z0ferma4Y5+J67GUF0bpIcoK6LekuG17z1MAff89dAmCOW1SOetzzilbqDkLfTUb/VDmYBQkICR55xn5LnGNQugJjlDPAGPTr5QwZ+gPqHbJcSsQr/bTA6o5sW0tO2bTg2zTEOl/+/zkbHqzNhy04r4bGUBbBC/nGaARgcal9cJAzHviBeaYuW6VpqNubCiYhjmsgLQDP9pG2BugUZ2ZBFZO7YRHTWCnOI4VtBGu9veoecjZgz5nWDOk8x4mZozzvjL21f7OXuq9QO/ADSjaWDio54h4vcEvH7ajbLrenT3HTPg8/gbX+sMtYURUAOpxt73s1TE7nz/qD1+3ee3gbyGcMu4S2nk+E4DBw1/DPM9VGBaRhIDXbB65TlzoaJykfswPt5D7UwB9/tpaAqbPQvXSDWfg+MSRJqwEPNo12AJErNg7oHu5ApP6VjYX6SQykJLi5kPJg/S2COgN8NbJceEfGvzKGE3rqH8D3Zib8vxkU/au4UUsi1fZdoCsiW6zvmZMUz00PhLeJ0ZDBKv7hDlaetm2BLhHuV34pKaOVW+5AiM8bu8nYMAZWhHoQCSzDyABKylV+H6xUsSvXig9VIUCUNY07V0W8Hf75eX5bJhgPd1Z7jA8qnwBKYIEQA6BoEBRQRd1+bPJcIh34BcILvIGshFUk+H8/tyOsLZd5st1z3HyMYCxKZ5uDJQEepegqOrBNUJGho3x6KMwHGFiyrqdEZo10O17lL939ukWcn8KoO8eugCYK5YFIEooGzV5B/QuHLu47gJSMlXO0AZlz2ezCTwrA+PKnjN712r8roC499Lp3LsAt4wKNPPoRlg5sx4JfOzBJ/BKcIdhc5rwCLSthgvMLoA9ltJ51vspzNlzN3Ab0IeeySSChMycpsXl4rMppuMrQ1CHjxht96+ZAnu9RkAEELPBcG+YC+83w616/8f9MyOh2fPmRLgMSmEUCDglQwOz1+cIy33+LqwOffGxnBVwO9Zv9KqrwRF9yKCkvs2bab5k6HrOvYKwArqE9V1al4ckNH9XjqvhurC/H5Ldnuq5hdyfMOR+b6CPB7o9YlPRqyNR9qVxBd96aaiNNehCoS9C5l39CVbheSIkEoSO8ude+uE5CyPleNJlASjOyxl48z6BrsoTnnqSezaG5Y1TMldgMQdZbp/h0ZV7eOrduMq14rgLzzl84zwHvJ7g0ZzDgTe6v8Ew9T9RQdo4HcpwevrZ6ZCgVooQRVBQH8/EneKhNQpeAdKV72zU64I60GTA+6VdqGOd1Z570LWprid5wSO2Mdufsf9F2eiMkrlkzVs/aByP+k4T0C78upqImlR4C0ONk9c6L3x2/Oq6ONYSFC5rLt3Ocqm8j6O6aa2yDGlte0M6IW6v5/ZimTfIQ0el64pSKLluH9W1PO1fH/XOye8TxgwW+V+rc20AXNkDF/VDZvgKUANcc88ef+mtgxp5xFr2bKQchsAcdCz/bP5Id7m/ij40nvUSwiuo071YJ/VVs3bPl82VRLlsu6WwOY9JSZQkOMNy9TtXr11hviqjmH7lGuJ6qRQphN+CFIQ76ivAnpdKNjYZDk2im8OzSYI6ILvwqNkrdCg33vOob///nNHPMHfT4YIXvjIgDOYwdDlvISXxgbmlohXLRDuTeCjFTqbl/vki3C4NOHKlO0MAzTBgsa+sJOsZ0H0MbA6zkXdUejuH/jgP/XMf+ej2an+X+6v54yyNwp1bieSFkXckQtyGzTYcqwwEJYNtdYKLmEBH8DNfjj0+hmkCTvHS8xvR0MCJ/sAYLDxUhGeCksOxAj2BErK95fl2MCawfhguMBB0hjqOBcO+HyeU0g5k9T8KY5pg5YkjcLX8QaooW18fw+BWIHd5Hkpvem6oKhmcL0rQLlR4k0c0CyLwEDItcOYN9r46b+zKG+ZUuzJ73GQucAurgkHMRgeCKNqont29gH5hbzvmY4JHhNwH7AO/S2MEDKkyV+QJd2MwYNfnNJg8ci1w+w3M/dlm7x5lk+uvMeyG7GNB4MpO6x4W5S0p7gk89B3orpoFmFwblXuLF8wkzQwJWeh9KqCDR19kmh5qYCRndZezxk3yFz/P4LA99NaLBRBjXcffHdj5OhkQWI/9nniG2wQlvPbVnmFDZf/MhgPD7yjj/RgzrJ5J1+ZCOPo45fC1ceUHbvCkgH2Juy0Ja4sGGPtmUg8Zo0Ilc8iJEqur/TWrF6F4VkNXtoKcVR4qQTISVt4nCMSAKDBPXnSTOd954Gf75uCRlb4m7zb3DSMO6AFm0OYjaAH1lYebfz+dgcIyJgOHx8Dlr2N2dmQPVyofv8P+YrnOOz/KiHC+P6vWiS0KAn19RoTFYQGVtdTIgV9NnsPUx3nz5d3d9r63veX26tcXL17c+9Wv6KEXeIokIgOW6QzzTyX4EqxDa3egYSWsw/GIJYDQwtAo9c6Orq4HNK7ux4OHLSDJyXEJnql8GD5SPvs1NnhmNZ6tQeKwzGFyhjo/b/eXZ9P91SknWx8Ad2K23O9WXn33HIfi83rVCEbj6QzSfH/4chnAqgxeQ2/FrkvgIqBXCpUjA4vQtXtM8HvsxXsi6LKMErw4BrT3vAJoBzIHdTIeQtIAeQb84TsTsI6yLeD4ecrwZvhN79zad0bui+BqG53BIw2o/WJ+nwGPTTYAFqA/CbeH/Ncy3H1JngA9lq6INMC69iz327vcHwb048UyjYfOCrMCfSKdIJbL6TJnsMHjWK6QUaufZLszfPwzAb27PrzkkH1tcKyBjrL09QRS9rYr0Os4Yhkbz/0LicB14yR5wiMHAPMfEGhebxNt8LkBkk3pjnpHfxdrg6M0sx4pAwAtQVcYNQhMO3rWwV2t7fuC/Kw8AnogAntgim1SgAwCVJT7YyqDWBkAZwlKFQRZDoRrgrDYu5f3B3tSMpnDhmBVgCzurzKuE1AhpLvKK0hQF9D3QPrJvvdoO5tlK+8cgesGwPH8AHWayyRXfMDxOuqT8uvcCDM3cR2tjI+0n0/WXLvuaA3796PAHvGeF9YN6I8Iue8eugI6KrviuYhQsZcXYeUxqX02fAcSJUP7kpm5ctLedgeje4SaUya7Sjyb2X1YrvVqu3ZT7oFhsclYR1Q+2zYdmo+Mc4e5bHuARB3RS0bOSRJjPZ8eCEXDgAGKhgYaIaqcvAYLR60hUyYxoqhS6557Ln+G6qE0M4rrM6S23IxRr55RSjIp33QkK9oqz62UvNVBe7ekr0fWONWTgLQK+Ys9WDROJIQX0YSAX0igQW4gE2Fwy4RXYyPbHheVwYIwxvudwbWGPAFderlZFp6HYijIOY4ZPuSBxZv6mNrvPfTe+DCzgb4LDdBtLLH0DehPCPRDcYLnI5VcB3R6zj1Gny0BdfWM2GNP3ipUXLzYVF/sOavz2t0xqxwZgL1/uR+fcdEB7ICX8Ci5X+HlmhmUwR5gyz/cUoDWZb3L8c6/oFbG9CE5D2ZgwdG+laGT1tnJ+lN9he3zxfE0M2DYPDCVuLqPKse0oYZqVmVYVr9BjqHhzwvlLj0jdHAamB89nPdGtsz4oIwB0/fyfhe2nkKPZzUMTQas39qQ4XEAk/IWA+oGxVEbgxUNggRgk7kbs7llUKA+K0xGxYk3X6Crwu0LOTBC0wFYy4mA3ccGTNCFzCvvXK2LzvC0RYarzV7W5PXgIsR3ud9C7g8Iuf/QR7eXXwtZ7gvv9ZgcqWwnhjpFbGtoh8yk2gp8Sd3ykS+yEjqQIWYZJKrtVT3uwXbGziFjBrsZRlwvgx37GnJGXUd5h2NAPlo8/1U3+fx9j7ItEiVdxqaMil5wv9M4wXph9JZ5AnrS0kjBbYXwcQ1rRM2yuk4aCI+AeOiUOgEABZXaQhVdfwX8JMEMcSuPEpVmrifC/+l8u9y/zSHcTh6/PveXi+I/8eod7osoAgM5GyQLr/pi2+3eu62zWU95g5pfjwWZxyNfHzZB3Us24yOPXd+vLoqA17PRBCPGYwLzpgwQ+KrVyEWuFotCpENn6XvhWceLu237hrfdfg/9Zx6aFIchd1d8q+NrCTD1JS8KUhbiOQN6epYMhAziULgJWG9IchzAermnnKHeGRIeJlf9E8ZBhnovi4K/ikzU5DI6MteN+0n0RhkrMZ9T7kXdBbrdGqRkTUQv9reHuKkQRmvWQ7YHP/y//MzQPSMPIXSZlcrAZ/wz6JLynSJlUI22TQ6/13h0BbgSNugzRSLXynhYHk+bAsq94H0/3e/rMDaDCWE4Hg15Geo+nuIFMJObYwtBbFnUyEBQDsvneoQsq7lYeu95HtQ2xwF+WKqp/wKk7b662BNI8w19SEYeLdi0NqnfZW3DvNs3yHqc1jH0bwf6+972fPvbNw/9AR763EP3c+gI684rK0p5zMahABtIuToENwoBUIwAPN6UDIj+x1qUMWIyIeysXHdk67hfQtb57Daq99ElMmyE/N4u1Z/6PscHjZT6t433hApHMWy8gHTWf6+rBeuoTI0Xyt+Bs5tTg59hUG13pPppHeJ429/qWoI7gpjGguvAOVD3zq4h9K8A3DzwrixfZ+VngMxKssISQTR0a655BVpUzgfcFsqbz2T7swQzBkiCA0M3tZf3cwtsZ0dT/bBvrq5rI+LcG+688zReK8Af2wJjQTLcNNBF8t18mPvF811lCsHK2MMis7B4WndzsXVGALbl3xdvbnxDiqHAC3jbthfz2NoN6A85tiZC7hUwY9TXntD0wGZBhFB+mPbR53lmuZ8tgJSUOLiaqT3e418lxzXy1v3uuZfegtAS0WAcmu0LhCqPU9g79dx+LVvHvIBYyGttyLbtWBwMdCejfj6/F0CBcsgY64DBXNbOLBBjQ2sR74u/DZ50QKIwmo0Bk11BtzwMF2R5Iz7ti7MSXBoDK6A27R/wIXiUNldh9iaZjEERHvQwNhEEBt8CVegsAjqMB8Pd6FxbT7Nnz8ZKZ0zE9dnedIc7eQ3oqo8+LqdbF/qMNxsqFtqQBokwsrycGlsbkCmkHo865j74DwR6Nhxy/Sqz9Ab0RyXF/dT28mu+cdvmr611HpwCegL/pHb7BjDXlvM3qmnPGSGDivXsxSdHLAqBXQA2FAxHD9gAsL4USEF9DCEsyyBO9YnQ8QG1zjiYlSlgFmDPzttLXhQMMdqAcsGUwD79NBKEocXzvUqedDmpj1HHnJc9smGwIxjLvigLgY3Ns89Wsf2kKtc5NZD1715Ax8IQalYGQFZ0uYQEO10syr/sPYssZQw7z3Ffet4AjQRxgIKpaIbOUWReZGCvMshzZDgAUOrAUDy0YyOZDAC5XxyGQvRNn18ffRmNpJ9JVeF0kkWD8/zIm4GUj8b5uM6jjGUdtTLl7QQcp5gPAXQyDvi5si5osdvrekuinVjk+yV7sczNQ3+Ih/6Rn9pevvcbj1e/Jr228Gp9vmRIvn+ZCLr4ZS99Nt55fTIMjC5bkxkf0GpC4qdgjfDz6gjbIX4HYgFuZTglQ2ZWWIyG2c9ikNxFBEGOYTJMaqJdyJ+PnC1PPKyOzS1OKjA/+bx6vT9WXDH0TCHADSzT1aPgateGmaEjACp/DsuegZ/vn302N/coNwXrjIB0PSn03IrDxaCzqHd5xllmu+sXhtwH5tkIyHApMF0A/XiScgeSHAq6XTKfGyajf1iPDNtD3QnmIJOCWyk7B4OvY98Qpv53B3SwlNjIyFn0sWaOR+xLwTkIagzxy+X3ob553/rA38Ub0LdHvsv9h35qe/m1FejISuUpoYbN9/u95lCI619oq16ohbOzYg8Zp1c5V0fv1ec9foZiAWECRX0RCwKjAhrypxvjyPt5z0Q7OT4WwhavhXU5V1AvRkeMqY1zMTjQuDhLYGsz4GMUn01XXa031Xbql4D7FaCzAdDCHpQaKriVcXAKbFRuQrN1iVBWtKs/QFwVqQFzaRgIEHKbARWduXxfz/wAo788p6lTJrZdP6ZmwEOYBNim8dBAyp6xI3/+XFe+NRjGSBavuyQuDpJaVADB3QG9k2nMeRaoGAmwIOZIpG0TOf/JQMlHIJMxmnps/a+L30S4eeiPCbnve+j7j7NQyP1QhkXJC/XlWdnwwxygSRN8EJB8fI2eKbBUQIBENJOM28ufr3npCR4FghN0zdgE/MjImB0qRgONcwbXiHvzkTjrU5SFfq0S2oTMbNTkcQeoJ+NmjDYaMR3sy7wQ+Ct0YdxI3jNAr/bIO3BfBjosfWS7yaQAyeU6ELvmFCH6M/AenpXpxqm04210pppDee5XVJ1+bXX8ytvh5DtqB7z30laT8Z0NgGyIFPh4d5oENmAX9ncN4UWofRDxaPU03C62KNIYTBqnPsn99hMDozEYsqdt8JzWElC2a3+YGmPlmuHQRocoHwT7ORk+s/PF+hBfhgD6Lcv92+7utocdW9s99D3kroC+gKzrN1fQFZYykxkooODWPSPLHl6pLQMB0GKUPOBnVTsIdlntqk3IeGdDxQ2OpZceT6GBkv/OIORyDtamP2aIrAB7tme+yly3erv3sRcDDg+KCSPA61Mh8qY8MDkneOIN8betPVRYHaxVVUXRHYDIFsLqxRwS6k1YndtaQ8wUfsiijqahuOz9M2zbMLcCEHrcBWoZLLmdgI2EPRglPHb6bW4VnhnCNcO+ywEA9hvT0pG9MZYAODkucXHVPz0vMJezgEvfGQEcSkeYwzLt5lqw2RdWjKPO58DvQQB9/DjLbQ/9IXvo5KEXhb7ykgQcYgdWh8lX++hH28vQrIgamGZtPH72YpdQkv1p3ovevcq2HFer5/SVcSKjIZytP785ButaD/T24lE2BKONv4b6fEUsuLSXDTKQm+e4thVXuH5bO8qrLmWtGkt8w4d2zSEqUfWesD7dluBeVMAQTwqansuACRUqYc9eeJNxjYq42y9nmULmqqC7t715OwIo1VNEBORIQIJDd7Zb7u1jFAONGDMaIiRdAOoyx/65kVrCltpHwBvG10YW9JKy7W0utFESOQM+Z0dV+cSBWmN5Tqd3LhYzz9VqvWK/Q4pZNz4I6/wG9DkY73lUyD176FLBNqA7mpd7pxf30Xfz7D5vjlsl6lE93g/1jIK/2GKwOth7De/3aX6JzduBcU6A8uvghYvkOHzr2fXXzOYz5w61xby2JxnmejzGRxiCyzkhgCFcVb94ndrjEuwg16E0GtlIhPt9bIwEr4RghpV3UGa9VxU5eHpCMSpvWbV7CnOI2O4tdmeJ2bsv/boQbo+T2RrmDkWofMg0/xPe+eTaUQDLpn6o8HGqK4+1HLPOyBDRFIZ6zHUsFGkwnBgyMAyjv5TVJo0BMFr4+boXPsf6Srg9rUmxVmkOR/G7bbwp7uahP0nIXSrGy0AfiWPjvwp1hIW3c0+4tufVT34nPfT4IlntNOyNGe/rPkbG+9D0DprGw8X7xfN1i+LKfnq0tm9HqP33Q3KSA9vM94ZVHaZEHAFU8Ewwj6WQM9Thi77Monf2DhlixPMxxJjbqJi97VPv2+YeKYQPQV8Qiil0Tp5xKkcfVhB35T6NhP5YWXajEGq2l8pQqAp/DPL50bUYgC6hqwIz9kO6JLmArfD4Uyh4DMZR6gScEoSwtx33J2SCoQ59PMaVjQDhCaOcbV1kEMyJqOOe+5fGtFkPNoZlro83581F7PkVhk0TAA2nWE/dFhCuseUa9jnKCY7DyKjfjBidZ8eLZW5Af6I9dAa6K8tFFnP2eAzq819KXENvd4Ale50S2G4iXMt2RwWvPFUHQ3M+vJWBgH9+jM1gCH20890NVM/O3SdvVXjp+Y1so5EEa4QpTLYq08MWXnrTJLklA2YqohVkD0MAJq4CGHs+VPvRt5w+ETkAACAASURBVFk3rlu6NA2BqkSuQJ73uhngK2gzPLvPfp0EdwXt1BvrifWhPebgWXhPSQlfKHfU2R13ElAqMIUG7U9LLGNouiFTPOlxJ49HBpMNUUpa473hBBkYywWEC8yFYWCQKn2fHZLnyC8CPdUp5ms5JsId5/JRP8AcJyK4P4wdMZ+Cz1BOH2XkkyJYxw3ojwq5f3R7sf8e+kyKWwEdIuR1C1Ls96JHnrw5vEF7zp1Sd4U/lX76nGCQDQSrL3uTC2OD9vE742C//hr4rcM4GaNXPNcmgU6Grifw27C2nyqItnAsrPcjUqKjJAgyPT7wtrcE4zDWrJ9dkhvPt4H3DOo4jjiW1tuIAMWVK3vrDN4O5kPNx9giLLtnlEI7g7fQmY3CDAkUyLFfFl1VSpdhiV4uy4JKv1X4Bqs5YAp8nSedvdIzzxzB3XvnBvRrcpwk1dkauLvzrHYbo3Z7grYlfEwPkccodsZOQmljZGH/VnOJa2TICrWj4ZKMGJGwJsCd+xQrL63Lpt70fcAv1bxxAzp8kx+zh/7ZmRTHQC9g6mBlcshwdajA4u2BdrS3uDEIO+ApaIaNkIHuZYt85/vfDi1Q8Nl7N6/xrv6KnD1zKLzReAVvjTh4mUW+gEU1eByq0RJgatsvSXzVINGeeozzGdR9HImIxbDAMaO8tZUhwImYsCSRd/53B2aTk8FpkLfnEPgMQ9Wg6S9Zdt5khZ0UsajUZZwguZQlv9h/RYWr4UFgOPnBlaOvSbnD/nWClsggJw99jNu1UDtDs5PjqFHIl6FFoLuwf12hnWGuoNgBvfQF9vQZkH2/Q+hURva9JtDhmk1rDtZkD/Qm34K/YGTs7OfQbyH3B4bcPzuPrZ0CfWq7Tgmzl+SeIhkCCNh4BVH8tndSxsskOAGeXHnet56KcwBzStfJdga5EnqfdbZ78NnI6LxiNCCWnvOkMwJc/T3qGzga9Z2E31dGBFgPeQ0A2AnIaHAk4yMZc5lWySiZJK0GgyE2VotFJEY7MNkqoR0Iy3BH+Epr4OSi0FXyCYOmw4q6FPXkGyulrAwGlAeT1rgs12sYSs8DRbC8fja6vd+3/wVgx0gr7xXL+vh0oW6rWwFqacA0QKcEtir36JdfXxgF7YmAxamDJ3mRDEQFfBa4zWaPG9dlt0ZiDvPpSxuYvGbsGzVX1ALm1t4N6I8IuSegkzYr8CYAFk8n7afCm9Xa5+KBPlzdgFuFuN2VCskSGD2pviapJZAIoKOtwPB042UWKnUlgBHcxdisYQ7hcA75G1DlvzMisXqTXCf/KajXUFdgX51HT/APZpdtnjzL+XUqOCcMaRtfVHbH32VBPwTp9Rn0bBR01b441sIeUALoLKgMCQf4/F6cPWfKfAVzDucXA0Mk2CH8onxIzMaBNiKa0HwXopagPQ+148mAYmwsMuFxXvM4QsgdFqJKQsTfR09jsDAa1LbGAC48pJIeBdB5naa1auWhLrmWod4yJuKBvG5HEt8N6E8B9P1d7kKhMZwOvUcQwueKEQD7uJ2ixr3eUuZC5nl6hrQ1e3y5P1PtQ3+S/I0h4mUgjL6bCJaopfoZY5aBbmVL1rmQKctGhgFAvBonU6NDEtl+pZaLizyPh3x0pluOJRoFcSrR+dTNR8fTsp5WyZmCv3W0aZnPfqGAxzOmDzH73YSZSss/ch0oB7zOdFyGSujnJFl895YWSpRBziBY3kdj4KIiZviyjq4wG40cUAdh2Ghw6IvMdgU6bAefTRAhEBpa+31wO2tOkYPGo8Y+rQFsvYV1lXe3R7SiSz5ctN9n/EfnlYGU56LKZ2sR59uvlXmElXu2jmjBqPX58tXd9g1vvx1be9CxNfPQ9zfFCZ7r40bNy1+6sPsqcx1Tm89frhILx7i9glLaW5VJaxXo1TjIargD0msG1OYYntcLSW1rY0O/ZKcCjrO/9V49gg3HjscP58qNDZnol8clxm3xDgIwOmwmvX3o2Ok6BICyIQROEGiZeCDXLWienhoeg5In6yVUS1hnrt9kYyXGytMIeJSDKq7A2XYbVuH1BL3Z2GkiHcFxpej5XgAUwEH7puWZLpmLjojV58KAyLCbo79MUjP5AOirCEATjaiQzXvTdezW+QFuEGVuyuN7o+1M3AJ0L1O3PNz6SgbHhbPnsLjrewrgd9BpEWfZxji83G7n0B/86lcH+isAOmkwBk+CHiyy48/iQa2hGdoyQJDhtwAqtVflzP5ZTe7CI3Y1Qe1UDnmMbZEg5/LGADPQGNj75/PtiLw3jiDGuVpB92jH5LNv2QP21EcVMe7m2atMdO8rJQwy7HGJ4TMYMeDja6s6eMnmstYCqBqbgOMSmwwV5hXYbDgAdFiYBiDZgIiHCuQb8NoTXj4lWEUtK1AjWHwoZsUKrIbH8Xvs94F59LY7H7/XJj1t6L+CxdoAyG+Dsz6eGQ04NyjXuE79pvnxcckMDq523nk3z8fZc/hP7J3D6JbMe7IFQo75UDEOaGG1Lx0qC7Duv1tW/g3oTxBy959PFe5Igsz8wODxJUT3+cUmxVu377p5rvx8qS8WqwNoXlKGBwLm+DvVRyBU59IX/VWgNZTt99QYjWcqgKtsOSS+7OsxqP1LZ0aL4790jh36lsYOx1P036IRKvLCrQy5s5/brZ1+/ph6dXfIxsc0UPoM/WEc59VUUVxbftyV0sIUiEFLOrk0msrP71CBe9br41PJlNbn2rEs6uIDWLMe1tEIPizjYCd5vK7iDS48VgI5A0aNoyOV4MZl95FI8H5IqNvlo/PXHYDnQJ8ZJzjkbGjYvXE9r4JiEK28c1pAbMh0+/U+ratwu/hqVePg5qEfY/m4Y2s/tb147zduz17tdlH2km2ipAK+GHZ3iHRvLSNrAT0th9hUegwdVNr9PUOsoSZc0T0QhHfbkP9ceWWfe3Tu+M9BPussL8xBqDZQ9z7AmGC/WiMhyVH7K8dmSo2GgoR6Iws0iUEWYcRMeWgvGqcd6+I1x2A+e07VxVGjFZK5/lXZmPlQTacmAQIcCq9gjDIghIqSJzAm4AJQsiIVsosowUq5sxwVlNkCUCDP9defRE1tFKOkhoS7+ipEsqfvUG8A7PXSfZcvGQFuSujwODzE48vQvgJX3IP3HJC5CLy+w/gbi7C88KZZj9znPJuxOtW+fCrbGAyjTHwxXm63Y2uPCrkfL5bZk+IQb6TZFNTbTOWS7T5V3/QkynOutfMrPRlwKxk0jHInUhllkMyksfYNaSoELYEOUF0+E/J1shmg9vtt6B0NiqOi8eVIxsD83uVxCthiOwzFDqqHTFhvGgs0dMDkOUlq64Dt1+l5Bq4CcroGH+4P7wXepz6SJSBDmBWthLWoJOnCixnHBV6NB8VKl597CMzbI1sAGAQ7KnUDk4RvF2qXSXd2fl3vFSOohixrACd5FPAFzI9+NZ6+Ub6ML0RBzkAfNkENtbMRFAYe9BONQAH0VZ/TMi19jCf5HQlVjgmG+cjL/V3ut6S4h/186r6Hjh56UuaN8jMFrwB7TBYpdscbeGkKmv4cJpaZETDrZXAjbMo9pACdStLe7slxNtEvBZoBuloXji2H3hNQxbgb0LmPtc5xhct5mFwluJGsbRsNsEv5Fdgp096+3B3I+T4ag2x4XIG7bA/kNeVzLDtbeywcwhu9WStHnkgCJgkpinoJ86pcAUL9CnahKKMR98yg3eU+pwIVKf0WtAZrL6CPmiXQHM+M5ENHaieDACM0lc66Rxv1vLlBNpXhJD2CG7dT+xDbGZiWhkYDtmdKUma2N/33kLdKxhMTnYwBrzPD3GU6gfl9wu1ybYr6x3KJuTdj9wb0R+6h70DfXr2EsDHRj2EIWlEpf9cdyTsdH9QrQBHKB4wU0KZytfBpMSaaLYDxFrrQwC5vgo6bHIfonSd86iHTMTYHjvJKXax77qcvEtWwPcQ6zpGGNfQfxoXLKuMFocpjq4BrL7oxowOT5pibHbDT3NNDqo6roO94zNcV37mN7vMpwPHBHWC27kU4XdXlen0KOT6jEo8K0WA4/p639r8ltKlBBEYGl4ZGAgwBlLOzVdnla1fNmOB/u6NgydMHw2OqivYtch34IPrBsmsYjsm1kUrj3WXWT/rqucmClTKNB62855X8aMj4Ur0Y+bHyvG4tGc4W4L75u/8e+n//e96xveN5/UZ/7nOf2/7k931o+7sf+9j2/PnzaRY8+2u/8Pov/sDV7+GbUe6KLpJyPMUeOgKdwQD8RlaLjHYSr4Tex7fFAF7gAsSQ+9VTMAmaBGhKAlMGgjRKMtjYaDC5JcSEbPGWtmnMwPAE/KxNGJtZrjUsptHB8nmXcBytLvi3jl/U1M1NgehUfHIuSH4N9hiww94CQ6ovX5f/EWkxDfEAuGNbYfY9/Ou+AraqdQVlpTzb8rNyB3pqjBK08F6XKMZQvwzzfGxqCfGpillmhhHC9SosD48fMr675/brZ6F2n4cuQrAIteMcpiGkbPRsEDUGldxWyPkGZe+8GCBiLQgjJcnd3Pdl5Il24wobJ3j00p7Jczw/zX92D/19b78B/UHn0D+zv/r1a96/5XPoOjmugKyBqE+03C+9AvT4FTbVZjEE8MiVAJhbEHyP5HevERrtjAcFUwXD/dqIEkxokQwGMjAlyr60bEsc9UqyTmE6OesYivPsK5nFGJW5wshOGetRejWOto6I0+kZb5ONNkFnrufh2H7Yky3s1R7rLuyZIkUvV5Qdl3KrGSpxd4BNKGSCPwMqwzi3qGDOsD6iB8/ipSrlPuxB12cXMncwB3YgyBmoBcSrjHfy9pUBkGdincWvPPrW6PGfSM0LoBoIcT/NCy3KbvwViG15jShSXW393nksKn8KGr4B/YEh91fv/B3bcQ59Ah0V8uWM9y7JiRVsTrlbnq02ALfeXxd2BmgUUIDLz95mLjvRKgDEwOxgz2Dz/fTlUbZ8fjvBrAHrYSycGApLaM45if4bYOPd7yhHNQLq76orqKd1tRhXM3m8HSLwCsjKMCgGQVPBU4O+BbdpdXzz22x8FfoUTPVL6u1rAY+wChQMC7SaUDsCxp4xwExH2J+8BHFI+lL7zakNSipLMi+MGPWinApFsccPwE8QXuzfR8h4GBg+NtJIyjDvDCQ2xY56ZX9hX0bJnq7BfjXJycBe9wFWZBfKbywAZTDwUbsb0B8L9LmH/iCgn4RK+chQdy790GvFFRMvTFkBbNahwWPKbQJ7LjhrV0Kd6kuwWkAWvfEDukdb6zeoDTnWHquCFib3lX67ASH6TDCv/d+/evkX6Tpodolq0XdD9cXcDBuxOWVcv1oqBd5IQbG05nCX18TQY/f/OIbt+K+Afd5DZbmCdXtP7rFWD4mBdMB3XlTg9faaPdwK2uisSrRzuKWxyElQLAcDeyVn3uee9c4OyucoNJ7KXEi4Y/j6Z/JOuzGO8a2GBL8fQBlgZaws1L1/QSCVvuuXNJ6EkcBz0LB5rPH0fHzwv+hLgCW6Mi/2LHfbQ39LNbdve+hzRj7+8Y9v3/uBD26f+tSnDp1jHnpkuYPibc6kszLVQARVVLzSmKDu3Hc8vQMllEYCRJcE13nBLji0PxuqcgAAT8AtITvbQsAmQ6aVXYMXx7w9K299oX8NXFFHbaPtA4JVZMeX52is5FohA5DL2NxnKcepWU6YzGURf7iC9PXls9YP827ws0ERtN60O3JD9P51JUUBviiUFHujfIcoubZkNIh3wXPbZ+04JObXUWVnJxA03inDDp9hkHQwV1EJ7O/Zc6sXyHAfEFoM2Wiz9/Rz/8Jq2J9l8Kq2eUxSfbR3LUP1QE1lJOCS0wbDKCHXajH8RqlzmGOZWvMN6I/00F98zfs3/PnU9DYxoXHPFHmxqSTU6ytSU1MOh2b/+QTcxVstICFvuIB7IgU6w3WujBm+Z8bIaj89fue8vvUNIx08/qvkOR/TKVAPbzpTPr/pBlZ/brF375C8CvaTtTVuW8sT6KCBUKYloAmUZX0q2k5KS1ib3FeIPOs+K9rdn+8AcQ0Y5cZ4SJBbf1bZ0iprvjEYDviUe6S8CVAFHiL5DMRMIDBnU9VRw/9zBE76OsBsozXGDcEjjYDmlAEbJRydUKFxnMC2LViHDPs6FpAMN5aCDskLoCvgno11eeZobzbsufrj28JrlufZoW8DSd8/B/rvvWW5f8mP/NiPbh/+yEeUitpaD52AXs4xCw2Y4FZgqDVoBqI+niahLva/FTCTUj853iX36ZtoQvuimdURN+hIwPwkrE5JZBKm85vVvbXO2lKAy2Nmtcdc4bMK/ByCx7lKSySfFDwaKEYILxFaYx10I9JhymRUpMLywl6Q3wvm8yXgA6gR+mh+tI0Jxe2XDEyz0gp6Rvh4khWuBmo0nOq9Av7kDU7FDWOASpuBhQr8zo4kLJLM8EUs3LcOhvtRh3bf3PeLx9jZ/2zgOnlX9Y0M+mxQeT2N8dPmIsxOtn0TuQ35rXB5PtJ4w+pQ8uG8dWOdruPaFf1UxsKqDZW0eZxD30PuN6C/eDDQa5Z7KEwDASooqfCbULI9l8EIQOkMAr/ee+motLPBsEjYcuHFnnXpw5SzkRHH5qz9AOaV/fTRM64T4SXvLTL+x7OGn36/vqsXU/U7w6FbF74G5h/aYJgtwE0F17gWKM29yW8cVGC9D7SvgPm0jHlRoqByVEJXjr8q2OnaLIDn1u056X0ZjItSHjcq9FiiKHfWzuifPjrHst3nrHnaExb9sHG114qWUHubaDYGQALW4VvnRRsiMG42RwhFmocyV9LwWR9Vm8Odj4+ZF21qfTHv5ejbcs0ujkTCwq1r0L4QeWXvnxzo+zn02x76wzz048dZTo6Z8bwCFwt4isLs6hbKG+sdbeZjdAk4FzLeESYB4IwFbXRQ5nkHdepDgVWSce/LWMwmyxra06CAwVdGxBil+N/ZMbkhgjiqdgW4nuYXrncHeJOLxxfXEj/rz9Ai6iCcR2goCNzasMw3P6/OQvHY0kIP03YoeSWHAm7Rg/CwlxdK3lB5CnFUmGHbFCDLelYKvdnfHc1VsGvwZeAZXEFkl9OuSZjT+GDr/na5BcxN5uFNQw/OohIdfGVW9wzhN2Nq1oEep5Os+NleBmIVfm0I0JzRgmC5VCQhreXm3L3PrVhwRb6m8A3oj/hxFk+Kk8fWIjv7ioJlOEmdSWCbmtdfDKLf8R5LiV+XesWgkG+dSw1nHFTImqY88aob2B/jkO4NoONRtgI9g2oyFAjsiy2FA5ArQ8m9+NG3kjNxJQEOsHa2h8/wZmPDYS9C85KeDVQd5IWk40IBsRij5lFj7KjEtBNXaMCe/3rIlmAbWMQKMgCVHEkpNkrZnusUqLwuQrqh1KNTRfGzJ58MAYDIwnho38iGxsrsVIZ59qLRUHA5/YEaalcGBhTX3rlvO4wJ5dfVqvGxxXLtGF0sM5/HYljs3nm13lLbiff3fJHM4oSDWWBlHnh+FmszSdOUu4XcnyApbg+5V7CEwkF4ogJOypq88KJEG+g5qpQXj0rXaMvAuaeXng2U2kcNqAm/eRNVsf1djQEASen7wKgySnDc8qtRCepiD5+f5VftKrlHZIYMl0tQn63BnnkaCzNMiE4wjRK0pQ4bO1QA94Bx5q6icDZeDwvzUJrx33EyyKkxIVdAnXFqv+UXtWQNNj7pSjyxiMaOz6t3gEbAHX8vvKYCoiZ7udQpM9kdYUP/C5h38Cl9ab1oMH4IeBrKAXSG0qpNlhP7n94uN29IoIsX3OR6YhD5eWl0VGulGh9kyPiqPFsDxXjQGetLoIs2or+RwEjLOm0PHOfQ3/aW7X+4hdwfsYc+Q+4MYcTd2XngM69wGQaGeD8D0pWeg4eSrFaGwuk9YbQYKMdLrKbanUDv5AR4IbAUnALkAPVGTp+Pru8wYR1M8aw6z+/xOfXR+gswU56z9xcMgQayyXCxas+Mv0WbKDMrBtU/LKNwHmbSBHWplK+b1oq+xyNVo9nTAXBGo3iaQUjc70BeWj85U57gkh6uyXcKONxe8CbfWUG87QuPASS3WVb3+tkMcmahAjBHDHx8ICmQ29RZ7UH5DtTLOVR755SHIEPjjXcOjPfFltpfwRy+D9WgHA8e/7+E+YxL+S8e5fL46A3oT+ihD4UY2gOVXRyryhrPQbJQ6P7Efc+lFwtDvGxmATXzcFtjI2n4/kU20cTJ3vcsiNVWAwX2uud4e/nujHqqN2YFgV+GCr1sMhjEsMIUNUaO8NpzPUP48pv2zXPA9nBUT+TsgI2RjBXAlQGwvja2SCqUG+11VEb0FQ3IpwXA+FEFoaRLmzoUeFHJH9nnEMpdwUaCELILujPqh5wEquswz0fOOHGrGib3y2g32ZhL2Qig8+YEwTTGe0dX5/+76MNcaPWFLfF63CBoTdyr/QDgUufuBXQJ/Kgh9z1WbZ7fucaOr0dekbgWX2wjy/3mob+4n4d+9453bp/58F/aXnzdN21HUhxoWAUkP7Zk2g20DUOdPSH3WuezuX4AVOepAvG8rovAWh47YyIu6lTGTYI1wbzc873rMXDouR576sIgKvPgiWxjIK8aU0dbxpnFS3liCdwP6gHamEDuv15TadnFwIi1lQyA+YHX2SGHuiigerFY8+QK6FmhneN9HRJHAToAuq4msRTIuSyaKyuQJ2iCUClR7sSg2G+3XvCsU9+fYOrqd+CM78W9Xx4DnWODJdhzEehHBRnofZ0im770UWe1m8gIQ3uvupzH1dyc7Z3PxmIExJE98ZVI5aeRM4yx+FbwY3YO/Qb0+wB9/0GEL/ri7bM/8JPbb/6+f3179mr/0bqgWQt0pVV5L1hCu2YlITKK8me44edjLUxv0BT7AobSAGBgQKHUdzIwMohJhoUsPrQLD3xAPayllUEQxgXtw3djD8YEGhIw5T7/KkkOy61APcqB5XC2zy9wmWQi6nZGgYTzFMOnFg1RYZQWUaDMUdWVZ1R/UGN1b5AD6h/Qa8ZFXidlbI8yRA6d7ODLgQR1uh2f70EfFfZlhkTsnaOBMAooj3P9AhiswyIDeD48wW4OTBqXOafnx+Uuwhw6UiAOEyPv4dykNUB7zyvvfrZf5p4WTporarfMy5w8zAlRpx140Y5q7f9TEkpa3Teg05f9QT+fursx/9wXbZ/50//J9pvf/G8E0EGbZsVdPS8UQ0FQQcCfSaC0o1yBAzxCVxTyEdZtzqavAEJwzjJnJHjfl4ZCL0OR/4LR81pzHMzGLIE4bV3QVsGZcUNwx/qNxWHf9OfV03PtnjeaHtVg7ACd1tYC6t0axLXXsNGjG+YwHM0YtE3LZNtkkmnWCBBOlcEzySlpBOlAiMULyIUSBl74o8U4cICFdSKVs0h403LqF7okKNDRqxb8pU+RSa5hH3u3tlugPPMEfYL6+Xnz8bQCZDWYYEwhpMwGBPdfGR1J5qMAPKWAvtjj16CFpdwaErAC5XE9/S6Ebh3KzExxwsKy3G8e+j099O358+2zH/wPts9/6x/enlHIfamsm5jmFQhqoI+rpvpXIXJMC1/ti7MX6fUvw80N1OfDGj5Xz5NjH+ffwsBIb0KjjPrSvveFoElhZx4LnqcOqn59IYeN62kdmEx4UC7LTMzOR8wAnGFoZDry87x+Tc5QuR3m35jrBcgMFmoWlTwaC1fqOQNmzkOPhlvQqGNtk4RtW9i/7q1wYDStwuzXoGsvw0G/UHv9yEeGcupPYmiuVyfCjY6qMVHQvmIkYLj/GNJmLA+j46gwQuFprRRjKWewd/PIbaJxQ2YG2xy+sNLI0QJmGXfD7Ab0hyTFTYX6G3/oQ9vn/vD3awUqXwYzFs1pxjtoVAVX9wSLNzm0tyXgKYhF1dfeIBfGwuBIm7RFmVU9QDOcHcLKM54wUsZH58W7YTM7Kp9NkYhwCQPCup9lLOxb2c11OtKGu/Y8Bvozcir7+tOAI6MG5VNQTvV1FK+7O8djVhyViKoCy8XIjpbNIOA6OtAWpbewF0odQgnj42cw9bZJaA6vrwCUZQJPdaGYHVQ5z06DLkEzxngMdv8WsmwAiGx2GjsF6gJUyNaO8tU7b7Paz96GJ2DsxgVsxaS2/fhkdCjJPed2yITjNcF+ZZ5gkXbrOMabV4TeHypjK85Ncls2Fvvm7y0p7m77mRf39dBfvdo+/63/zva5P/7ntu2151nVtIp24qZRpspT64BkWjaeMZW/Az1UsPT+XL68j411SllAsytDA9tluJhI+TnD7wRaB3WDM/5rsJ8NYb3hqZ+EqXEcJm46I6gdj2kc8JQm4wBWR+5xgHJVfwX70ETYBgK8lWUBRFgybamFDVCeOSu7gngnQAdttzia/XCrTypBPDYE1oiC0sog6AwEf4nKVMp9OdgDv4enikZPhllIK40OgFgFiEg2g86vzscPL3jUWNrtPGQam6vPGcTkmL7Rx9REPodc0/BCnbI9Ix7Q66Mu7G4t///eQ//Kd7/727e77b97CNC/8A3/6vaZH/xL291ve6u/sc3XfYL6oE9JmCKtdwaToiRTG6DiL2RiW6bkypvvoU1n2Rm0ELNIfWrkXcMPoKeA3xgZl6Geno8GVnKjsZLGiPpXjBqwzlbQ5XHXZceaGmfdZkRBjAXLoD4rGvurXhdkBgng4NXCarhw6xT0s8tGjLPyS4hLSAkvCsuJvwOIWbgjEQrAyd1nkLbJZQxHEDEDAEA6bxRYT9Lu18ueOdxrgTwnvYxram+9b57rzqH2FcyT8WJDfeXMOZ30ckPg6Muo6Ay2aRxpbHmskuGX5grmp3koz5doaFauxmm/9RAPfdvu/uonX3/9By98Pd+0ImcOQSvIV77rXX/gbnv2t1++ePHWy7+2drz66tX28nf9S9un//3/Ynv1ZV+xPRNhEQwLZ0Uae8csWIFoG7oPilbvzhLlRCZ5Gin9StZD1gLf0R56civgI/K9XAfk1fvmo5vGhXhBRgAAIABJREFULh8yZQChTPH3IgGPE+6EMUJDlrZYCnxPoD7GUERGsJ/w9wr8NiP2fntcS247wAt+8hqM0pe+PGw0sEa/VIn4GiIDu2+p8rzNmoBnOrgX5cdK0QuQwm3qHjDM/8VnSEbbQdGdGSYZMIuddT2Kp/riUp959pypPzFmgMN25Zitwt6Qk30v+D0g1O5ytv2tgirDxsEOs0lL4ZilNBYJ0GMSy7qTwMcVwguw1oNzyq9mkGtvXnwI0O/utr/4C7/8S/9h9/X7rbj+UHWyfdW73/1Nr+62/+nFixfvvB/Q77a7t71j+/SHP7q9+L3ffJxFV0KEUxb+zP4XgjEpYvig4FmU8qy2fWOZAvMFqJ+e626Af8gnOpfAJ5/NRs7KWKgGTG9ojLK6bh7LIbbOTPeyC2BzH89grKIjNv3FUKBvlfWL1Uk59maCAzjV+Kkv7aUvFYDVp900Tiz5EBNBPB3Y4zlUggLWSr4O4Aymozrov+2Z5jiTOnxWQ88tbF1Hg+ImAVsYn4GYAKENlJOMeW8j75kf/Tmrf3HOuj5bwaUMhkFCx1YFp41nB1Alc5IzCpTxgrEY8zkW3BnM1VhJoM+LYUQImIsH67xOQen78NRAf7bd/fgnXn/9J38rwN21eUn3qIe/6l3veu+r7dnPvXjx4nfeC+hT+X/u3/3w9hv/9geOxSmFWL3djbX3/FwU7gKe1mhV0lPldwBK2jcS9VbgRai1UE3GSh4Rr1vKFIiaDPbxVOPRti/Hqn9NLELdhyTvUKe96g6GfD3XFStPzu2EDY2ADUP6F+Xlv0crEJ3B9ZXa0PLo+vqyb4YCWEEb29eQMyqg2ZNr7OoPZRyt9G1Mr9zIJd5ypmR9jFee4WLWSgYkMoMTs7x/BMb0DIGJGWTdxVbLuD3BvrmSqVxzWWEsmiNq8axJDkCnBaHmvDVQfJLtR2A4r913YMpXJ7cjJkXnz9mOjtf3EA/92Xb3733i9df/yzfj+3y1jQcD/V/+iq/4XS+eP/87L7/w4qt++McWP5/6f358+94PfnD71Kc+5Vnku1f+m9/0rdtn//RPbHdf9CVF8doFFs68qOQLQqEWGk0Z1U7aQ56jmLzuMmIV6oeCXxgTBq01XOPu2lgIECkYpmcneWS747uZwvPx7HkUAPscgMuoXSUqch+L3DYXsLKxvzUXfnSmHWOuR3xj2Gu3H1DJ7fbgvvrlUuVMvZoSxTKoxGzazr7wCsAtlMuNIU32xUGZQ+N7SX68bzvI0UE/XV9ANEGz9Yz1GfM1cB+wZ05AL307MvEjHV8aQZJNJ/vmas/bZJkLqCTmQTIeHTs/ZnU9/ufeeQdxufYoGmLLysu2RsM0MMAmwe/Dcu3Pmw8A+hee3T37rk/88i/+N2ffvTfz/lWdU2R6z3ve8467L7z8H1+++MK3fPiHf3j74R/9ESn3//0P/sH2wT/2ge2f/pN/EkC/e3Xsn3/6z/zl7eWX/+5tezVGVbCSrmcvio+xVQMgA+pKG4ggr4+T5aghfN/8Cr4FLs0+/wBGbmT1LKJ/BXVlaPCYKEPEsQjH7xQo65E4lGwsDxxTWzAtdJskxSIzrrw5ALw/LuWlNWdwlOtIrdD5wFXA8xfkwV8+AugZ1JNCsw/Q2RFWN8BkKaeqlN9tBtUVoyHKZDgV5S2yvbujWw6NRQZ16kfj/Sr4XH1pjMOPQNwaKl4ORmRpsMRNNgC03DFldl/J4s+Kl9IcfQJI5ucvwhysApbbJSz9FkcHxeJKa0nkXag1lYwUqPPIcn/7+l3uf+pDH9o+9nc+tj1/vp/Ouvv0dnf37Z/85V/+399MYJ+19Rid8vwr3/3uv/Xyxcvv+BPf933bj/+FPy/b+vmf//nte77zj26/9mu/FkDfS+4vmPnAnz2OsNme0DnQ8ys+ryhSK9MBCNOME4z9lTMjO0oBNXGEXlri0JkP5rrPz0M/bD99tNqeIZ8Cn71ER8qKSWnzS76GZE1gW41hC/UmoXBlDBh7R50Z0z2sq0Gpvxz5DYNq0cdzkFlnitE0yjRW8DLcOvvelux4101cIcIfyVdaMCXamwesU1tYCekRqAigM5AbVK601QNfRwJQuTtsYCCvvs419eFsXz/tveOojFrwpS6xGdnDPPWBwIhrQsMcjbg6Rvl5IWui45Qf1xvcb2EOg9ce2ztpxwP0YHzgEmzXLZTfgf4t//xbtv/2696xvfV5/eZ/9rOf3b7/T3zf9r/9vb83gH63/cr26vkf+OQ/+uQnTr+sb2KBxwB9+8p3vesnXr589R9913d/9/YTP/mfZmDPTvzqr/7q9p3f8Ue2f/Qrv7K99tpr0bVXr7YvvO9bts/84F/c7t769iO20wHd1PJ4+ByuWB6h3wGo7qdHG+r5JKcBGwoqcLXAIuAX2SnlP8FWGgv1OBYD2ttYnASo0If9dPBsl2F0a/jOjIzxDVJ9yHNsMw3/XvTWsW/xdD76aIuwg3v3pTi/jiVMjQS57R1Cibk+RmB7qMFI1JgfBHu1TmNrIr6GBRqUGvwYiIcenjDgyhbheYN+B3KvmyDGut99vVWC2hwOfC877uIqMLYGBtxIEHM5x1yk414nfbDAt3yz3eLZaqRwCJ1WS7N3biiXfaY51X3G9UbEp9ett+9rp7VeZVFHOprtH7EO9x9n+YP/4hdtP/3et21f/Fr9pn/qn/2z7QPf8z3b3/+//v4B9Ltt+z9ePdu+/Zd+6Zf+6ZvI69OmHgX03/3ud3/nqxcvf/oP/lv/5vO//Ff+yvaWt7ylNPjrv/7r2we++3u2/+cf/sMM9P3YxVvfvn36wz+1vfj6f8V/eU3BkhVwlDk/xnboRqhUwQ0tiXx/fFpC3es2WSo8lvvpJ7JF9SDLFEqDuparRsJE3akxobcsPM9AyM4sguHxmEcqM7+o+MI8XAPl7ybs3zEw71xkY7ADezdeWD5Bufma5S8Xk/v0uzlwZx0QSqjWoKQaKtLyAa5UcwpR0sksRwqYCuAwdPGzAnmFNABCADQZEtS+NFBWmewGexBCjQ+fvu3BhsfzItkrlU8DOnHagftemfQ8bnnwSr9K3VHC/zoBuhxvE2MuV/3CHepwC3T6VbjF2rS1pb55O9D/2O/84u2vfvXbNnA7vegeYf6j3/FHtk9+8pOTY3c//cnXX//j8wj7lS/zm1LmUUB/z7ve9Q1fePnqf/n9v/+bf/t/9Tf+xvalX/qlRejPf/7z25/60Pdv/+vP/dzce8ARf7V9/l/7Q9tnP/hnjx9t6ZSy3UBUSaVPvVEwWCprAlwyHDrwIrGO18eOFlLbC3AmeVZwT+3Ul8bkvtrq1+flK2RzdOTKuJXkQfL2S7/mlzcSzfI4rfIh0rROoF9JsMPFOKYFtQLmYwQI+QvBGFZfmFzr1e8trmZr39Tf1a9lxTMi3Y4VrSTqAH8fqCfg7toZBmTUExdWCn6VvZ7bGD3SMk5zogMgK/y0nz7hiRC3v4Xh4ICQr1DVP9laPP9FAp91UhoQAEVlDEhvHvuFdFtmtecx8XEXCyfJcWH805HLfACuZKHjGq5rSFgGKvqDXy+qZA+5/7l3fen24+/6bfLr8slPfGL7nu/6ru0f/7//eEain/2ZT77+i//51W/7m1XuquaQ8nz5l3/5v/CW7dn//FVf/dW/76f/1n+9fdmXfZks9x//+b+w/c2//tcF0O+2V+/87dunf+g/u3v5Nd/wzH4fXQpVYJvpp97QdQVMReA2US0EsHqJsaMqfw+5gOQqxD0F6fe/88PX+gaGRRm/6PlqT537iH1XyXIIcvn3hCriTBk/Jl3pJ46TbdNMXrBR8P+1dx1gdhVl+z333u2b3WySTd/0EJIAQgjCLyJNwESkij/SQxANSC9SpIpUpXdCUYpK1V9BASlKS0JPIW3TK+mkJ3vvmf/5Tp0zZ+acc7eXuc+zkHvP1HfmzPt933zzjVi/X6abwRsyt9TAdIgi79AckMz8Br1c7mTyaIsXG+q/PMgIPMlv0cQfZLso0uZ4yP5nlIMa101Pi4s82hZ01FIJJYHfHWKj/0nTx+yJRzrqSb3OHYKMJDw5nlJiF8rx0qgEBYlXu3S8Ik8KhNkySqjwhACRlb2xDMcy4OUNFZn77Y4ndFV5bttIK39oWDlO7F4kfbmmTJ6Ms8adiS1btpBisAXMPHr+4sVv1f9NbJqcDV5zBtT0f7Brl6oJROjDR4yQtvLZp5/BddfInebIC2THIccxS0vPFEg50is0z7PpcaQnXfCVxBeh7QooWl+d/8jaICMpvuMysrBqtx44k1egILdOv+yg81ZSRzgVIft9EgUVbk9cwC6SlAVHw1C9MkwltBvut0jS/pSUEnTgR17MCE9l1csi/p7PS5VPWtnLJS7GUbTvzpy8CNer1FdvkpjUpYs4zwMJiJwnJ1l5IYKLifseJnK7VJvMfeTcxV+Gk0cMTnIpkXFSi/88SD+iMOO3xJ0RcksDT0yRdUsC31jCk3WawWmgShjwBC17xsSFd+XHxsNOmIgBLIV6PR8Bvlki+N4zn7y9O2QkkyM0N1QTEoAJoHPGwMu7VWB0p/C2MWV9+cWX8KvLLnMjGH6VMXOHzV6yZHnT0HL9S23oeoLBNQP+N1OYeeaue+/JjBk7VtqSTz7+2JJuNm3aFHaco730TpXYPOGmXN2oA9LulaqhhoXIwp4xvHFbpqHxRBEgUu5LaE3nNT/PAYwz0co0bZGAOAaU1SslbUmbAgTtmSH8XgXKdn4O/Sa5kERaPweW8nmoDhuXxEfblF7rcjLlYAw5TYZwFcZNFBJkAoaXRjYJQpsn0cIBP/mTkn/9X111TsVaGA61KRSRLF9wNba/BVdvWTk8ObsLsYycOC60/+nyD1eFXZZLNlwnom5KCyZzSvBLCtQb50An8b8SydWPqifR/KOI1OpasF0ycoo7whcm++AZ/AC2TufVwoKAE9egUNtCZB12TAua2t2ywwKVOMP5cVdFqAvNH1eIVE1u2gRnwB7lafx19wpUF8h20IE7brsdD95/v+vh/od5ixeOb23756r1Lq81Zpd+/QbtNNm/L7z4ooEXXHSRNO+6tWtx+qmnYca0aUhZZ/iEj2kiu9u36zaff5vJKqqK4o6x2Q13CZ1fUBJesRoSDuQe9nJSC2YOpfFWcnuzN2qvOUy8MQ54ATLkqZ4jGmnf3LRyAUgmFIiTI15wkJ8+EIktui4FqQuFJCkzKo2LlpJ0fbgCE0PeOg77vN4cv2hH58gzd3TyiPUrhth5opSs3M66G0naUcFlIsjSW4xdUgjKCYJJ3G2BPSp87HexbQHS8QhHQZoJnMxccYL/f+g3hx1lhCcjaJdgxRhpIWKO2gKIJFOJ85iqLMmZdJ7slaTJgRAWKHipIRiBUDpekgkWxE3srFyo9PJEvBDkEHdKjyI8sEs5JCfWQH5gv5wwAf9+899Ip1NZg6XOrF284OlGfWEbqTDVmpZP8el+vfo8cdgRh5/24MMPobAovAdBLxuZ3J/+wx/D++huTakU2/aTCZu2/+hM8kqw7B6hxrljFtCQfdOy73AVZjUZ8coI1eu4UAS/mAc4m0PK+j3Q6KAXvvvc+r+ziofaFXHumtL6dfMTOLkTnt0Gv5FumTyp8P1QYSRL4/eFQ4srQNZXvjl+L/zWhOqXlBdF0Fb/hImkmvSq+eblt5rlprLbaH9LTsmquvN54fJJG0XsfDk+vXGb1E5jZfcnyRb10G/uMeckJC50SqWB+pzBLegqpzSuQZZVgCNzmYk9kqBdPpLIOIF8nFlbStzSrQZOOOGsDMnzcw54Tj9D5CcpTCpsWPmDwo7XP2EyxbVPxNN9Vfx89nsTOn+eN5kHJ4+sX6p3htISid83tBwn95Dvny9duhSnnXQyFi5cSB7u89LMPHzO4sXz83kPmytto6wv/Xv1PX7AoAHP/uHZZ4r69+8vbfubr7+BC847Dzt37pT3jSZyZZcdm8+/7ZvsyH26wTQt24d0kRV+D9JTeAEXy/FJUe3dzRO7S0989LEoQgsdg4sIOhNHmMrnfAOcxqrIL0ikYbKV1SHrXwhHJVlHn+OXEbDtI+C/ioGtFMmMifJyl4133HZMlFAQeMbzeaDNLq62abOhL1agmpBR2weE46mYNcMVOoK3mnk27QDhqYtSCQjW76LSFKWpuwQpSAFi+dLvTmVRaQOLeqBdwhWlMW32yokLGMMJC6Jg45YRFlLcMbHBy9/Bzq5J1sbAbxxJhz3L/bEO1h+kXdGskxeZu4kDwkaQzMV+8DMwPM6SQZPMNatMf9qHJjU9oiCl/YtT+NvuFRhcIrEeA9YJrV9OOMfS1AH22LxFi37hbL03F08nrqeh645V0eAePboXdKp89Y47fzf6yB/9SFo5neMbd9rp+Gr6DKTS8n0K8nLPDhqxZvOldzPWpXt1lOldbDhHUyGNTE4gvlQQJDyh+ZzXemjP3mEOFelaq7rr/OVMLBnpRpN23JEyPndCk7rVRYn1QCYoOS9hkgAyYj9UYyLvr7tFERwtJbZOsnyJ3StdmECqFyHpCxIWGHhK9tkymur5lY9f4sSyeMoQW+iTRJh85QthYDGVvL0yEpf+pig+Mn/CPA6HW0Kf6sy3jBTs4m0hRhW0REpOcUQpEohD+G59IVLnKpGOi8pJ0BnOOIuF9HlACPG/BPobaJfben++8oKB2Cc13oKgIUwwWUQ422FPzsrB8VEDGSJ+/1WQbOTbP9H++cndC/HAsE7IKF722265BY88+BCMdHqLAXbCvEWL/pmYYZs5YdL1KrZZ/Xr0uvLk00+7+aZbbg4GkOFy3n3nXbj37ruVz+13j5k79/3+4i0TbixHYXE3hzP9UrgWq0jd+13SuwBBOF8iSSOUxjez8o5gfDv9+v2F2PdSr8dxtrjjboF+Bo+q8cf53GR+cjmpy/tiD4EMK+s3ybgE63P8G7iXLAp3nyDDFCgd9xiCTiQYSIQu2cSPe2mk849WK++BjOJcEPlVSFwJVWU4BVtnwIVVUahKVTPfz6g0oUXTaWIS0g+kUazLwXKE40wxpnsZUYnkwROUtC8OEJ4AwXGMkvg5NdBNoyZNDmmuMdJ8EW3xZoaTMZRf9GiXjFO4j/bci/Nql+KQYFvFP6Jol6DCKGouumGSxIPqqnnpvXOSCcoMA6XbNuGJXTthTE0XKcdt2LAB488Yh88+/RTpdOYtoyB9XG1t7cZYQmyhBHFrU+JmdevWbdg+o0a9+shjEwfX9KuR5ps9axbGjzsTy5ctiyZ1YOeOsafWbv3p+X2QSlVKGyklY56qnCZEkDpPRHELvhCBNRj1LEow8FhN4jQm7Je7S7rAz2oSdbsoMqpqS8LjA3vRDxB7VB9i9vXdwVZHe7MLD2AsqU8mvPF+EVIi52aajEhlcyfqNwmUobbzk9ulz1CZAq/61nn7gcfvAf4O718HXiQ3rYw9+YZIvLC9cqL5PvTe8gTIL46ep3oCgUFG5FFk6i/2zsIvW4xlvOht/7rEZCeSxghXCBQ8UaoInCcj35s933CuwT39EMHx/ZO0VSZw8LiF/B5kxC/8pnLI45k3bzLn5ixP46FyZHNaJH1eDIiZd6HixB8MA+bG9Th8yad44qSxqOhULuUsit1+zs9/QefPsykDv6hdtOjxxKTYAgkbjdBpvR42eOitv7n5pstP+MlPpF0h57hbbvotJj72WAyhMyBdsHXbsWct3n7MeCL1TlYUTLFUJQlxVBVB6B6BxJCZu6IHSd/9Fry8RSoYcD+6keR48uJJRJXf0rSjbmcTO6Myn3O/84RuEbxqr98VHLhGS9sZcNqzM7np/P8Ha3UTqMrziJDHUJgJSoLmSE410cXfpd+FH5O+NEnTNed7r1g3Q3KD94Mz78S9yDhCdvN7xCO5CU0ksUAeR52LqydADB5B8dThkjpHoJxQoyLt+P1sl6lcGvQLpSdR2wI2L0luFHMAcNuUPJws18fAMa2gJOCVywHtpxB8C4KDwVNpYGq4D0JlC/ll9YTmiPAiBMeGn4jhN0Y1jrKGMyMFY8tGdP77E7j78NE45ij5NrFpmrjhuuvwx6f+QM7ck5BJHz1v3rxVzfm+5ltXo645XcvLh//01NP+ccvttw0qL5dLPLNmzsTZ488CeQ4GLmsRW06zuaBg27ajxy/Yfsz4Hkhnuhoyd1spGfsvF2/q5qsIEEiALPxU3s/S50EPZz6tSGIBZnN3r7kjbTzxKUlbQU7Bfrjf/MVGKSA43eTp1fq3pK+hMuLwivXU99vJXz0rVB957tz2TXBfY7s8KbFzi7esb6o5IStP5VinqjvuZWyMly8JQce1Q1aGR8QCyYRe04hFmB+eOILzKNiduoo9ZarOa69H4DyhRV+9qSKewO9BHpSTmSA8iOQkJxg5wfJ9kgkogT5zhC2rI4izD5C0PcIeuxQbCRZeeyLO43vTImSK56mdm1z80iWZc4H5ETXnAgKNZOYTmW9ch6KXHsFhdavwwH33oKKyUvqKLFywwPL7WrRoUV06lT6ndtGCiXHvUks/b4w1JdCH7+yz369v+/3tN373gAOkZZOWfv+99+Geu+6K7zvNznR6645Dj6/d9tMLu7Pi0p4Go7g+3EdK6O7z4H6yWKGM1KUEKNQXTMNTYoyjHceYPHkmbYcqD08oNkGqiU5ehvzYW6BcATyZAMOnD/xbGCP6GhUQSJw4yu9euW6fhbEQx82Xc7wnqhdA+rtkC1s4xSad043+ksW/OYEU/GyQCgACMYoEEiArSd2hMhUOTt6izElWFv263lDOMEZpW4G6PLJwo735jVORvqxvrvAi9iMJYYbSRO4lRxMs32YVBmJbg/RoOJaB4IDKhARf7LFBt9NQfukMCYfFTTJnQmkEYStiYvL9CtxJIDQvasxCARdSKaRWLUfpX+5F1xmTcOedv8ehh31f+TY99sgjuO2WW+n52zty2ROWLl26Ls9Xr9mTN/paU1JS0veqK658+ZLLLt1HdlkL9XDVqlU49xcTQBHk7MviYz6M7cjutf+iLeOuKjK79+lrmGY4k9QcLWhuQm9D5C0RDkSSkpuIuXok5OW8KwEpREnoXIVu+5K0MyQUWOQlJ7jwXrf9UvOpI9vn9IRPoyRzxd55UFhw8BN4OY7Y7TLc60ntPRlhxOVae2hQ7Q5FvQyxxO8mcFYYHuO46S0+l9XFyyL8IuZClqQOPh66l16yMPNlyZd3RfQv4SpMuSBg98Rb2h0yFz2clQu1gkh8YUFoW1zUN6eRcZHXREFA6jimjDPvCC1O2FWpoCCARWmkGMj647B8IL2KcJ2JZBO3b+OKirwmFS4SOsHRS+VfS+vPLK9MyQQLCikODoqJGMJIls5ZBzPzpqPs+QeQnjYJJ51yMq69/noUFtqXgomfFStW4GdnjsdXM2ZsTCN9au2SBf+X5B1r6TSNTujUoTGHj/nfG3974+OjR48uU3Xw3XfewSUXXgTyIhTNrtI8zDTNXgNWbj3lou3ZvQ7oBSNVEtqoCgWc8UsSycd94gHAXcsZRU78yu8TbhBGZdx0vrK4/WaJcBEg+IjnVvs9cpSTutdHqQAi0KJKSHFADGDIDZ6UkLkf+f6E0/qDmYzYRQ9D4QifbFLxR98Vb4LsZ0HuUL7Dcf0PZeRZW1Uqr9VwZOTOb9fRXbVgqghaJKwkpO57LcsbG6xLJHLpSSI5iXGNc8uUHUET+ywlIhlRcgmjyYsXG+w+e+0JleEOZpBZ/fZLyI3be1cRVbB9vnUjNK4qwuWsGoH2i0MYKxDI2x8oxqorjJlXbwxJezkjJm1ovMS0qRSMHdtROPkNlP7tCRhL52P4brvhgYcfwoABA5Tv7uOPTcStN99M7X/UyGTOr62tpUPorf7TJIQOoPj+e++97/Rx485S7aXncjncf++9eOC++0HOB4k+zAQrKdu688CjN+z44amlZnXvCjCW4oldfS5ZHhZWSt7Oii0jZq+dSpIL1sMDHACbkzDiBIAAkfOEGUfqblph81cmGIRxCAsCXJPl+9sx7QnUIb1uNbgvHorwJiG8ONIMRQ+M0MR5wUTB/7HTNPaFCsbPCRCYNK+j9QbC+AutiCJpxTod249Ygk+oMdnlOANn5bE9/FWe03693GAn2Ot1irbMLHFntnkmjiX9EAHajeeFhxD5ehU4HY3Za3bbHkn2LoQi0QrOdZF9i9rPTjCeauGFm04Bwcb9oo4BEDU/A4SeaM7wu43225RevgAlb/wZRR/8E9i8EZVVVbj1jttx+BFHKN8Bigh39vjxqJ0zd7pRWHD8/Pnz5yR6YVpBotj1p75tPP7II4defcMNL+w1atS3VGV88803uOaqq/GPv/897hibX4T9tpq5miHbdow9BXX7HFzIyiszYLRM2FMgSKK+PsUTktgmfjG3/u28QFIyFVCzv/L79XLtUE0YciFARaCyNskEGT9/sMEhEuR+4Gk8FBnPAVdKokELv2QcgohHH3FTaNcSgcEtNdAmibDgzws3pU8YoZfAnzJ+8LpwtkgTvXJ+1feFqke+pEQfm05xDC4qn/8syEBy8uNeb/efIWLwiTQUtpXLE0vQzrudJJ3oYBbKI5JrSPu3gYutSxVUhh9zaRpbQxdvv5NiLLTVJUteMIkl17j+uq+UQgBzl1V3bQ38X7rFoD5/qZ5H9PIbSG1cj8KP30LJG39BemmtZfbPZApw/kUX4hcTJii3eknRpEAyjz82cRNSxs/nL1z4p3q8ei2WpckInXr03HPPHTN27NgnKisrq1Q9XLJ4CS675BJMmTRZHUFOlpmc4wqLWXaXPXM7DjnWyO62b4pVVNn9YWbouJS3uxrR46AgED4mFhAW+EXfa5+rYboUn8RJzs7MbzvI2sHXHXruPnTjikiPrIU7rion/DvXnxhSD2EkPSbn9DmQOCYinouRz8Pq/XFhvvCCEV+LbCoTxlnhAAAgAElEQVREvRCi0KCa0036UjXSUhFYEH1Fyicgd35L6osm8uB+sagxe4u6UK6sPbxQQP+OJEahUfmTrzrQiTTCnHA0zSXIQLekJJrnHn+UQCAxRcSTebCl1jfJgEqxjto35+ZQIkFImF/BJgSvjo0SNLzmG3b0UYOIfMZkFL/7N2Rmfw5j53ZnITdw4k9/iiuvvgplihNYlP/9997Hheefx9atXX9XaUX5lTNmzFDEKm+kF7GRi2nqtSc9d+7cawcOHHh1OsL7bebMmbj8kksxfdq0ZE5yHgjMCsbLSkqRGzSC1e17mFG35/4wu/Wiu9VhHXNjvLOXnEh4TF1AeBKQEp+bSaI18vSnLEfBDoZz4DxQJ/dF1Rbvd047FasQaJkTQ8K4+KbqIAXK6hGgCJYrwUfg8SAxx5jiA/74irLF8v32OatICE/5a6B8ObjFiMeDn5ZR6rtYLiejNOj15hQkdTkieUcQN19IeM23a/PM6S4rSLS4qHJEIvfN8b7nNW/iDqWPEAxEsooUCLhyXIcxab1xWqqnkivMzMKxqrg2KZ31+M5xhaiJ2B2vIIN76aPKiO2zuIXiz0SlgKEk9HB0QHdoQvPbMEBnypHLIr1mBQqmTULRpDeQmTcDxrYtQIoqsT33xx75Q1x/443o2rWr8t1YvWoVLjjvfHz4wQf/zBQXndHaz5zLOtLUhI733nuvatSoUY+Wlpb+OGq1+uLzz3HN1VdjBsV6TylivasKcIibSDzXqx+yu+9n/eX670IXvgCZQjumuvV22FPMDdQiFhkiTCVhhzdjw2TLUagqfKvAupGCRFRbOJN3lADCh1SVETFfP0+MfpnBPinLcB5E3XSmbGeonxFR9gT2Vk1oUbix5wBP8P4KoxJ8VIJC5IvlFus2IIq9+Wfcv6WcGycFCCup9bXe5B3soV00r675nZMu4BGk6xXltU0McOI3WiSfqLo8vovZU/dOzQkBWaRm/Uhii/dkD1BpnCk+yqnNgiTcGDWZ+zVH9YsnTi+HpM9BkcDJFUjnzhDJ2Ekyh9vtdD7w7jge+bSgUIbsTqQ2rEV6yVwUfPUJCqd+hPSKRUDdTtsjmMjewWjMD8daHu3du3dXUlA2m8Xvbr8DEx99dCrLZU+Zv3TptCi+aq3PmpzQqeMbN24cVlZW9lwqlRoVBcTMr77C9ddeh4+nTMmf1L3ZSA52BjnPwexZg1z/YaS9w+wzCGb3PkBZJzLVg5EGr/B6kxJNRDx1r0+Bi1ySxmwPs3QkqTsLs4oM3d/VRBqM386PR6hMpyGRdUmEDJH4vP44JCROOhXetl+Cz1xxfY4PHBOe7nbbnDoEkox6OfJ5ccT+e9XwKoeMbHkhQATVXQX5hrjdcKMqKqKzRb2DIkmKaQPPXdKRtF3Qs7xirPzkBCvss7pHqPi74EQCtL5L6/Jb6UW0i4nWFhAOPJw8USXYXlF+kVqpnbwyQYrnvDwd5ET+s8/tc6MSKWQED6MGs3HfpP8k7VeQ24LcbX/j5rBUoBAEJX4+heZSaGydvubqLE91bNuM9KplSC+dj8yCmUgvnIX010tsbZwa4pjdrWYxZll7jz3uOFz6q8tRXV0dycGvvPwybrj22oUbNmwYv2jZsrdbK2HHtSufdSmurMjndXV1h2QymacAyAO9O7kXL1qE22+9Da//61+W93uiI22yml2tnZ5lMmAl5WCdu8Gs6gbWrRfMzt2Asgqw8orARAgUlYTEBUZUkY6KOL3b2FToJSBMca2XnZWX1u811n6TZDeBqSaI8nfJg8Yow+5jsKS8CDePdsmGIvGL4i5KHBmLhC4dakGYCKThV77EDeHWfV5wyOMtjiN36Wsn/sgJGaRVpioqUbDn/wBFxd4BY7cesb6ocLOytoUIRUJ2AYIUnot0HihPzn8+tbvn6cNcG9yiVmjevIAhJUZPeApLBHKzvAGjdhpSH78bCjOrmgJ+GxhYp87Wn/tRxJsJFRWFoScAuAuWYnysdLT2b9lo/aW+WYvU6hX2/zesgbF1E5DN2nU72jjfEOIN2ic/Y9w4/OznZ6OioiJy1k+ZPAVXXHbZyrm1c89ZumLFK3m8Iq0uaR7LQ8Pbzhg7CcB9AORX2zhVkPf7k48/bsXQXb9+fZ776op28gTvipVk2k9nGt4xXULDEEg6C6NIj1+pJaQa28CkbYgtqOEJZMp6w0ttxBKSMj0/DlYeBqO0HGUTfo2i742xtChRk4+LGR8gZFFTjtF+vby8kCE5J60icrFuG9GwJzufLklZidI4+HmjKCFDPnAQPc48dx/SLz2qVliipkQqTVE6G3HS1KOoXNa25nBWOhmBuyXTfCIy7z9gAM6/4AL86OijUFBQEFnxnDlzcNXlV6ycMmnyhUu+Xv683EWwHm1voSzNuowxxmiGnA2A4ulFik20p/Gfd9+1zqlP/fJLa6Dy3ltvIVB1tRoBjYACAdNEesgIlF9+B1I1A60Fm9dOvcVZyB6nkUcdDwsQsUTTlWrEUi92sU+OPio0TmZxiDwbL9H+/Z9cj29OzFNZHvjfmYn0C48gQ4TeAT7EDxT17ZBDD8W55/0SI0eODETKlEGwaNEi/Oa6G5a++fo/L168cuWLbZ3MqY/NSujWi8UYiUznA7g2jtQp/cqVK/GnZ5/Di88/DwrHRyb4epvhO8DE1l3UCLR6BBhD4WHHovTnVwIlpQEHr1jilp1XVhCqlMg5A3ggRjhfbqSmH2TTWGFACIcbaU53Bi5M5tyIyjRzTgryTN60n7x6OQruvwapGR8D+Toat/pJZDfQ3ZYdtuuuOO3003HkUT+CKpgZ3yXa2v3d7XfMeuWVly9aumLFv9pId2Ob2eyE7pA62bnPAvDbOPO7O2jkMEfE/u8337RiwdNHa+yx46sTaARaHwJ0lLSoBMVnXoyisf9reyQH2NduskjuoiavIlOO3+xyQlKC/EicqOUH2+DY6Z2WRd0ex/dFSfghEg732a8jHyHCo3TL1E5kXvDANTBWL6+f6b31zR5rq4aInJzeBgwcgKOPOQbHHX88+vTtm6i182pr2QP33ff+iy+8cPGSFSs+SZSpjSRqEUJ3SJ3M73Rx+m1xjnIulmSGp+tX//F/f8dbb70FkrJ27txpaeya3NvIjNPN1AhYC4CJVHVvlFx0EzLf2s/ZK5WQmohWEi9xLk84yEnQQ0G1f+3TIufd6ETJUQoaEVq+zAwfGUWOl14kJnm10BK+0Szz75dQ8PSdwPatsWbo1jo5LX8L56+srAy7Dh+OH4wZY4VwrelXk8hqS/lnTJ++Y+LEic/98emnr1+/fv3i1trf+rarxQjdIXWq/0AAtwPYJ2knSDoj8/uUyZPx3n/+iy+/+ML6vn37djDTuXWLM81rE31SZHU6jUAzImCayOy+D0ouvhmpHn3AhDsd+CNo0dpzWBAIH4tLHmkuSNiuZp4wjGvE3rtUEFAJKLx3YKyZnTfS++Nn/2oAO7aj4Jm7kHmDfL5a98e7mc0hb+tkRDptmdH79euHUaP3xkEHH4y99toLnauUAUhDnayrq8Pnn3229I9PPXXHAw8//DgAOuvW7j4tSuielMnYYADXORp7UT4ok9b+9ddfY86s2Zg+fRpmz56NpUuWYO3addi0cSNoIEkAcP/yKVun1QhoBBqOQI6OGEVY0QoOOxbF4y+HUVbu38edQCsVtVR/PeFJLUzPni0/LuiMVUw4Xnqkhq7Yzxe3FKI19jCDS033ljDgbwWoQtSS6d2gSGoPXAN8OQnpTCaRRtvwkU9eApnPSfGi/xcWFVlHzaqru6H/gIEYMWIEdtt9NwweMgRVVVV5W2M3b96885OPP37z2eeeu2nixImT24PzmwrZVkHo1mvDWDmAUwBcBmBQ8qkQTEkEv2XzFmzYsB50/I2uZ92+bbtlmt++fVt9i9X5NAIagbwRoGhdJmpra/Haq69h2dKl4cWYNNGCAhSdOAGFPx4P0HEp2Q1iUXvq9gKivt877+Nt3H650JbIPXGFEBK4h15xEYttUZAXoCZzX6TxtHHhJjgvhZFC+ZzPcMT0N7HfyOEoKi5uFbxmIW0YKC0ptY6Y0fnxzp0rLUInDbykpKTex5ZJiVu3bt3czz///J4HH3zw2b/+9a8b8p7CbSxDqyF0h9SpPbsBuBTAcQCI5PVHI6ARaMMIkBn1008+wRWX/wrz582TkrpRWYWin1+FzAFjQl5sURqxRYNWAn8pC51t57FLcFbdKtAKMSqGoeU1f+ffgjKtMqv71Gv/K5BOFGCiBAPHBUC0OwQ0fk4ecbceilMGrqgpxundC1DU0ufLm2Eu19XVrVm7du2fvpgy5YExRx9N15+KQ9MMrWj+KloVoXuTnrESAIcB+CWA7wHIywzf/DDqGjUCGoE4BF568UVce/WvLV+XkF8LxZnoVYOic65Feq/9Lc1e/AQ0Ve+LuH8scXpzCE7tmS7Qo8JsHibi/K5GFUndpRi7OrWZPWyudxk7HGDXS8vBkGPAEV0K8NDQMpRaF5a03w9jbENdXd1ra9eufWj27NmTDj74YCekXPvtM9+zVj26jDGKPTgGwDgA3wFQ1jGGRfdSI9D+ENi2bZtF6ETs0lMpROqDdkXR+TciNXQ3z/Nd5G6RwmWql5z8JdqxQKRR1oCgVq0mc4+eo6wBllbOL79BQg+Z2QOPXRHAZ+0QBtwPWQb8ul8JzutDZvZ2+1ljmua/du7c+cTKlSs/GjhwIN2b2uE+rZrQOY2dosrtD+AEAIcCoAOHeV7J1uHGVndYI9DqEJhXW4tzJ5yDObNny0mdIpyNHI3Cc6+D0W+wd5FLSLv19orro5HLdf/IaG5CA0KE6zznhQ+lcCDzEYiyInhkLtfMRUGD7x09Iw396n4lOL/9ETrdVT4XwKsAXgLwpWEYO1rdpG/GBrUJQueInQLSkMPcIQAOB0C3t/UCUNiMmOmqNAIagQYg8Orf/46rrrgSmzdvlntb001Zo/ZHwdlXIdWnv30U1fvYpBa1Tx5tWneWPGufXGrpll1mJrOIWy2SErvy6lOn7XS7n4TtVWXZx9/dp4p71iVmCvcnIvTDqgrw8NAylKfb1JIvm2VbASwC8CGA153/rzAMI7xH04A52lazttnRZYwRidPNbd9yzrDvDoCOv9E9eeRMp/fd2+qs1O1u1wjQUVK6e/rxxx5T95NIffQBKJhwDYzuvZ2Y7+Fra8L7y0Hql36zbkaz6VilaXtk7SvFXtooE3+kMMGciHgR++UBISFohZe02LuwLoCjzDJQaADX9y/FuJ5tZlmkbpDZfCNFAAcwG8AXACiy2wwAXxuGkWvXL0o9OtdmCV3sK2OMZird4kYau/tH5E778PSskzbT12OG6CwagfohQIGiRqqyrlmzBpdedLF1AROdPVZ90t89ApkzL4PRrYc8mlyUqTpUqJtYpPKGhZl1hQqliT0QbIZLJSVsrtGeIm8nDJUvkywUVgMycvQuTOGBoWX4TkXsDZPrHO2XCLW5OKIOwGYAdLZ4PRG2Q+TLAFCs7w2GYXQoB7f6vHbNNVj1aZvOoxHQCLRRBBhj5OvyHIDuqi5MnzYNF/zyPCxYsEAdLISCjRCpn34xjOpevve7xGotIz2PCS3lPkyMUm07oZDg5ZWa2DnhgavbwyLB8Tm7ueEtBtEq4ZapFCicusgmvU+njOXt3q8o0gWJzNqXA3hIm7Lb1guoCb1tjZdurUagTSDAGCPGuALADXQ1t6rR/3ztNVx9xZVWEKioEM2p0Qcgc9YVMHr1C1656hTsk5lrI3fI0DKvxxN5gAzziRev2i8PVC9QbaT3e7i1oW0BbhsgCZnzgg6R+gnVhbh1YCk6Re+nrwFwjmEYL7SJCacbaSGgCV1PBI2ARqBJEGCMUbDtJwEcraogl8th4qOP4a4770Sdc9GSNC3F9N77AKTHXwaj76DwkbagKu4XkUQT5lgxymwesADEkb4oIXCZ4zRpuzmSM+YJTOxiGwPfHdGGePySviW4oE8xMtEMQM5n4w3DeKtJJogutNER0ITe6JDqAjUCGgGPIxnbA8CfAQxXobJ161bcfsuteObpp6OBo2tXR4xCetylMHbZ3TGhuyznO7r5dQeLC2m6HJHLiI/PnVyDp8h1QlvC2+Ze0d7+u2eWty0KdhbBuiAh9CgBROWgR79XZAzcMrDU0tZjPuSANs4wjI/jEurnLY+AJvSWHwPdAo1Au0aAMfZjAI8CUF6PtW7dOlxz1dUgE3zkVcimCWPALkifcQmMvSjWlEvFDvnlqZGLRB5J7FHmdS8ErUvEXEnKG9X8YQ8KG8FtgyR75lECh0yxJye5vkUp3D+kDPtXxjrJ0YUmZxqG8VW7nqjtoHOa0NvBIOouaARaMwKMMWKMKwFcA6BA1Va6JZHivX/4wQfxpN6jD1KnXoDU/odbF7r457TlJBkg6gSkL6aPJH7BGz2ofvsiR6iMkIAQpF7OJy7k4h5lbVA+cxvmJMiBYY+yDB4cWoZdS9UnDZxsbwP4uWEYta15rnX0tmlC7+gzQPdfI9AMCDDGKNrj/QBOjapu7pw5uPzSy/DF559H37JFd6dXdkH6+DNhHPEToLgUYKb0Bo6I7WxPv+fblNy87tyuqmBwmWbs/SYJ/Sol4hgzu19eUHCQCSBiMykvIXZgZQHuHVKGPtGe75T9nw6pL2mGKaOrqAcCmtDrAZrOohHQCOSPAGNsAICnABwYlXva1Km48ldXYMb06dGkTpvBRcVIHX48jOPGA12qA2fVG6yVU4Q2rpAQtyqueXVvOJMKCY413bYo2Mtv3O1wSmHD9d93i1JdzSopwL9HnYE834/tVojbBpahS0EsJfyNLs0yDGNp/jNA52hqBGJHr6kboMvXCGgEOg4CjDEK10zebyOiev3Jxx9bpD5vbi1S6Ygz00SMqTSMvb8L46TzYAwcFjirrtJUlc5kLuEKGcNavnu5ivOEI1U+a7S2H3FbmgScKFO6OkKdUJB0u8Eu+Yyexbiuf0mS8LCa1FvpK6sJvZUOjG6WRqC9IsAY+wGAiQD6RPVxyuTJuPrKq1A7d260pm4xqAkMGIbUiecAo78HpDOB+8zdeiKJXHFpdkBLd+OwB/3WvG4ESFdIE67b/yVgOg9HuFWHqI101OPQ9SwDPhKigECODuf2KcZlNSWg+9NjPprU4xBqgeexo9YCbdJVagQ0Au0cAcbYSQDuBdA1qqsfT5mC6665FrNmzox2lKNCaF+9c1cYY08ExpwIVFQpzqsLPmZEigKJhsiXZ3VeOvCd6wPdiN/bjiBzTsUPafjciTilcMK3hDMg2D/bzG7/HGyDtYORMnBpTTF+2acEFP9dk3ocBK3refyQta726tZoBDQC7QABJ5LcLwDc6tyzoOzV1C+n4tdXXQUKFRt5pM3iKAZkCoB9D4Fxwtlg/YeGbjCJNoNzNOeQuEicDidKb2ALm+aDe+RyQUHe9SjCTmxid3ib3zOXlssRf1nasK5bHd8rNvAMlU6a+gWGYVAQGv1pYQQ0obfwAOjqNQIdFQHGGB1hu9AJD1sShQNp6Ndfex3IDB9L6q5XGpE5OcvtdyhYYbHaYc6pOEy2ISr3lVzV1akegfK94ffKucAxiuKDunOgSkuISKSZ833izAWyKmXWBLpmlUj9zGSk/iZZ6w3DoLvJ9acFEdCE3oLg66o1Ah0dAcZYsXMRCMV9jyT1RQsX4jc33oh33qIj0YiM/W4lIBN8eQVw8FFgR50GVPe299pj9p2DV6VzFBgyX/ujx5NimHCDv8i0eLckcV/bq8G2lLv3ywR+ls4hydl4xl8ALwoxQqPJ870ybeA3A0txUvcixG+p4z0n9vv0jj6nW7L/mtBbEn1dt0ZAI0BBYRKT+qqvV+F3t9+Ov77yCigOfNSFLha0FjungGF7gB0zDmyv/YHCIukFLz7Rh0lcRrih3ywS5ZkxuFctNd1z4x+peSfVzEPEH9wnl7VZnIJuDjqj3iWTwm8GlOLEHkWIvJ/NLoTuKqcjbRRZTn9aAAFN6C0Auq5SI6ARCCKQD6lv2rQJjzz0EJ564klQHPh4E7yjrVdUgZG2PvanYD36OiZ42yPOJ+Kwd1xSM7Xdo/wJNJhLKCWfa2KdgvgWKIWEROZ+BgoR26UghWv6l+KUHkVxl7lQC2YCOE9f6NIyb7gm9JbBXdeqEdAICAg4pH4ZgF8BKIsCaOfOnXjh+edx7113Y9WqVfHH2iyyozPrKbChu4MdcwbYXt+199YtM7zAcAol3VGAvYAzQfrmL1ahCsXv8nNxUWb2vPbLJSaASBO+AmA7j/9fIvUK2lPvX5rUUY4c5C4B8Iq+T715X3NN6M2Lt65NI6ARiECAMUbXf50L4Draxo0CyzRNvPff/+K2m2/BrFmzkmnqVCDtrXfqDPbdH8A84gSwmiG2Wd7ZX5dpzN5vLqM78gHfvnwivkVq5SFNW9T9Zai4t7zZDZS2JUIrV7fHNhHQnjqR+pVE6j2LUBi/qb7aid3/pGEYO/Wkbx4ENKE3D866Fo2ARiAhAs5lLmcAuBlAdVy2OXPm4He33Y533n4bRPKx++qutk6k3Gcg2OEnwDxgrBUbnjR18aIX3uEtqLv6h8LzNW1Hpc9HK7eP0PFkTvwb3DYQ2y8XB4K/egKBYKkoSRm4pKbECkCTIPjMJgC/A3CnYRib48ZRP284AprQG46hLkEjoBFoZAScc+rHAvg9gP5xxdP1q48+/DCee+ZZbN68OT9tvbAQbOQ+MH94MsyR+wCuGZ63kDvE5geg4Q3TfusCZCzRiOPIWrT8q6wFvO+df8bcTs0TulVfIs3cTRR9rI5SUfCZc3oX4+KaRGFiSTt/EsC1hmGsihtH/bxhCGhCbxh+OrdGQCPQhAgwxg4GcBeAb8VVU1dXh1f/8Q/cd/c9mD9/frJ9dbdQMsNXVMHc7/swD/sxzAHDrBjxsmNuLm2K7YkjzxCZc+Z7zmjgFSvZEg9UGeVR7/F4YNM/jKC4X+7u+0cJAWR+pztcTu9ZbO2rV2ViaYSy/B3AZfqsetwsbtjz2JFoWPE6t0ZAI6ARaBgCjLHdyWwL4FDvirKIIr+a8RXuvvNOvPvOO8hlszBSCQ5ccYxKHvDm946EeeCRYD1qHAe4oPsb7zSmZmD7iUxB5s3gcWFnZeUHy1Rc8uJWHhMbPnTfW4RG7z6i/xOqx1cX4caBpehVmAhjOs52sWEYHzZsRujcKgQ0oeu5oRHQCLR6BBhjdJHLbwCcQgpiXIO/2bABzzz9DP7w5JNYvXp1fto6Ocel0mD9hiL3/eNh7nsozKpuNjPTM+4TtT8dSeQO2caZ4KPJvH5mf1HICG8TyBld1lbaIji8SwFuGVSGISXpuGGh5/MBXAXgJcMwskky6DTJEdCEnhwrnVIjoBFoQQQYYxUUN5y0PACd45pCDnKTPvoI9959D+g6VnJ2S+Qw5xZMZvjCIphDd0fuwB/B3PtAMHKco31qd7Nboc1KyVz4MTGZcwwstxNILAGJ2xUOSyszKUS1lY617VuRwW2DyjCqE93ZFvtZD+B2APdrZ7lYrPJKoAk9L7h0Yo2ARqAlEXA84I8HcBOAIUnaQtHlSFP/85/+BHKeS6cTaZJ+0UTsRcUwd90L2YOOgrnn/mCdOttn1wUvNqVWzj2oP5GLdO43MW6/XdTKPec5a4/dyS3Zb4+1MjgF5xgwvCxtaeqHVBVYfvYxnx0AnqHjiYZhLItLrJ8nQyAB7skK0qk0AhoBjUBzIcAY29u5qe0QZzs3supsNmtp6w/e/wDoSlYKG5sowhxfKhF7cYlN7AcfA3P3fcHoilaO2KVk3QAyl1E4X0eAgyWE7DY/TMyON7xL6Ik1euHyOm5/Pgegd2EK1w0oxU+6J4oqR7W+Q7H8DcP4tLnmTnuuRxN6ex5d3TeNQDtGgDHW04kqdxaA8iRdXbtmDf7y5z9b++srli+3SD0vM7wVZYUBJWUwd9kD2e/8AOaoA2B27ma7vzkau8ePnPIrtk/BoXYyaex2GS1HH0uLNP2TZp4vkaslBOuJG4DmwpoSTOhdDLqKNcGHbmm72oksp/fVEwCmSpII7QaUr7NqBDQCGoEmQ4AxVgTgJ05UsqFJKqK99WlTp+KxRx61gtFso3jw+ZrhXa2cTPFDdkP2O0cgN+p7MLv2pGvg/KhzSW9Ic4nV0Xjtr67K7XJ8kH1FoYHvuyKlf0ZddK0XgIuzNKhwpnz0V2gAp/QsxpX9StAjmQf8Bud44r2GYdC/9aceCGhCrwdoOotGQCPQuhBgjO0B4HoARybxgqfW08Uub7z+Op6Y+Di+mjHDijKXtxne1dgLCmH238Um9r0OgNmrH1g6E9pnV2rlUk3ep3UR7Sgyd0UBP4/r+MYv93LTQaRGHzPk4lYAJT+8qgC/GVSG4aWJ/BbqSEsn4cwwjDmta4a1jdZoQm8b46RbqRHQCMQRCmMU+/1sABfSdm5SwFYsX4G//PlPeOH5F7Bi2XIYKSNPM7xTE+2xZzIwe/S1tPXstw9FjgLUFJfaXvGyMHBOVosMBTYNny53ipCcK1dr59yJ+Ugbf8R5+Zh8kqZbzaFstDuxR1kaNw0qw8HJnOUo6xeOCf51wzBoa15/EiKgCT0hUDqZRkAj0PoRcELG/o9zuQs5zCVSDUk7Jy396T/+EW/863Vs2LChHvvrLjvTTrJhHXHLjRiNuv3HIDdsT9uBjvy/+bPsij12P5yrz6aWPOCSuYLUpaZyi12jWVmqmauYWpgGqpJdIYUYmQLPXNm/xLqClULHJvisceLAP2QYxsYE6XWSJFGXNEoaAY2ARqCtIcAYIy81cpY7Lx9tna5lnTxpMv74h6fw4fsfWGb5vI+5uWA5WjkrLYc5cDiyow9E9lvfgdmjH1BQKNHa5SZ2T3tPSOIhHrYEAYXkIPGpC9Xn30ETmgaRZNz5pn4AABSvSURBVM41hESc0pSBs3oX4ZKaUnSl2LHxHzLBv0RbKYZhzI5PrlMkQlXDpBHQCGgE2hoCjra+L4ArARxBvlpJ+7Blyxa8+/Y7ePaZp/HZp59hx44dDSZ2yxxf3Qe5kaORJZP8Lnva59lpFTZJJw/TY9xeeZC8XYFA2CvnNXsOgIZo5Z7MogA0YE2gNI5zILVsTNdC62jbiLJExhPKPZUudwHwqo4uFz2DNaEnfcN1Oo2ARqBNIsDsvfWTnb31RJ7wbkfJ9E4meDrqNn3aNJAGX2+N3WJf0z6S5mjtdUTse/yP7URn3fJGD02f2vPa97aZ27/6VK1aK8lcHGFJwqgmBbR7XtoQzqvvVpbGDQNLcVhVIZKdbANFl7sfwD2GYaxtkxOxGRqtCb0ZQNZVaAQ0Ai2PAGNsuBM69kQARPKJP2vXrsWbb7yBF/7yfCMRu+Mkl87A7NYL2eGjkN1zf2R3+RbMqmqAPOTJyU6x9x0iVbrH3VrNA+feuE13v6vqfXYnjcQZPlYj52tK4ERH++rVBQbovPr4XsXolIzVKdsbjrb+qWG4+wiJh7HdJ9SE3u6HWHdQI6AR8AiJMTK7061tlwD4XtIjbm5+i9hffwMvPO8Te/7BaYTxcLV2ikLXeyCyI/dB3e77ITdoBFh5pXOuPeglHyJlIn6Ly9Uu8Mr9btckH8faETFsAmW7X6K88Q3bA57Oq9ONbeQwNyjZ5S7UyoVOlMBnDMPYome3j4AmdD0bNAIagQ6HAGOMblkhTf1cAKS557UWErG/+/bbeOnFl/DF559j27Zt9feK99B3otAZBlhZJ+T6D0N29/1QN3Ifi+jpN2YFrbHJPUjQ9Fs9yJwf+QjNOtZEr9inj5tYlI3+6FKXaweU4pDOBUjmBI/tAJ4H8Ft9Zl0Tetw80881AhqBDoAAY2wQgJ8BOBUAXdGa12fjN9/g/fffxysvvYwpkydj48aNjUDszjEzIu50GmZFF+T6DUV2xGjLNJ/rPcgh95RzBM4J4RqhESci5Iie5+VAx7dD3MZXtJFs6T0KUrigphjjehWjIpkJnlo83blW92+GYdCFLx36k5dU2qGR0p3XCGgE2iUCjDFyt94TwAQAxwGgA+N5feh422effor/++vf8N///AerVq2y8ucfeU5SrRuUhu5o71SJrEPudcNHI9d7gG2WT6WD5B4d4t3W7hPsdauShbzvVcJETBAcvrd0tI1M8Ed3s03wuySLLkdFbALwJIDfG4axOK+Ba2eJNaG3swHV3dEIaATqhwCz99f3d4h9TNILX/ja6urqMGf2bLz2j1fxxhtvYOGCBaCb3hq8z+5W4njBE4Gz8s7I9R2IuuF7IztsFHJ9B1naPDIF3Bn3kGHeLinBPrdyz12EN6FgYGWLIXjXBE9e8Ff3L7WOuGWSsRRlpRvbbgBAEeboDHuH+ySDqsPBojusEdAIdFQEGGMlACjKHIWR/T7FRMkXCwr1unz5cuss+2uvvoqpU6di86ZNVkjZRtHaLVJ2HOVSKesYXK5HDbJDdkd22F7IDtgVZtce9lE4KzidS5VOT/LcL+f7H9LO48CJcY6TWQrIBF+VMXBWr2Kc27cY1QWpuFrc53S87XEAd3fEe9Y1oSedJjqdRkAj0KEQYIyVOQFpiNgPqA+xE2CbNm3C5599ZhH7B++9jxUrVnj3sed3dWsE/C65E3kXFsPs0sOKI1+3y57IDhqJXM8amGWV1p68raHLY8vHnjF3tfs8TOmRkyZm358eH1RVYGnr367IJPVcJOv9FGdv/c2OpK1rQu9QS5TurEZAI5AvAoyxCgAHAzjT0dwT3b0u1kOm90ULF+Kdd97BW2++iRnTZ1hk36hau1updRSOnOoyMDtVWYRO2nvdkD2QqxlsET4rKgEMcqyzg9m4XC3DJ7DnnpTM66GZy+ombb1vUQoX9C3BqT2Lkp5Zp6JIW3/K0dY7xN66JvR8326dXiOgEeiQCDga+0EAznBM8Z3rCwR5w3/5xZf495tv4oP33sPixYtB+++NttfON8zT3g2LxM3O3ZDrOxhZuse93y7I9hkIs7IbWGGRQ/DBgDZ5m9jdumWEnlQYEMqwHOZSwFFdC3F5v7zCxrp767cC+Ed794TXhF7fN1Ln0whoBDokAoyxYgD7ATgNwFg6cVVfIOiWN9prn/zRJLz17zfx2WefYfWq1d7d7I1mkvca6JjaieTJsa64FGZVd9tzvv8wlh04Atle/SytnhXR/nvK8M3zzvG4+na2Pvk4AcD1Ahhaksal/UpwXHUhShIeWgdAN7Y953jC19anKW0hjyb0tjBKuo0aAY1Aq0OAMVYAYHcAPwVwDAA6057Ye0vsEF0As2D+Arz/3nv4z7vvYsb06dY1ruRg1ySau2Vjd2jSIvgMWEkpcl17ItezH8sOGoFszVCW7TWAtHrDIvhUunEIPl9NnQOLtHUi8h93L8SlNSUYnDzCHJUyA8AdAF5sj1HmNKG3umVCN0gjoBFoSwg4t7oNdEj9BOdMe1FD+kC3vc2eNQsfvP+Bda597pw5VtCaJiV3l+Dd+PHkPU8m+squjM67Z/sMYraJfhAzu3Q3zLJOQJruQbXC1ykd7RqCgyqvq62PLEvjkpoSHNWtEMXJtXWKMvc3ALcD+Lw9xYTXhN4Us02XqRHQCHRIBJx72MmBjsLKHgiga0OBoGh0syxyfx8ffvAhamtr8U1Ta+5uo3kNnhzoMgUwO3VmuS7dWa7PIGT7DM5l++1i5Kp7M7NztxQrLDaQyaTso2j2zXKBC2bqq5krIs6Rw1x52sBPqguti17y1NbJUe4BAE8YhrGmoePUGvJrQm8No6DboBHQCLQrBJx99m8BOB7AkQDo2tZMQzpJ2jl5xc+dMxcfffgBJn00ydLi169fbx2DaxJveVmDvSNvthc9KyphZkUXRqSe6z2AZWuGGtle/U2zay/D7NSZnqeQtmK5+uZ6xS1yXnVR4WOFNvHa+sWOtp7H3noWwHuOtv5WWz/ipgm9IW+YzqsR0AhoBCIQcMzxfR2veAor+z8A6GKYBn/ILL9g/nx8POVjTProI8yYMd1yqKM724nc3b8GVxRXQECLN9y9eGaWdzZz3fuwXM9+ZrbPYEaBb3LVvcnhLkV79Uhn0lYjGbOJ3jLbO5XVQ5Mnbb0sZVjOcqSt75o8dCxVugHAMwDua8uXvWhCj5us+rlGQCOgEWgEBJwIdBQz/igAFFp2VwAN2mt3m0UOdcuWLcPUL7/E5EmTrCNxSxYvBpF+k++7q7R4nqBJky8sYmanzqbZuauZ61GTzfUcwHI9a3LZHv3SZmUXg5VXplhBUcZyvDOQCgS/ca+HpbpiotzRY/KEp4teflxdZJnk8/jMBHAPgD8bhvFNHvlaRdK8etoqWqwboRHQCGgE2jACjDRS+6gbxY0/2tlrJy2+3h7yPBx0FI6ud509a7Z1YQz9UXx5+o20d/o0mdd85Lg4GrhrbidfuoJCZhaXmqy8Mpfr2pPM9Ga294BsrnufTK66T9as7FLASjsxVliUQTpD+ND+PEXD4Tz0w5WSJ3xRChjbpRAX1ZRgr06Jo8xRYQTSW443/PttyQyvCb0NLwy66RoBjUDbRsA5+kbH3Sh2PJ1p3xdAt3zvZ49Cge5qX7Z0KWbMmIFPP/kE06ZOxaJFi0HOdu7ee7OZ5yO1eedS9VSKzPGmWVJmsrJOWbOiKxF8zuzavS7bo3/OrO6dynXuylinqgwrKi00CwpSRipNRwgprq1nwie5wQRDTVEKP+9djNN6FqFr8pjw1NK1jhn+AcMw5raFmaYJvS2Mkm6jRkAj0O4RcEzywwEcBuBw5/gbXeXaaOs0ae90/I1C0E6bNg1ffPY5Zs2aiWVLl1kOd62C4N2RDuyrO2SfzpisoMBkRSU7zE5VObOya51ZVb0916PGMLv2yuYoSE63HoUoq8iw4tIUKywqNFPpwrRhpA7oXJC6sG9x6sCKNOiwXcIPVTwHwP0A/mQYBpF8q/0k71ar7YJumEZAI6ARaF8IMMYoXvwIh9jpxjcKYNOo5E6IEYFT8BoieApkQ3vvM2fOxIrlyy3ip+f0aRkTvWpMXec53onOYDAMk2UKcqy4tI4VlWRZp6ptuapqZlZ2zeWqe2/f2a1Xukt1tXHWrn2MM4b37dGzqpIi/iX90HWs5A1/FwC68GVH0ozNmU4TenOirevSCGgENAJ5IsAY6wSANPdDnT86Dkfn2xt9/XYJnhzqZs2cZWnxs2fOxJIlSyzid/fgm9WLPk+8vHPvroZPG+4GEX7aNNPpnaygKLvrkEHFZ552SuHYsWNRVp7XXTsUQvYVAPcC+MIwDPtWm1byafQJ0Ur6pZuhEdAIaATaHQKO5r4LgO865D4KQM+GnnFX6sLO2XfS2CmgzcwZX1ka/MKFC7F61Sps3boVuWzWChbXqkme7yBjVqz8opJiHHjgQTjr7J9hr1GjkHavlk02a5ZRQBq6e90wjEXJsjR9Kk3oTY+xrkEjoBHQCDQ6AowxOvI2AMC3netdyaGOvpc2emVcgXREbt3atVi8eIkVknb27FlWsJtly5Zi/br1ICc8Ikz6tGaSp+N81M7u3bvj+BN+jJNOOQV9+9Jhg8Qf6iTFhn8QwPOGYaxLnLOJEmpCbyJgdbEaAY2ARqC5EGCMkYc3HYXbA8ABAL7jmOnJY56eNdmHiJE09dWrV2PpkiWonVuLOXNmY/68+dZNcuvXrbNI3t2Pb20kT+2nz/ARwzHuzPE4YswPUJ6fGZ7219+noDQAXjcMY2uTgR1TsCb0lkJe16sR0AhoBJoIAcc0T8fhRjvm+b0B0AUytB/f5B+X5OnsOx2Zo1vk5s2rtf5PAXDWrFmDzZs2WXfAk5bMk3zjXxmbrLvUjuLiYhzwve/hzLPGY+/Ro5HJ5BWtdwuA1xxin9QS59c1oScba51KI6AR0Ai0SQSc8LOkqVNkOjLP013u5DVfQzeRNmenyFz/zTffYNXXX2PpkqVYuHCBpcmT093KlSutS2coul1LEb1rhu/atSuOPvYYnHzqqRg4cKAlcOTxoYteXgDwMIDpzek4l1cr8+iQTqoR0AhoBDQCrRABxlghgO4ARgLYx/mjI3K9m3r/XQYHacZkkneJfsXyFVi0aCEWL15snY8not+wfr11Tp6IPktOeFYoWM4RjwrOj3QjR4aInf4GDR6Mk089BUcfcwy6dMk7BP8SAE8DeBLAvOa4plUTeit84XSTNAIaAY1AcyHgONfR/jt5z5OJnjzniezJQ4zOdDVKSNp8+0OEumP7DmzavMkKW0taPRH88mXLLLP9ihUrrN+J7Lds3Yq6nTstwuc/fAS8PLVsqxgSNsjsPmrvvXH6uDNw0EEHoaQ0L59DNzANecQ/ZxjG0nxxyCe9JvR80NJpNQIaAY1AO0fACUdL59wHO052RPC7OXvwFNyGNPwW/ZCDHZnvSWsnQqc9+ZUrVmLlyhWWRk9/a9fYZE8BcrZv326doSft3tW+XYJPQvpUX1lZGQ4+5BCcdsbp1jG3PPfXySN+KoCJZI43DGNVUwCoCb0pUNVlagQ0AhqBdoKAswdPznSksQ8DQIFtaA+eNHoy01c0tSd9PlASYRNxkxmfCH/Txo0W4dMfnZ1ftWoV1qxeY2n3ZOangDnkpb9j+3ZLSOBJn8riNXv63q1bNxx51FGWKX7IkCH57q/T/euf0Pl1ClDT2KFkNaHnM1N0Wo2ARkAjoBEgLZcuQyEtvp9D8kTwZKYnT3oKdFPZUqb6JMNjmfN37LBIf9vWrdjoaPpE7uvXr7fO2a9bt87698ZvNlpa/qZNG7Fly1ZL2yfy79GzJ4459lgce/xx6NWrV5Jq+TS0N/ARgMcAvGoYxvp8C5Cl14TeGCjqMjQCGgGNQAdHgDFGsdHJJE/e80OdWPTkWU/H54jxWoW5Pp9hIuInU737t33bNmzesgVbNm+2tH/S7Hv37o2Ru+2WrwnebQbFhJ/kmOIbTOya0PMZXZ1WI6AR0AhoBBIj4HjUk0meCL2/o82TqX4IgD6Otz053pHG35E/LrE/AuCvhmFsqw8YmtDrg5rOoxHQCGgENAL1QsDZk3e1eSJ6CldLWjyRvKvN07E6InoKb9uReIqI/DYAvzUMg/bb8/p0JKDyAkYn1ghoBDQCGoHmQ8AheiLwzgCqHSc80uppX57+yAGP9ufpeZlD9s3XwOar6WsAPzQM49N8q9SEni9iOr1GQCOgEdAINCsCTqx60tjJ2Y6i3hG5k9c9OeXRnj1p+kT2tE9P6eiweF5xW5u1Q9GV0dn18YZhUECavD6a0POCSyfWCGgENAIagdaEAGOMeIxC2BKRu9o9meyJ5Gmfnoie/ug3ek7p6I/M/nRxTWvjQTK1n2IYxl/yxbm1dSTf9uv0GgGNgEZAI6ARUCLgmPIpGA6Z84nISYsnYidNn0ie/ujf7h/FeHVJn0z7RPyk7dNfc0TNmwngSMMw5uc7rJrQ80VMp9cIaAQ0AhqBdoeAY9Ynb3sifyJyl9QpqA4JAa4gQMIAmf7dP/Lip/RkJSDyd/9PAgRZAEgIcIUB1yIg414ytc8D8CvDMF6uD8Ca0OuDms6jEdAIaAQ0Ah0aAUfzJ7ImkiYhgMjctQQQmdO/XU9914mvpK6urrCgoMC95Y7yuMHhVwN4B8Ds+l7kogm9Q09J3XmNgEZAI6ARaC8IaEJvLyOp+6ER0AhoBDQCHRoBTegdevh15zUCGgGNgEagvSCgCb29jKTuh0ZAI6AR0Ah0aAQ0oXfo4ded1whoBDQCGoH2goAm9PYykrofGgGNgEZAI9ChEdCE3qGHX3deI6AR0AhoBNoLAprQ28tI6n5oBDQCGgGNQIdGQBN6hx5+3XmNgEZAI6ARaC8IaEJvLyOp+6ER0AhoBDQCHRoBTegdevh15zUCGgGNgEagvSCgCb29jKTuh0ZAI6AR0Ah0aAQ0oXfo4ded1whoBDQCGoH2goAm9PYykrofGgGNgEZAI9ChEdCE3qGHX3deI6AR0AhoBNoLAprQ28tI6n5oBDQCGgGNQIdG4P8BiWaUUTj6zC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2365389" y="3497855"/>
            <a:ext cx="4523124" cy="207978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2266370" y="478273"/>
            <a:ext cx="5302218" cy="2859838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3437578" y="4320506"/>
            <a:ext cx="3958412" cy="1401436"/>
          </a:xfrm>
          <a:custGeom>
            <a:avLst/>
            <a:gdLst>
              <a:gd name="T0" fmla="*/ 2886 w 4752"/>
              <a:gd name="T1" fmla="*/ 12 h 2940"/>
              <a:gd name="T2" fmla="*/ 2662 w 4752"/>
              <a:gd name="T3" fmla="*/ 80 h 2940"/>
              <a:gd name="T4" fmla="*/ 2460 w 4752"/>
              <a:gd name="T5" fmla="*/ 196 h 2940"/>
              <a:gd name="T6" fmla="*/ 2288 w 4752"/>
              <a:gd name="T7" fmla="*/ 356 h 2940"/>
              <a:gd name="T8" fmla="*/ 2154 w 4752"/>
              <a:gd name="T9" fmla="*/ 554 h 2940"/>
              <a:gd name="T10" fmla="*/ 2046 w 4752"/>
              <a:gd name="T11" fmla="*/ 684 h 2940"/>
              <a:gd name="T12" fmla="*/ 1778 w 4752"/>
              <a:gd name="T13" fmla="*/ 628 h 2940"/>
              <a:gd name="T14" fmla="*/ 1574 w 4752"/>
              <a:gd name="T15" fmla="*/ 642 h 2940"/>
              <a:gd name="T16" fmla="*/ 1356 w 4752"/>
              <a:gd name="T17" fmla="*/ 710 h 2940"/>
              <a:gd name="T18" fmla="*/ 1168 w 4752"/>
              <a:gd name="T19" fmla="*/ 830 h 2940"/>
              <a:gd name="T20" fmla="*/ 1016 w 4752"/>
              <a:gd name="T21" fmla="*/ 992 h 2940"/>
              <a:gd name="T22" fmla="*/ 910 w 4752"/>
              <a:gd name="T23" fmla="*/ 1188 h 2940"/>
              <a:gd name="T24" fmla="*/ 826 w 4752"/>
              <a:gd name="T25" fmla="*/ 1324 h 2940"/>
              <a:gd name="T26" fmla="*/ 626 w 4752"/>
              <a:gd name="T27" fmla="*/ 1316 h 2940"/>
              <a:gd name="T28" fmla="*/ 426 w 4752"/>
              <a:gd name="T29" fmla="*/ 1366 h 2940"/>
              <a:gd name="T30" fmla="*/ 252 w 4752"/>
              <a:gd name="T31" fmla="*/ 1468 h 2940"/>
              <a:gd name="T32" fmla="*/ 118 w 4752"/>
              <a:gd name="T33" fmla="*/ 1614 h 2940"/>
              <a:gd name="T34" fmla="*/ 30 w 4752"/>
              <a:gd name="T35" fmla="*/ 1794 h 2940"/>
              <a:gd name="T36" fmla="*/ 0 w 4752"/>
              <a:gd name="T37" fmla="*/ 1998 h 2940"/>
              <a:gd name="T38" fmla="*/ 22 w 4752"/>
              <a:gd name="T39" fmla="*/ 2168 h 2940"/>
              <a:gd name="T40" fmla="*/ 100 w 4752"/>
              <a:gd name="T41" fmla="*/ 2354 h 2940"/>
              <a:gd name="T42" fmla="*/ 228 w 4752"/>
              <a:gd name="T43" fmla="*/ 2506 h 2940"/>
              <a:gd name="T44" fmla="*/ 394 w 4752"/>
              <a:gd name="T45" fmla="*/ 2616 h 2940"/>
              <a:gd name="T46" fmla="*/ 590 w 4752"/>
              <a:gd name="T47" fmla="*/ 2676 h 2940"/>
              <a:gd name="T48" fmla="*/ 786 w 4752"/>
              <a:gd name="T49" fmla="*/ 2678 h 2940"/>
              <a:gd name="T50" fmla="*/ 1030 w 4752"/>
              <a:gd name="T51" fmla="*/ 2600 h 2940"/>
              <a:gd name="T52" fmla="*/ 1220 w 4752"/>
              <a:gd name="T53" fmla="*/ 2742 h 2940"/>
              <a:gd name="T54" fmla="*/ 1512 w 4752"/>
              <a:gd name="T55" fmla="*/ 2852 h 2940"/>
              <a:gd name="T56" fmla="*/ 1794 w 4752"/>
              <a:gd name="T57" fmla="*/ 2884 h 2940"/>
              <a:gd name="T58" fmla="*/ 2068 w 4752"/>
              <a:gd name="T59" fmla="*/ 2854 h 2940"/>
              <a:gd name="T60" fmla="*/ 2308 w 4752"/>
              <a:gd name="T61" fmla="*/ 2772 h 2940"/>
              <a:gd name="T62" fmla="*/ 2474 w 4752"/>
              <a:gd name="T63" fmla="*/ 2720 h 2940"/>
              <a:gd name="T64" fmla="*/ 2668 w 4752"/>
              <a:gd name="T65" fmla="*/ 2856 h 2940"/>
              <a:gd name="T66" fmla="*/ 2896 w 4752"/>
              <a:gd name="T67" fmla="*/ 2930 h 2940"/>
              <a:gd name="T68" fmla="*/ 3130 w 4752"/>
              <a:gd name="T69" fmla="*/ 2932 h 2940"/>
              <a:gd name="T70" fmla="*/ 3422 w 4752"/>
              <a:gd name="T71" fmla="*/ 2830 h 2940"/>
              <a:gd name="T72" fmla="*/ 3652 w 4752"/>
              <a:gd name="T73" fmla="*/ 2626 h 2940"/>
              <a:gd name="T74" fmla="*/ 3822 w 4752"/>
              <a:gd name="T75" fmla="*/ 2592 h 2940"/>
              <a:gd name="T76" fmla="*/ 4028 w 4752"/>
              <a:gd name="T77" fmla="*/ 2626 h 2940"/>
              <a:gd name="T78" fmla="*/ 4244 w 4752"/>
              <a:gd name="T79" fmla="*/ 2588 h 2940"/>
              <a:gd name="T80" fmla="*/ 4432 w 4752"/>
              <a:gd name="T81" fmla="*/ 2484 h 2940"/>
              <a:gd name="T82" fmla="*/ 4586 w 4752"/>
              <a:gd name="T83" fmla="*/ 2324 h 2940"/>
              <a:gd name="T84" fmla="*/ 4694 w 4752"/>
              <a:gd name="T85" fmla="*/ 2120 h 2940"/>
              <a:gd name="T86" fmla="*/ 4748 w 4752"/>
              <a:gd name="T87" fmla="*/ 1882 h 2940"/>
              <a:gd name="T88" fmla="*/ 4744 w 4752"/>
              <a:gd name="T89" fmla="*/ 1676 h 2940"/>
              <a:gd name="T90" fmla="*/ 4686 w 4752"/>
              <a:gd name="T91" fmla="*/ 1452 h 2940"/>
              <a:gd name="T92" fmla="*/ 4576 w 4752"/>
              <a:gd name="T93" fmla="*/ 1258 h 2940"/>
              <a:gd name="T94" fmla="*/ 4426 w 4752"/>
              <a:gd name="T95" fmla="*/ 1106 h 2940"/>
              <a:gd name="T96" fmla="*/ 4244 w 4752"/>
              <a:gd name="T97" fmla="*/ 1008 h 2940"/>
              <a:gd name="T98" fmla="*/ 4072 w 4752"/>
              <a:gd name="T99" fmla="*/ 972 h 2940"/>
              <a:gd name="T100" fmla="*/ 3998 w 4752"/>
              <a:gd name="T101" fmla="*/ 678 h 2940"/>
              <a:gd name="T102" fmla="*/ 3858 w 4752"/>
              <a:gd name="T103" fmla="*/ 424 h 2940"/>
              <a:gd name="T104" fmla="*/ 3662 w 4752"/>
              <a:gd name="T105" fmla="*/ 218 h 2940"/>
              <a:gd name="T106" fmla="*/ 3420 w 4752"/>
              <a:gd name="T107" fmla="*/ 74 h 2940"/>
              <a:gd name="T108" fmla="*/ 3144 w 4752"/>
              <a:gd name="T109" fmla="*/ 4 h 2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52" h="2940">
                <a:moveTo>
                  <a:pt x="3046" y="0"/>
                </a:moveTo>
                <a:lnTo>
                  <a:pt x="3046" y="0"/>
                </a:lnTo>
                <a:lnTo>
                  <a:pt x="3006" y="0"/>
                </a:lnTo>
                <a:lnTo>
                  <a:pt x="2966" y="2"/>
                </a:lnTo>
                <a:lnTo>
                  <a:pt x="2926" y="8"/>
                </a:lnTo>
                <a:lnTo>
                  <a:pt x="2886" y="12"/>
                </a:lnTo>
                <a:lnTo>
                  <a:pt x="2848" y="20"/>
                </a:lnTo>
                <a:lnTo>
                  <a:pt x="2810" y="30"/>
                </a:lnTo>
                <a:lnTo>
                  <a:pt x="2772" y="40"/>
                </a:lnTo>
                <a:lnTo>
                  <a:pt x="2734" y="52"/>
                </a:lnTo>
                <a:lnTo>
                  <a:pt x="2698" y="64"/>
                </a:lnTo>
                <a:lnTo>
                  <a:pt x="2662" y="80"/>
                </a:lnTo>
                <a:lnTo>
                  <a:pt x="2626" y="96"/>
                </a:lnTo>
                <a:lnTo>
                  <a:pt x="2592" y="114"/>
                </a:lnTo>
                <a:lnTo>
                  <a:pt x="2558" y="132"/>
                </a:lnTo>
                <a:lnTo>
                  <a:pt x="2524" y="152"/>
                </a:lnTo>
                <a:lnTo>
                  <a:pt x="2492" y="174"/>
                </a:lnTo>
                <a:lnTo>
                  <a:pt x="2460" y="196"/>
                </a:lnTo>
                <a:lnTo>
                  <a:pt x="2430" y="220"/>
                </a:lnTo>
                <a:lnTo>
                  <a:pt x="2400" y="246"/>
                </a:lnTo>
                <a:lnTo>
                  <a:pt x="2370" y="272"/>
                </a:lnTo>
                <a:lnTo>
                  <a:pt x="2342" y="298"/>
                </a:lnTo>
                <a:lnTo>
                  <a:pt x="2316" y="326"/>
                </a:lnTo>
                <a:lnTo>
                  <a:pt x="2288" y="356"/>
                </a:lnTo>
                <a:lnTo>
                  <a:pt x="2264" y="386"/>
                </a:lnTo>
                <a:lnTo>
                  <a:pt x="2240" y="418"/>
                </a:lnTo>
                <a:lnTo>
                  <a:pt x="2216" y="450"/>
                </a:lnTo>
                <a:lnTo>
                  <a:pt x="2194" y="484"/>
                </a:lnTo>
                <a:lnTo>
                  <a:pt x="2174" y="518"/>
                </a:lnTo>
                <a:lnTo>
                  <a:pt x="2154" y="554"/>
                </a:lnTo>
                <a:lnTo>
                  <a:pt x="2136" y="590"/>
                </a:lnTo>
                <a:lnTo>
                  <a:pt x="2118" y="626"/>
                </a:lnTo>
                <a:lnTo>
                  <a:pt x="2102" y="664"/>
                </a:lnTo>
                <a:lnTo>
                  <a:pt x="2086" y="702"/>
                </a:lnTo>
                <a:lnTo>
                  <a:pt x="2086" y="702"/>
                </a:lnTo>
                <a:lnTo>
                  <a:pt x="2046" y="684"/>
                </a:lnTo>
                <a:lnTo>
                  <a:pt x="2002" y="670"/>
                </a:lnTo>
                <a:lnTo>
                  <a:pt x="1960" y="658"/>
                </a:lnTo>
                <a:lnTo>
                  <a:pt x="1916" y="646"/>
                </a:lnTo>
                <a:lnTo>
                  <a:pt x="1870" y="638"/>
                </a:lnTo>
                <a:lnTo>
                  <a:pt x="1824" y="632"/>
                </a:lnTo>
                <a:lnTo>
                  <a:pt x="1778" y="628"/>
                </a:lnTo>
                <a:lnTo>
                  <a:pt x="1730" y="628"/>
                </a:lnTo>
                <a:lnTo>
                  <a:pt x="1730" y="628"/>
                </a:lnTo>
                <a:lnTo>
                  <a:pt x="1690" y="628"/>
                </a:lnTo>
                <a:lnTo>
                  <a:pt x="1650" y="632"/>
                </a:lnTo>
                <a:lnTo>
                  <a:pt x="1612" y="636"/>
                </a:lnTo>
                <a:lnTo>
                  <a:pt x="1574" y="642"/>
                </a:lnTo>
                <a:lnTo>
                  <a:pt x="1536" y="650"/>
                </a:lnTo>
                <a:lnTo>
                  <a:pt x="1498" y="658"/>
                </a:lnTo>
                <a:lnTo>
                  <a:pt x="1462" y="670"/>
                </a:lnTo>
                <a:lnTo>
                  <a:pt x="1426" y="682"/>
                </a:lnTo>
                <a:lnTo>
                  <a:pt x="1390" y="696"/>
                </a:lnTo>
                <a:lnTo>
                  <a:pt x="1356" y="710"/>
                </a:lnTo>
                <a:lnTo>
                  <a:pt x="1322" y="726"/>
                </a:lnTo>
                <a:lnTo>
                  <a:pt x="1290" y="744"/>
                </a:lnTo>
                <a:lnTo>
                  <a:pt x="1258" y="764"/>
                </a:lnTo>
                <a:lnTo>
                  <a:pt x="1226" y="784"/>
                </a:lnTo>
                <a:lnTo>
                  <a:pt x="1196" y="806"/>
                </a:lnTo>
                <a:lnTo>
                  <a:pt x="1168" y="830"/>
                </a:lnTo>
                <a:lnTo>
                  <a:pt x="1140" y="854"/>
                </a:lnTo>
                <a:lnTo>
                  <a:pt x="1112" y="880"/>
                </a:lnTo>
                <a:lnTo>
                  <a:pt x="1086" y="906"/>
                </a:lnTo>
                <a:lnTo>
                  <a:pt x="1062" y="934"/>
                </a:lnTo>
                <a:lnTo>
                  <a:pt x="1038" y="962"/>
                </a:lnTo>
                <a:lnTo>
                  <a:pt x="1016" y="992"/>
                </a:lnTo>
                <a:lnTo>
                  <a:pt x="996" y="1022"/>
                </a:lnTo>
                <a:lnTo>
                  <a:pt x="976" y="1054"/>
                </a:lnTo>
                <a:lnTo>
                  <a:pt x="956" y="1086"/>
                </a:lnTo>
                <a:lnTo>
                  <a:pt x="940" y="1118"/>
                </a:lnTo>
                <a:lnTo>
                  <a:pt x="924" y="1152"/>
                </a:lnTo>
                <a:lnTo>
                  <a:pt x="910" y="1188"/>
                </a:lnTo>
                <a:lnTo>
                  <a:pt x="896" y="1222"/>
                </a:lnTo>
                <a:lnTo>
                  <a:pt x="886" y="1258"/>
                </a:lnTo>
                <a:lnTo>
                  <a:pt x="876" y="1296"/>
                </a:lnTo>
                <a:lnTo>
                  <a:pt x="868" y="1332"/>
                </a:lnTo>
                <a:lnTo>
                  <a:pt x="868" y="1332"/>
                </a:lnTo>
                <a:lnTo>
                  <a:pt x="826" y="1324"/>
                </a:lnTo>
                <a:lnTo>
                  <a:pt x="784" y="1318"/>
                </a:lnTo>
                <a:lnTo>
                  <a:pt x="740" y="1314"/>
                </a:lnTo>
                <a:lnTo>
                  <a:pt x="696" y="1312"/>
                </a:lnTo>
                <a:lnTo>
                  <a:pt x="696" y="1312"/>
                </a:lnTo>
                <a:lnTo>
                  <a:pt x="660" y="1314"/>
                </a:lnTo>
                <a:lnTo>
                  <a:pt x="626" y="1316"/>
                </a:lnTo>
                <a:lnTo>
                  <a:pt x="590" y="1320"/>
                </a:lnTo>
                <a:lnTo>
                  <a:pt x="556" y="1326"/>
                </a:lnTo>
                <a:lnTo>
                  <a:pt x="522" y="1334"/>
                </a:lnTo>
                <a:lnTo>
                  <a:pt x="490" y="1344"/>
                </a:lnTo>
                <a:lnTo>
                  <a:pt x="456" y="1354"/>
                </a:lnTo>
                <a:lnTo>
                  <a:pt x="426" y="1366"/>
                </a:lnTo>
                <a:lnTo>
                  <a:pt x="394" y="1380"/>
                </a:lnTo>
                <a:lnTo>
                  <a:pt x="364" y="1394"/>
                </a:lnTo>
                <a:lnTo>
                  <a:pt x="334" y="1412"/>
                </a:lnTo>
                <a:lnTo>
                  <a:pt x="306" y="1430"/>
                </a:lnTo>
                <a:lnTo>
                  <a:pt x="280" y="1448"/>
                </a:lnTo>
                <a:lnTo>
                  <a:pt x="252" y="1468"/>
                </a:lnTo>
                <a:lnTo>
                  <a:pt x="228" y="1490"/>
                </a:lnTo>
                <a:lnTo>
                  <a:pt x="204" y="1514"/>
                </a:lnTo>
                <a:lnTo>
                  <a:pt x="180" y="1536"/>
                </a:lnTo>
                <a:lnTo>
                  <a:pt x="158" y="1562"/>
                </a:lnTo>
                <a:lnTo>
                  <a:pt x="138" y="1588"/>
                </a:lnTo>
                <a:lnTo>
                  <a:pt x="118" y="1614"/>
                </a:lnTo>
                <a:lnTo>
                  <a:pt x="100" y="1642"/>
                </a:lnTo>
                <a:lnTo>
                  <a:pt x="84" y="1672"/>
                </a:lnTo>
                <a:lnTo>
                  <a:pt x="68" y="1700"/>
                </a:lnTo>
                <a:lnTo>
                  <a:pt x="54" y="1730"/>
                </a:lnTo>
                <a:lnTo>
                  <a:pt x="42" y="1762"/>
                </a:lnTo>
                <a:lnTo>
                  <a:pt x="30" y="1794"/>
                </a:lnTo>
                <a:lnTo>
                  <a:pt x="22" y="1826"/>
                </a:lnTo>
                <a:lnTo>
                  <a:pt x="14" y="1860"/>
                </a:lnTo>
                <a:lnTo>
                  <a:pt x="8" y="1894"/>
                </a:lnTo>
                <a:lnTo>
                  <a:pt x="2" y="1928"/>
                </a:lnTo>
                <a:lnTo>
                  <a:pt x="0" y="1962"/>
                </a:lnTo>
                <a:lnTo>
                  <a:pt x="0" y="1998"/>
                </a:lnTo>
                <a:lnTo>
                  <a:pt x="0" y="1998"/>
                </a:lnTo>
                <a:lnTo>
                  <a:pt x="0" y="2032"/>
                </a:lnTo>
                <a:lnTo>
                  <a:pt x="2" y="2068"/>
                </a:lnTo>
                <a:lnTo>
                  <a:pt x="8" y="2102"/>
                </a:lnTo>
                <a:lnTo>
                  <a:pt x="14" y="2136"/>
                </a:lnTo>
                <a:lnTo>
                  <a:pt x="22" y="2168"/>
                </a:lnTo>
                <a:lnTo>
                  <a:pt x="30" y="2202"/>
                </a:lnTo>
                <a:lnTo>
                  <a:pt x="42" y="2234"/>
                </a:lnTo>
                <a:lnTo>
                  <a:pt x="54" y="2264"/>
                </a:lnTo>
                <a:lnTo>
                  <a:pt x="68" y="2294"/>
                </a:lnTo>
                <a:lnTo>
                  <a:pt x="84" y="2324"/>
                </a:lnTo>
                <a:lnTo>
                  <a:pt x="100" y="2354"/>
                </a:lnTo>
                <a:lnTo>
                  <a:pt x="118" y="2380"/>
                </a:lnTo>
                <a:lnTo>
                  <a:pt x="138" y="2408"/>
                </a:lnTo>
                <a:lnTo>
                  <a:pt x="158" y="2434"/>
                </a:lnTo>
                <a:lnTo>
                  <a:pt x="180" y="2458"/>
                </a:lnTo>
                <a:lnTo>
                  <a:pt x="204" y="2482"/>
                </a:lnTo>
                <a:lnTo>
                  <a:pt x="228" y="2506"/>
                </a:lnTo>
                <a:lnTo>
                  <a:pt x="252" y="2526"/>
                </a:lnTo>
                <a:lnTo>
                  <a:pt x="280" y="2546"/>
                </a:lnTo>
                <a:lnTo>
                  <a:pt x="306" y="2566"/>
                </a:lnTo>
                <a:lnTo>
                  <a:pt x="334" y="2584"/>
                </a:lnTo>
                <a:lnTo>
                  <a:pt x="364" y="2600"/>
                </a:lnTo>
                <a:lnTo>
                  <a:pt x="394" y="2616"/>
                </a:lnTo>
                <a:lnTo>
                  <a:pt x="426" y="2630"/>
                </a:lnTo>
                <a:lnTo>
                  <a:pt x="456" y="2642"/>
                </a:lnTo>
                <a:lnTo>
                  <a:pt x="490" y="2652"/>
                </a:lnTo>
                <a:lnTo>
                  <a:pt x="522" y="2662"/>
                </a:lnTo>
                <a:lnTo>
                  <a:pt x="556" y="2670"/>
                </a:lnTo>
                <a:lnTo>
                  <a:pt x="590" y="2676"/>
                </a:lnTo>
                <a:lnTo>
                  <a:pt x="626" y="2680"/>
                </a:lnTo>
                <a:lnTo>
                  <a:pt x="660" y="2682"/>
                </a:lnTo>
                <a:lnTo>
                  <a:pt x="696" y="2684"/>
                </a:lnTo>
                <a:lnTo>
                  <a:pt x="696" y="2684"/>
                </a:lnTo>
                <a:lnTo>
                  <a:pt x="742" y="2682"/>
                </a:lnTo>
                <a:lnTo>
                  <a:pt x="786" y="2678"/>
                </a:lnTo>
                <a:lnTo>
                  <a:pt x="830" y="2670"/>
                </a:lnTo>
                <a:lnTo>
                  <a:pt x="872" y="2662"/>
                </a:lnTo>
                <a:lnTo>
                  <a:pt x="914" y="2650"/>
                </a:lnTo>
                <a:lnTo>
                  <a:pt x="954" y="2634"/>
                </a:lnTo>
                <a:lnTo>
                  <a:pt x="994" y="2618"/>
                </a:lnTo>
                <a:lnTo>
                  <a:pt x="1030" y="2600"/>
                </a:lnTo>
                <a:lnTo>
                  <a:pt x="1030" y="2600"/>
                </a:lnTo>
                <a:lnTo>
                  <a:pt x="1064" y="2630"/>
                </a:lnTo>
                <a:lnTo>
                  <a:pt x="1100" y="2660"/>
                </a:lnTo>
                <a:lnTo>
                  <a:pt x="1138" y="2690"/>
                </a:lnTo>
                <a:lnTo>
                  <a:pt x="1178" y="2716"/>
                </a:lnTo>
                <a:lnTo>
                  <a:pt x="1220" y="2742"/>
                </a:lnTo>
                <a:lnTo>
                  <a:pt x="1266" y="2764"/>
                </a:lnTo>
                <a:lnTo>
                  <a:pt x="1312" y="2786"/>
                </a:lnTo>
                <a:lnTo>
                  <a:pt x="1360" y="2806"/>
                </a:lnTo>
                <a:lnTo>
                  <a:pt x="1408" y="2824"/>
                </a:lnTo>
                <a:lnTo>
                  <a:pt x="1460" y="2838"/>
                </a:lnTo>
                <a:lnTo>
                  <a:pt x="1512" y="2852"/>
                </a:lnTo>
                <a:lnTo>
                  <a:pt x="1566" y="2862"/>
                </a:lnTo>
                <a:lnTo>
                  <a:pt x="1622" y="2872"/>
                </a:lnTo>
                <a:lnTo>
                  <a:pt x="1678" y="2878"/>
                </a:lnTo>
                <a:lnTo>
                  <a:pt x="1736" y="2882"/>
                </a:lnTo>
                <a:lnTo>
                  <a:pt x="1794" y="2884"/>
                </a:lnTo>
                <a:lnTo>
                  <a:pt x="1794" y="2884"/>
                </a:lnTo>
                <a:lnTo>
                  <a:pt x="1842" y="2882"/>
                </a:lnTo>
                <a:lnTo>
                  <a:pt x="1888" y="2880"/>
                </a:lnTo>
                <a:lnTo>
                  <a:pt x="1934" y="2876"/>
                </a:lnTo>
                <a:lnTo>
                  <a:pt x="1980" y="2870"/>
                </a:lnTo>
                <a:lnTo>
                  <a:pt x="2024" y="2862"/>
                </a:lnTo>
                <a:lnTo>
                  <a:pt x="2068" y="2854"/>
                </a:lnTo>
                <a:lnTo>
                  <a:pt x="2110" y="2844"/>
                </a:lnTo>
                <a:lnTo>
                  <a:pt x="2152" y="2832"/>
                </a:lnTo>
                <a:lnTo>
                  <a:pt x="2192" y="2818"/>
                </a:lnTo>
                <a:lnTo>
                  <a:pt x="2232" y="2804"/>
                </a:lnTo>
                <a:lnTo>
                  <a:pt x="2272" y="2788"/>
                </a:lnTo>
                <a:lnTo>
                  <a:pt x="2308" y="2772"/>
                </a:lnTo>
                <a:lnTo>
                  <a:pt x="2346" y="2754"/>
                </a:lnTo>
                <a:lnTo>
                  <a:pt x="2380" y="2734"/>
                </a:lnTo>
                <a:lnTo>
                  <a:pt x="2414" y="2714"/>
                </a:lnTo>
                <a:lnTo>
                  <a:pt x="2446" y="2692"/>
                </a:lnTo>
                <a:lnTo>
                  <a:pt x="2446" y="2692"/>
                </a:lnTo>
                <a:lnTo>
                  <a:pt x="2474" y="2720"/>
                </a:lnTo>
                <a:lnTo>
                  <a:pt x="2504" y="2746"/>
                </a:lnTo>
                <a:lnTo>
                  <a:pt x="2534" y="2772"/>
                </a:lnTo>
                <a:lnTo>
                  <a:pt x="2566" y="2796"/>
                </a:lnTo>
                <a:lnTo>
                  <a:pt x="2598" y="2818"/>
                </a:lnTo>
                <a:lnTo>
                  <a:pt x="2632" y="2838"/>
                </a:lnTo>
                <a:lnTo>
                  <a:pt x="2668" y="2856"/>
                </a:lnTo>
                <a:lnTo>
                  <a:pt x="2704" y="2874"/>
                </a:lnTo>
                <a:lnTo>
                  <a:pt x="2740" y="2888"/>
                </a:lnTo>
                <a:lnTo>
                  <a:pt x="2778" y="2902"/>
                </a:lnTo>
                <a:lnTo>
                  <a:pt x="2818" y="2912"/>
                </a:lnTo>
                <a:lnTo>
                  <a:pt x="2856" y="2922"/>
                </a:lnTo>
                <a:lnTo>
                  <a:pt x="2896" y="2930"/>
                </a:lnTo>
                <a:lnTo>
                  <a:pt x="2938" y="2936"/>
                </a:lnTo>
                <a:lnTo>
                  <a:pt x="2978" y="2938"/>
                </a:lnTo>
                <a:lnTo>
                  <a:pt x="3022" y="2940"/>
                </a:lnTo>
                <a:lnTo>
                  <a:pt x="3022" y="2940"/>
                </a:lnTo>
                <a:lnTo>
                  <a:pt x="3076" y="2938"/>
                </a:lnTo>
                <a:lnTo>
                  <a:pt x="3130" y="2932"/>
                </a:lnTo>
                <a:lnTo>
                  <a:pt x="3182" y="2924"/>
                </a:lnTo>
                <a:lnTo>
                  <a:pt x="3232" y="2910"/>
                </a:lnTo>
                <a:lnTo>
                  <a:pt x="3282" y="2896"/>
                </a:lnTo>
                <a:lnTo>
                  <a:pt x="3330" y="2876"/>
                </a:lnTo>
                <a:lnTo>
                  <a:pt x="3378" y="2854"/>
                </a:lnTo>
                <a:lnTo>
                  <a:pt x="3422" y="2830"/>
                </a:lnTo>
                <a:lnTo>
                  <a:pt x="3466" y="2802"/>
                </a:lnTo>
                <a:lnTo>
                  <a:pt x="3508" y="2772"/>
                </a:lnTo>
                <a:lnTo>
                  <a:pt x="3548" y="2738"/>
                </a:lnTo>
                <a:lnTo>
                  <a:pt x="3584" y="2704"/>
                </a:lnTo>
                <a:lnTo>
                  <a:pt x="3620" y="2666"/>
                </a:lnTo>
                <a:lnTo>
                  <a:pt x="3652" y="2626"/>
                </a:lnTo>
                <a:lnTo>
                  <a:pt x="3682" y="2584"/>
                </a:lnTo>
                <a:lnTo>
                  <a:pt x="3710" y="2540"/>
                </a:lnTo>
                <a:lnTo>
                  <a:pt x="3710" y="2540"/>
                </a:lnTo>
                <a:lnTo>
                  <a:pt x="3746" y="2560"/>
                </a:lnTo>
                <a:lnTo>
                  <a:pt x="3784" y="2576"/>
                </a:lnTo>
                <a:lnTo>
                  <a:pt x="3822" y="2592"/>
                </a:lnTo>
                <a:lnTo>
                  <a:pt x="3862" y="2604"/>
                </a:lnTo>
                <a:lnTo>
                  <a:pt x="3902" y="2614"/>
                </a:lnTo>
                <a:lnTo>
                  <a:pt x="3944" y="2620"/>
                </a:lnTo>
                <a:lnTo>
                  <a:pt x="3986" y="2624"/>
                </a:lnTo>
                <a:lnTo>
                  <a:pt x="4028" y="2626"/>
                </a:lnTo>
                <a:lnTo>
                  <a:pt x="4028" y="2626"/>
                </a:lnTo>
                <a:lnTo>
                  <a:pt x="4066" y="2624"/>
                </a:lnTo>
                <a:lnTo>
                  <a:pt x="4102" y="2622"/>
                </a:lnTo>
                <a:lnTo>
                  <a:pt x="4138" y="2616"/>
                </a:lnTo>
                <a:lnTo>
                  <a:pt x="4174" y="2608"/>
                </a:lnTo>
                <a:lnTo>
                  <a:pt x="4210" y="2600"/>
                </a:lnTo>
                <a:lnTo>
                  <a:pt x="4244" y="2588"/>
                </a:lnTo>
                <a:lnTo>
                  <a:pt x="4278" y="2576"/>
                </a:lnTo>
                <a:lnTo>
                  <a:pt x="4310" y="2560"/>
                </a:lnTo>
                <a:lnTo>
                  <a:pt x="4342" y="2544"/>
                </a:lnTo>
                <a:lnTo>
                  <a:pt x="4374" y="2526"/>
                </a:lnTo>
                <a:lnTo>
                  <a:pt x="4404" y="2506"/>
                </a:lnTo>
                <a:lnTo>
                  <a:pt x="4432" y="2484"/>
                </a:lnTo>
                <a:lnTo>
                  <a:pt x="4462" y="2462"/>
                </a:lnTo>
                <a:lnTo>
                  <a:pt x="4488" y="2436"/>
                </a:lnTo>
                <a:lnTo>
                  <a:pt x="4514" y="2410"/>
                </a:lnTo>
                <a:lnTo>
                  <a:pt x="4540" y="2384"/>
                </a:lnTo>
                <a:lnTo>
                  <a:pt x="4564" y="2354"/>
                </a:lnTo>
                <a:lnTo>
                  <a:pt x="4586" y="2324"/>
                </a:lnTo>
                <a:lnTo>
                  <a:pt x="4608" y="2294"/>
                </a:lnTo>
                <a:lnTo>
                  <a:pt x="4628" y="2260"/>
                </a:lnTo>
                <a:lnTo>
                  <a:pt x="4646" y="2228"/>
                </a:lnTo>
                <a:lnTo>
                  <a:pt x="4664" y="2192"/>
                </a:lnTo>
                <a:lnTo>
                  <a:pt x="4680" y="2156"/>
                </a:lnTo>
                <a:lnTo>
                  <a:pt x="4694" y="2120"/>
                </a:lnTo>
                <a:lnTo>
                  <a:pt x="4708" y="2082"/>
                </a:lnTo>
                <a:lnTo>
                  <a:pt x="4718" y="2044"/>
                </a:lnTo>
                <a:lnTo>
                  <a:pt x="4728" y="2004"/>
                </a:lnTo>
                <a:lnTo>
                  <a:pt x="4736" y="1964"/>
                </a:lnTo>
                <a:lnTo>
                  <a:pt x="4744" y="1924"/>
                </a:lnTo>
                <a:lnTo>
                  <a:pt x="4748" y="1882"/>
                </a:lnTo>
                <a:lnTo>
                  <a:pt x="4750" y="1840"/>
                </a:lnTo>
                <a:lnTo>
                  <a:pt x="4752" y="1798"/>
                </a:lnTo>
                <a:lnTo>
                  <a:pt x="4752" y="1798"/>
                </a:lnTo>
                <a:lnTo>
                  <a:pt x="4750" y="1756"/>
                </a:lnTo>
                <a:lnTo>
                  <a:pt x="4748" y="1716"/>
                </a:lnTo>
                <a:lnTo>
                  <a:pt x="4744" y="1676"/>
                </a:lnTo>
                <a:lnTo>
                  <a:pt x="4738" y="1636"/>
                </a:lnTo>
                <a:lnTo>
                  <a:pt x="4730" y="1598"/>
                </a:lnTo>
                <a:lnTo>
                  <a:pt x="4722" y="1560"/>
                </a:lnTo>
                <a:lnTo>
                  <a:pt x="4710" y="1524"/>
                </a:lnTo>
                <a:lnTo>
                  <a:pt x="4698" y="1486"/>
                </a:lnTo>
                <a:lnTo>
                  <a:pt x="4686" y="1452"/>
                </a:lnTo>
                <a:lnTo>
                  <a:pt x="4670" y="1416"/>
                </a:lnTo>
                <a:lnTo>
                  <a:pt x="4654" y="1382"/>
                </a:lnTo>
                <a:lnTo>
                  <a:pt x="4636" y="1350"/>
                </a:lnTo>
                <a:lnTo>
                  <a:pt x="4618" y="1318"/>
                </a:lnTo>
                <a:lnTo>
                  <a:pt x="4598" y="1288"/>
                </a:lnTo>
                <a:lnTo>
                  <a:pt x="4576" y="1258"/>
                </a:lnTo>
                <a:lnTo>
                  <a:pt x="4554" y="1230"/>
                </a:lnTo>
                <a:lnTo>
                  <a:pt x="4530" y="1202"/>
                </a:lnTo>
                <a:lnTo>
                  <a:pt x="4506" y="1176"/>
                </a:lnTo>
                <a:lnTo>
                  <a:pt x="4480" y="1152"/>
                </a:lnTo>
                <a:lnTo>
                  <a:pt x="4454" y="1128"/>
                </a:lnTo>
                <a:lnTo>
                  <a:pt x="4426" y="1106"/>
                </a:lnTo>
                <a:lnTo>
                  <a:pt x="4398" y="1086"/>
                </a:lnTo>
                <a:lnTo>
                  <a:pt x="4368" y="1068"/>
                </a:lnTo>
                <a:lnTo>
                  <a:pt x="4338" y="1050"/>
                </a:lnTo>
                <a:lnTo>
                  <a:pt x="4308" y="1034"/>
                </a:lnTo>
                <a:lnTo>
                  <a:pt x="4276" y="1020"/>
                </a:lnTo>
                <a:lnTo>
                  <a:pt x="4244" y="1008"/>
                </a:lnTo>
                <a:lnTo>
                  <a:pt x="4210" y="996"/>
                </a:lnTo>
                <a:lnTo>
                  <a:pt x="4176" y="988"/>
                </a:lnTo>
                <a:lnTo>
                  <a:pt x="4142" y="980"/>
                </a:lnTo>
                <a:lnTo>
                  <a:pt x="4108" y="976"/>
                </a:lnTo>
                <a:lnTo>
                  <a:pt x="4072" y="972"/>
                </a:lnTo>
                <a:lnTo>
                  <a:pt x="4072" y="972"/>
                </a:lnTo>
                <a:lnTo>
                  <a:pt x="4064" y="920"/>
                </a:lnTo>
                <a:lnTo>
                  <a:pt x="4056" y="870"/>
                </a:lnTo>
                <a:lnTo>
                  <a:pt x="4044" y="822"/>
                </a:lnTo>
                <a:lnTo>
                  <a:pt x="4032" y="772"/>
                </a:lnTo>
                <a:lnTo>
                  <a:pt x="4016" y="726"/>
                </a:lnTo>
                <a:lnTo>
                  <a:pt x="3998" y="678"/>
                </a:lnTo>
                <a:lnTo>
                  <a:pt x="3980" y="634"/>
                </a:lnTo>
                <a:lnTo>
                  <a:pt x="3958" y="588"/>
                </a:lnTo>
                <a:lnTo>
                  <a:pt x="3936" y="546"/>
                </a:lnTo>
                <a:lnTo>
                  <a:pt x="3912" y="504"/>
                </a:lnTo>
                <a:lnTo>
                  <a:pt x="3886" y="462"/>
                </a:lnTo>
                <a:lnTo>
                  <a:pt x="3858" y="424"/>
                </a:lnTo>
                <a:lnTo>
                  <a:pt x="3830" y="386"/>
                </a:lnTo>
                <a:lnTo>
                  <a:pt x="3798" y="348"/>
                </a:lnTo>
                <a:lnTo>
                  <a:pt x="3766" y="314"/>
                </a:lnTo>
                <a:lnTo>
                  <a:pt x="3732" y="280"/>
                </a:lnTo>
                <a:lnTo>
                  <a:pt x="3698" y="248"/>
                </a:lnTo>
                <a:lnTo>
                  <a:pt x="3662" y="218"/>
                </a:lnTo>
                <a:lnTo>
                  <a:pt x="3624" y="190"/>
                </a:lnTo>
                <a:lnTo>
                  <a:pt x="3586" y="162"/>
                </a:lnTo>
                <a:lnTo>
                  <a:pt x="3546" y="138"/>
                </a:lnTo>
                <a:lnTo>
                  <a:pt x="3506" y="114"/>
                </a:lnTo>
                <a:lnTo>
                  <a:pt x="3464" y="94"/>
                </a:lnTo>
                <a:lnTo>
                  <a:pt x="3420" y="74"/>
                </a:lnTo>
                <a:lnTo>
                  <a:pt x="3376" y="58"/>
                </a:lnTo>
                <a:lnTo>
                  <a:pt x="3332" y="42"/>
                </a:lnTo>
                <a:lnTo>
                  <a:pt x="3286" y="30"/>
                </a:lnTo>
                <a:lnTo>
                  <a:pt x="3240" y="18"/>
                </a:lnTo>
                <a:lnTo>
                  <a:pt x="3192" y="10"/>
                </a:lnTo>
                <a:lnTo>
                  <a:pt x="3144" y="4"/>
                </a:lnTo>
                <a:lnTo>
                  <a:pt x="3096" y="0"/>
                </a:lnTo>
                <a:lnTo>
                  <a:pt x="3046" y="0"/>
                </a:lnTo>
                <a:lnTo>
                  <a:pt x="304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solid"/>
            <a:round/>
            <a:headEnd/>
            <a:tailEnd/>
          </a:ln>
          <a:effectLst>
            <a:softEdge rad="8890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</a:p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0824" y="1782395"/>
            <a:ext cx="4417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can we increase the </a:t>
            </a:r>
            <a:r>
              <a:rPr lang="en-US" sz="2400" b="1" i="1" dirty="0" smtClean="0">
                <a:solidFill>
                  <a:srgbClr val="002060"/>
                </a:solidFill>
              </a:rPr>
              <a:t>volume of reading</a:t>
            </a:r>
            <a:r>
              <a:rPr lang="en-US" sz="2400" b="1" dirty="0" smtClean="0">
                <a:solidFill>
                  <a:srgbClr val="002060"/>
                </a:solidFill>
              </a:rPr>
              <a:t> students do on a day to day basis about a topic?</a:t>
            </a:r>
            <a:endParaRPr lang="en-US" sz="1600" i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16321" r="21087" b="14132"/>
          <a:stretch/>
        </p:blipFill>
        <p:spPr>
          <a:xfrm>
            <a:off x="1043498" y="2197244"/>
            <a:ext cx="2445744" cy="3281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0824" y="3247402"/>
            <a:ext cx="4343838" cy="250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more pages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0824" y="3497855"/>
            <a:ext cx="4343838" cy="2504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texts at different levels of complexity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0824" y="3758990"/>
            <a:ext cx="4343838" cy="250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student or teacher choice of text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4500" y="4009443"/>
            <a:ext cx="4343838" cy="2504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build knowledge of words and the world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0824" y="4259896"/>
            <a:ext cx="4343838" cy="250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light support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4500" y="4520699"/>
            <a:ext cx="4343838" cy="2504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guided or 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ndependent reading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4500" y="4771152"/>
            <a:ext cx="4343838" cy="250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build a love of reading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 McClain, Jennifer Johnson, Susan Richmond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7326</TotalTime>
  <Words>541</Words>
  <Application>Microsoft Office PowerPoint</Application>
  <PresentationFormat>On-screen Show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Susan Richmond</cp:lastModifiedBy>
  <cp:revision>85</cp:revision>
  <dcterms:created xsi:type="dcterms:W3CDTF">2015-09-16T19:11:49Z</dcterms:created>
  <dcterms:modified xsi:type="dcterms:W3CDTF">2015-10-13T17:39:01Z</dcterms:modified>
</cp:coreProperties>
</file>