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handoutMasterIdLst>
    <p:handoutMasterId r:id="rId4"/>
  </p:handoutMasterIdLst>
  <p:sldIdLst>
    <p:sldId id="313" r:id="rId2"/>
  </p:sldIdLst>
  <p:sldSz cx="9601200" cy="10058400"/>
  <p:notesSz cx="7010400" cy="9296400"/>
  <p:defaultTextStyle>
    <a:defPPr>
      <a:defRPr lang="en-US"/>
    </a:defPPr>
    <a:lvl1pPr marL="0" algn="l" defTabSz="1123200" rtl="0" eaLnBrk="1" latinLnBrk="0" hangingPunct="1">
      <a:defRPr sz="2200" kern="1200">
        <a:solidFill>
          <a:schemeClr val="tx1"/>
        </a:solidFill>
        <a:latin typeface="+mn-lt"/>
        <a:ea typeface="+mn-ea"/>
        <a:cs typeface="+mn-cs"/>
      </a:defRPr>
    </a:lvl1pPr>
    <a:lvl2pPr marL="561600" algn="l" defTabSz="1123200" rtl="0" eaLnBrk="1" latinLnBrk="0" hangingPunct="1">
      <a:defRPr sz="2200" kern="1200">
        <a:solidFill>
          <a:schemeClr val="tx1"/>
        </a:solidFill>
        <a:latin typeface="+mn-lt"/>
        <a:ea typeface="+mn-ea"/>
        <a:cs typeface="+mn-cs"/>
      </a:defRPr>
    </a:lvl2pPr>
    <a:lvl3pPr marL="1123200" algn="l" defTabSz="1123200" rtl="0" eaLnBrk="1" latinLnBrk="0" hangingPunct="1">
      <a:defRPr sz="2200" kern="1200">
        <a:solidFill>
          <a:schemeClr val="tx1"/>
        </a:solidFill>
        <a:latin typeface="+mn-lt"/>
        <a:ea typeface="+mn-ea"/>
        <a:cs typeface="+mn-cs"/>
      </a:defRPr>
    </a:lvl3pPr>
    <a:lvl4pPr marL="1684802" algn="l" defTabSz="1123200" rtl="0" eaLnBrk="1" latinLnBrk="0" hangingPunct="1">
      <a:defRPr sz="2200" kern="1200">
        <a:solidFill>
          <a:schemeClr val="tx1"/>
        </a:solidFill>
        <a:latin typeface="+mn-lt"/>
        <a:ea typeface="+mn-ea"/>
        <a:cs typeface="+mn-cs"/>
      </a:defRPr>
    </a:lvl4pPr>
    <a:lvl5pPr marL="2246403" algn="l" defTabSz="1123200" rtl="0" eaLnBrk="1" latinLnBrk="0" hangingPunct="1">
      <a:defRPr sz="2200" kern="1200">
        <a:solidFill>
          <a:schemeClr val="tx1"/>
        </a:solidFill>
        <a:latin typeface="+mn-lt"/>
        <a:ea typeface="+mn-ea"/>
        <a:cs typeface="+mn-cs"/>
      </a:defRPr>
    </a:lvl5pPr>
    <a:lvl6pPr marL="2808003" algn="l" defTabSz="1123200" rtl="0" eaLnBrk="1" latinLnBrk="0" hangingPunct="1">
      <a:defRPr sz="2200" kern="1200">
        <a:solidFill>
          <a:schemeClr val="tx1"/>
        </a:solidFill>
        <a:latin typeface="+mn-lt"/>
        <a:ea typeface="+mn-ea"/>
        <a:cs typeface="+mn-cs"/>
      </a:defRPr>
    </a:lvl6pPr>
    <a:lvl7pPr marL="3369604" algn="l" defTabSz="1123200" rtl="0" eaLnBrk="1" latinLnBrk="0" hangingPunct="1">
      <a:defRPr sz="2200" kern="1200">
        <a:solidFill>
          <a:schemeClr val="tx1"/>
        </a:solidFill>
        <a:latin typeface="+mn-lt"/>
        <a:ea typeface="+mn-ea"/>
        <a:cs typeface="+mn-cs"/>
      </a:defRPr>
    </a:lvl7pPr>
    <a:lvl8pPr marL="3931204" algn="l" defTabSz="1123200" rtl="0" eaLnBrk="1" latinLnBrk="0" hangingPunct="1">
      <a:defRPr sz="2200" kern="1200">
        <a:solidFill>
          <a:schemeClr val="tx1"/>
        </a:solidFill>
        <a:latin typeface="+mn-lt"/>
        <a:ea typeface="+mn-ea"/>
        <a:cs typeface="+mn-cs"/>
      </a:defRPr>
    </a:lvl8pPr>
    <a:lvl9pPr marL="4492805" algn="l" defTabSz="112320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E08C"/>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6653" autoAdjust="0"/>
  </p:normalViewPr>
  <p:slideViewPr>
    <p:cSldViewPr>
      <p:cViewPr>
        <p:scale>
          <a:sx n="95" d="100"/>
          <a:sy n="95" d="100"/>
        </p:scale>
        <p:origin x="-514" y="374"/>
      </p:cViewPr>
      <p:guideLst>
        <p:guide orient="horz" pos="3168"/>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CB6A3B2-8F96-44CF-A225-52A607F23F95}" type="datetimeFigureOut">
              <a:rPr lang="en-US" smtClean="0"/>
              <a:t>9/27/2015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2EEFCBD-1CEA-48A0-9845-D65CFB779CAF}" type="slidenum">
              <a:rPr lang="en-US" smtClean="0"/>
              <a:t>‹#›</a:t>
            </a:fld>
            <a:endParaRPr lang="en-US"/>
          </a:p>
        </p:txBody>
      </p:sp>
    </p:spTree>
    <p:extLst>
      <p:ext uri="{BB962C8B-B14F-4D97-AF65-F5344CB8AC3E}">
        <p14:creationId xmlns:p14="http://schemas.microsoft.com/office/powerpoint/2010/main" val="171383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533D64B-BA1F-4098-8B84-0F011181624F}" type="datetimeFigureOut">
              <a:rPr lang="en-US" smtClean="0"/>
              <a:t>9/27/2015</a:t>
            </a:fld>
            <a:endParaRPr lang="en-US"/>
          </a:p>
        </p:txBody>
      </p:sp>
      <p:sp>
        <p:nvSpPr>
          <p:cNvPr id="4" name="Slide Image Placeholder 3"/>
          <p:cNvSpPr>
            <a:spLocks noGrp="1" noRot="1" noChangeAspect="1"/>
          </p:cNvSpPr>
          <p:nvPr>
            <p:ph type="sldImg" idx="2"/>
          </p:nvPr>
        </p:nvSpPr>
        <p:spPr>
          <a:xfrm>
            <a:off x="1841500" y="696913"/>
            <a:ext cx="33274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112A1C-B3D9-4CA2-8058-097B5C893E67}" type="slidenum">
              <a:rPr lang="en-US" smtClean="0"/>
              <a:t>‹#›</a:t>
            </a:fld>
            <a:endParaRPr lang="en-US"/>
          </a:p>
        </p:txBody>
      </p:sp>
    </p:spTree>
    <p:extLst>
      <p:ext uri="{BB962C8B-B14F-4D97-AF65-F5344CB8AC3E}">
        <p14:creationId xmlns:p14="http://schemas.microsoft.com/office/powerpoint/2010/main" val="4088834478"/>
      </p:ext>
    </p:extLst>
  </p:cSld>
  <p:clrMap bg1="lt1" tx1="dk1" bg2="lt2" tx2="dk2" accent1="accent1" accent2="accent2" accent3="accent3" accent4="accent4" accent5="accent5" accent6="accent6" hlink="hlink" folHlink="folHlink"/>
  <p:notesStyle>
    <a:lvl1pPr marL="0" algn="l" defTabSz="1123200" rtl="0" eaLnBrk="1" latinLnBrk="0" hangingPunct="1">
      <a:defRPr sz="1500" kern="1200">
        <a:solidFill>
          <a:schemeClr val="tx1"/>
        </a:solidFill>
        <a:latin typeface="+mn-lt"/>
        <a:ea typeface="+mn-ea"/>
        <a:cs typeface="+mn-cs"/>
      </a:defRPr>
    </a:lvl1pPr>
    <a:lvl2pPr marL="561600" algn="l" defTabSz="1123200" rtl="0" eaLnBrk="1" latinLnBrk="0" hangingPunct="1">
      <a:defRPr sz="1500" kern="1200">
        <a:solidFill>
          <a:schemeClr val="tx1"/>
        </a:solidFill>
        <a:latin typeface="+mn-lt"/>
        <a:ea typeface="+mn-ea"/>
        <a:cs typeface="+mn-cs"/>
      </a:defRPr>
    </a:lvl2pPr>
    <a:lvl3pPr marL="1123200" algn="l" defTabSz="1123200" rtl="0" eaLnBrk="1" latinLnBrk="0" hangingPunct="1">
      <a:defRPr sz="1500" kern="1200">
        <a:solidFill>
          <a:schemeClr val="tx1"/>
        </a:solidFill>
        <a:latin typeface="+mn-lt"/>
        <a:ea typeface="+mn-ea"/>
        <a:cs typeface="+mn-cs"/>
      </a:defRPr>
    </a:lvl3pPr>
    <a:lvl4pPr marL="1684802" algn="l" defTabSz="1123200" rtl="0" eaLnBrk="1" latinLnBrk="0" hangingPunct="1">
      <a:defRPr sz="1500" kern="1200">
        <a:solidFill>
          <a:schemeClr val="tx1"/>
        </a:solidFill>
        <a:latin typeface="+mn-lt"/>
        <a:ea typeface="+mn-ea"/>
        <a:cs typeface="+mn-cs"/>
      </a:defRPr>
    </a:lvl4pPr>
    <a:lvl5pPr marL="2246403" algn="l" defTabSz="1123200" rtl="0" eaLnBrk="1" latinLnBrk="0" hangingPunct="1">
      <a:defRPr sz="1500" kern="1200">
        <a:solidFill>
          <a:schemeClr val="tx1"/>
        </a:solidFill>
        <a:latin typeface="+mn-lt"/>
        <a:ea typeface="+mn-ea"/>
        <a:cs typeface="+mn-cs"/>
      </a:defRPr>
    </a:lvl5pPr>
    <a:lvl6pPr marL="2808003" algn="l" defTabSz="1123200" rtl="0" eaLnBrk="1" latinLnBrk="0" hangingPunct="1">
      <a:defRPr sz="1500" kern="1200">
        <a:solidFill>
          <a:schemeClr val="tx1"/>
        </a:solidFill>
        <a:latin typeface="+mn-lt"/>
        <a:ea typeface="+mn-ea"/>
        <a:cs typeface="+mn-cs"/>
      </a:defRPr>
    </a:lvl6pPr>
    <a:lvl7pPr marL="3369604" algn="l" defTabSz="1123200" rtl="0" eaLnBrk="1" latinLnBrk="0" hangingPunct="1">
      <a:defRPr sz="1500" kern="1200">
        <a:solidFill>
          <a:schemeClr val="tx1"/>
        </a:solidFill>
        <a:latin typeface="+mn-lt"/>
        <a:ea typeface="+mn-ea"/>
        <a:cs typeface="+mn-cs"/>
      </a:defRPr>
    </a:lvl7pPr>
    <a:lvl8pPr marL="3931204" algn="l" defTabSz="1123200" rtl="0" eaLnBrk="1" latinLnBrk="0" hangingPunct="1">
      <a:defRPr sz="1500" kern="1200">
        <a:solidFill>
          <a:schemeClr val="tx1"/>
        </a:solidFill>
        <a:latin typeface="+mn-lt"/>
        <a:ea typeface="+mn-ea"/>
        <a:cs typeface="+mn-cs"/>
      </a:defRPr>
    </a:lvl8pPr>
    <a:lvl9pPr marL="4492805" algn="l" defTabSz="11232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112A1C-B3D9-4CA2-8058-097B5C893E67}" type="slidenum">
              <a:rPr lang="en-US" smtClean="0"/>
              <a:t>1</a:t>
            </a:fld>
            <a:endParaRPr lang="en-US"/>
          </a:p>
        </p:txBody>
      </p:sp>
    </p:spTree>
    <p:extLst>
      <p:ext uri="{BB962C8B-B14F-4D97-AF65-F5344CB8AC3E}">
        <p14:creationId xmlns:p14="http://schemas.microsoft.com/office/powerpoint/2010/main" val="1575940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124627"/>
            <a:ext cx="816102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5699760"/>
            <a:ext cx="6720840" cy="2570480"/>
          </a:xfrm>
        </p:spPr>
        <p:txBody>
          <a:bodyPr/>
          <a:lstStyle>
            <a:lvl1pPr marL="0" indent="0" algn="ctr">
              <a:buNone/>
              <a:defRPr>
                <a:solidFill>
                  <a:schemeClr val="tx1">
                    <a:tint val="75000"/>
                  </a:schemeClr>
                </a:solidFill>
              </a:defRPr>
            </a:lvl1pPr>
            <a:lvl2pPr marL="561530" indent="0" algn="ctr">
              <a:buNone/>
              <a:defRPr>
                <a:solidFill>
                  <a:schemeClr val="tx1">
                    <a:tint val="75000"/>
                  </a:schemeClr>
                </a:solidFill>
              </a:defRPr>
            </a:lvl2pPr>
            <a:lvl3pPr marL="1123060" indent="0" algn="ctr">
              <a:buNone/>
              <a:defRPr>
                <a:solidFill>
                  <a:schemeClr val="tx1">
                    <a:tint val="75000"/>
                  </a:schemeClr>
                </a:solidFill>
              </a:defRPr>
            </a:lvl3pPr>
            <a:lvl4pPr marL="1684593" indent="0" algn="ctr">
              <a:buNone/>
              <a:defRPr>
                <a:solidFill>
                  <a:schemeClr val="tx1">
                    <a:tint val="75000"/>
                  </a:schemeClr>
                </a:solidFill>
              </a:defRPr>
            </a:lvl4pPr>
            <a:lvl5pPr marL="2246124" indent="0" algn="ctr">
              <a:buNone/>
              <a:defRPr>
                <a:solidFill>
                  <a:schemeClr val="tx1">
                    <a:tint val="75000"/>
                  </a:schemeClr>
                </a:solidFill>
              </a:defRPr>
            </a:lvl5pPr>
            <a:lvl6pPr marL="2807656" indent="0" algn="ctr">
              <a:buNone/>
              <a:defRPr>
                <a:solidFill>
                  <a:schemeClr val="tx1">
                    <a:tint val="75000"/>
                  </a:schemeClr>
                </a:solidFill>
              </a:defRPr>
            </a:lvl6pPr>
            <a:lvl7pPr marL="3369187" indent="0" algn="ctr">
              <a:buNone/>
              <a:defRPr>
                <a:solidFill>
                  <a:schemeClr val="tx1">
                    <a:tint val="75000"/>
                  </a:schemeClr>
                </a:solidFill>
              </a:defRPr>
            </a:lvl7pPr>
            <a:lvl8pPr marL="3930717" indent="0" algn="ctr">
              <a:buNone/>
              <a:defRPr>
                <a:solidFill>
                  <a:schemeClr val="tx1">
                    <a:tint val="75000"/>
                  </a:schemeClr>
                </a:solidFill>
              </a:defRPr>
            </a:lvl8pPr>
            <a:lvl9pPr marL="44922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114720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21393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591397"/>
            <a:ext cx="2268616"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399" y="591397"/>
            <a:ext cx="6645831"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347392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93865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6463454"/>
            <a:ext cx="8161020" cy="1997710"/>
          </a:xfrm>
        </p:spPr>
        <p:txBody>
          <a:bodyPr anchor="t"/>
          <a:lstStyle>
            <a:lvl1pPr algn="l">
              <a:defRPr sz="49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4263181"/>
            <a:ext cx="8161020" cy="2200274"/>
          </a:xfrm>
        </p:spPr>
        <p:txBody>
          <a:bodyPr anchor="b"/>
          <a:lstStyle>
            <a:lvl1pPr marL="0" indent="0">
              <a:buNone/>
              <a:defRPr sz="2500">
                <a:solidFill>
                  <a:schemeClr val="tx1">
                    <a:tint val="75000"/>
                  </a:schemeClr>
                </a:solidFill>
              </a:defRPr>
            </a:lvl1pPr>
            <a:lvl2pPr marL="561530" indent="0">
              <a:buNone/>
              <a:defRPr sz="2200">
                <a:solidFill>
                  <a:schemeClr val="tx1">
                    <a:tint val="75000"/>
                  </a:schemeClr>
                </a:solidFill>
              </a:defRPr>
            </a:lvl2pPr>
            <a:lvl3pPr marL="1123060" indent="0">
              <a:buNone/>
              <a:defRPr sz="2000">
                <a:solidFill>
                  <a:schemeClr val="tx1">
                    <a:tint val="75000"/>
                  </a:schemeClr>
                </a:solidFill>
              </a:defRPr>
            </a:lvl3pPr>
            <a:lvl4pPr marL="1684593" indent="0">
              <a:buNone/>
              <a:defRPr sz="1700">
                <a:solidFill>
                  <a:schemeClr val="tx1">
                    <a:tint val="75000"/>
                  </a:schemeClr>
                </a:solidFill>
              </a:defRPr>
            </a:lvl4pPr>
            <a:lvl5pPr marL="2246124" indent="0">
              <a:buNone/>
              <a:defRPr sz="1700">
                <a:solidFill>
                  <a:schemeClr val="tx1">
                    <a:tint val="75000"/>
                  </a:schemeClr>
                </a:solidFill>
              </a:defRPr>
            </a:lvl5pPr>
            <a:lvl6pPr marL="2807656" indent="0">
              <a:buNone/>
              <a:defRPr sz="1700">
                <a:solidFill>
                  <a:schemeClr val="tx1">
                    <a:tint val="75000"/>
                  </a:schemeClr>
                </a:solidFill>
              </a:defRPr>
            </a:lvl6pPr>
            <a:lvl7pPr marL="3369187" indent="0">
              <a:buNone/>
              <a:defRPr sz="1700">
                <a:solidFill>
                  <a:schemeClr val="tx1">
                    <a:tint val="75000"/>
                  </a:schemeClr>
                </a:solidFill>
              </a:defRPr>
            </a:lvl7pPr>
            <a:lvl8pPr marL="3930717" indent="0">
              <a:buNone/>
              <a:defRPr sz="1700">
                <a:solidFill>
                  <a:schemeClr val="tx1">
                    <a:tint val="75000"/>
                  </a:schemeClr>
                </a:solidFill>
              </a:defRPr>
            </a:lvl8pPr>
            <a:lvl9pPr marL="4492249"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BBCEA-CC02-479C-B0D6-47613B137008}"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5518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399" y="3441277"/>
            <a:ext cx="4457224" cy="9737090"/>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0640" y="3441277"/>
            <a:ext cx="4457224" cy="9737090"/>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2BBCEA-CC02-479C-B0D6-47613B137008}"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333828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402802"/>
            <a:ext cx="864108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2251499"/>
            <a:ext cx="4242197" cy="938318"/>
          </a:xfrm>
        </p:spPr>
        <p:txBody>
          <a:bodyPr anchor="b"/>
          <a:lstStyle>
            <a:lvl1pPr marL="0" indent="0">
              <a:buNone/>
              <a:defRPr sz="2900" b="1"/>
            </a:lvl1pPr>
            <a:lvl2pPr marL="561530" indent="0">
              <a:buNone/>
              <a:defRPr sz="2500" b="1"/>
            </a:lvl2pPr>
            <a:lvl3pPr marL="1123060" indent="0">
              <a:buNone/>
              <a:defRPr sz="2200" b="1"/>
            </a:lvl3pPr>
            <a:lvl4pPr marL="1684593" indent="0">
              <a:buNone/>
              <a:defRPr sz="2000" b="1"/>
            </a:lvl4pPr>
            <a:lvl5pPr marL="2246124" indent="0">
              <a:buNone/>
              <a:defRPr sz="2000" b="1"/>
            </a:lvl5pPr>
            <a:lvl6pPr marL="2807656" indent="0">
              <a:buNone/>
              <a:defRPr sz="2000" b="1"/>
            </a:lvl6pPr>
            <a:lvl7pPr marL="3369187" indent="0">
              <a:buNone/>
              <a:defRPr sz="2000" b="1"/>
            </a:lvl7pPr>
            <a:lvl8pPr marL="3930717" indent="0">
              <a:buNone/>
              <a:defRPr sz="2000" b="1"/>
            </a:lvl8pPr>
            <a:lvl9pPr marL="449224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480060" y="3189817"/>
            <a:ext cx="4242197"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9" y="2251499"/>
            <a:ext cx="4243864" cy="938318"/>
          </a:xfrm>
        </p:spPr>
        <p:txBody>
          <a:bodyPr anchor="b"/>
          <a:lstStyle>
            <a:lvl1pPr marL="0" indent="0">
              <a:buNone/>
              <a:defRPr sz="2900" b="1"/>
            </a:lvl1pPr>
            <a:lvl2pPr marL="561530" indent="0">
              <a:buNone/>
              <a:defRPr sz="2500" b="1"/>
            </a:lvl2pPr>
            <a:lvl3pPr marL="1123060" indent="0">
              <a:buNone/>
              <a:defRPr sz="2200" b="1"/>
            </a:lvl3pPr>
            <a:lvl4pPr marL="1684593" indent="0">
              <a:buNone/>
              <a:defRPr sz="2000" b="1"/>
            </a:lvl4pPr>
            <a:lvl5pPr marL="2246124" indent="0">
              <a:buNone/>
              <a:defRPr sz="2000" b="1"/>
            </a:lvl5pPr>
            <a:lvl6pPr marL="2807656" indent="0">
              <a:buNone/>
              <a:defRPr sz="2000" b="1"/>
            </a:lvl6pPr>
            <a:lvl7pPr marL="3369187" indent="0">
              <a:buNone/>
              <a:defRPr sz="2000" b="1"/>
            </a:lvl7pPr>
            <a:lvl8pPr marL="3930717" indent="0">
              <a:buNone/>
              <a:defRPr sz="2000" b="1"/>
            </a:lvl8pPr>
            <a:lvl9pPr marL="449224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4877279" y="3189817"/>
            <a:ext cx="4243864"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2BBCEA-CC02-479C-B0D6-47613B137008}"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421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BBCEA-CC02-479C-B0D6-47613B137008}"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60505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BBCEA-CC02-479C-B0D6-47613B137008}"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42284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2" y="400473"/>
            <a:ext cx="3158729"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753802" y="400475"/>
            <a:ext cx="5367338" cy="8584566"/>
          </a:xfrm>
        </p:spPr>
        <p:txBody>
          <a:bodyPr/>
          <a:lstStyle>
            <a:lvl1pPr>
              <a:defRPr sz="39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2" y="2104815"/>
            <a:ext cx="3158729" cy="6880226"/>
          </a:xfrm>
        </p:spPr>
        <p:txBody>
          <a:bodyPr/>
          <a:lstStyle>
            <a:lvl1pPr marL="0" indent="0">
              <a:buNone/>
              <a:defRPr sz="1700"/>
            </a:lvl1pPr>
            <a:lvl2pPr marL="561530" indent="0">
              <a:buNone/>
              <a:defRPr sz="1500"/>
            </a:lvl2pPr>
            <a:lvl3pPr marL="1123060" indent="0">
              <a:buNone/>
              <a:defRPr sz="1200"/>
            </a:lvl3pPr>
            <a:lvl4pPr marL="1684593" indent="0">
              <a:buNone/>
              <a:defRPr sz="1100"/>
            </a:lvl4pPr>
            <a:lvl5pPr marL="2246124" indent="0">
              <a:buNone/>
              <a:defRPr sz="1100"/>
            </a:lvl5pPr>
            <a:lvl6pPr marL="2807656" indent="0">
              <a:buNone/>
              <a:defRPr sz="1100"/>
            </a:lvl6pPr>
            <a:lvl7pPr marL="3369187" indent="0">
              <a:buNone/>
              <a:defRPr sz="1100"/>
            </a:lvl7pPr>
            <a:lvl8pPr marL="3930717" indent="0">
              <a:buNone/>
              <a:defRPr sz="1100"/>
            </a:lvl8pPr>
            <a:lvl9pPr marL="449224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BBCEA-CC02-479C-B0D6-47613B137008}"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176120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7040880"/>
            <a:ext cx="576072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881902" y="898737"/>
            <a:ext cx="5760720" cy="6035040"/>
          </a:xfrm>
        </p:spPr>
        <p:txBody>
          <a:bodyPr/>
          <a:lstStyle>
            <a:lvl1pPr marL="0" indent="0">
              <a:buNone/>
              <a:defRPr sz="3900"/>
            </a:lvl1pPr>
            <a:lvl2pPr marL="561530" indent="0">
              <a:buNone/>
              <a:defRPr sz="3400"/>
            </a:lvl2pPr>
            <a:lvl3pPr marL="1123060" indent="0">
              <a:buNone/>
              <a:defRPr sz="2900"/>
            </a:lvl3pPr>
            <a:lvl4pPr marL="1684593" indent="0">
              <a:buNone/>
              <a:defRPr sz="2500"/>
            </a:lvl4pPr>
            <a:lvl5pPr marL="2246124" indent="0">
              <a:buNone/>
              <a:defRPr sz="2500"/>
            </a:lvl5pPr>
            <a:lvl6pPr marL="2807656" indent="0">
              <a:buNone/>
              <a:defRPr sz="2500"/>
            </a:lvl6pPr>
            <a:lvl7pPr marL="3369187" indent="0">
              <a:buNone/>
              <a:defRPr sz="2500"/>
            </a:lvl7pPr>
            <a:lvl8pPr marL="3930717" indent="0">
              <a:buNone/>
              <a:defRPr sz="2500"/>
            </a:lvl8pPr>
            <a:lvl9pPr marL="4492249" indent="0">
              <a:buNone/>
              <a:defRPr sz="2500"/>
            </a:lvl9pPr>
          </a:lstStyle>
          <a:p>
            <a:endParaRPr lang="en-US"/>
          </a:p>
        </p:txBody>
      </p:sp>
      <p:sp>
        <p:nvSpPr>
          <p:cNvPr id="4" name="Text Placeholder 3"/>
          <p:cNvSpPr>
            <a:spLocks noGrp="1"/>
          </p:cNvSpPr>
          <p:nvPr>
            <p:ph type="body" sz="half" idx="2"/>
          </p:nvPr>
        </p:nvSpPr>
        <p:spPr>
          <a:xfrm>
            <a:off x="1881902" y="7872096"/>
            <a:ext cx="5760720" cy="1180464"/>
          </a:xfrm>
        </p:spPr>
        <p:txBody>
          <a:bodyPr/>
          <a:lstStyle>
            <a:lvl1pPr marL="0" indent="0">
              <a:buNone/>
              <a:defRPr sz="1700"/>
            </a:lvl1pPr>
            <a:lvl2pPr marL="561530" indent="0">
              <a:buNone/>
              <a:defRPr sz="1500"/>
            </a:lvl2pPr>
            <a:lvl3pPr marL="1123060" indent="0">
              <a:buNone/>
              <a:defRPr sz="1200"/>
            </a:lvl3pPr>
            <a:lvl4pPr marL="1684593" indent="0">
              <a:buNone/>
              <a:defRPr sz="1100"/>
            </a:lvl4pPr>
            <a:lvl5pPr marL="2246124" indent="0">
              <a:buNone/>
              <a:defRPr sz="1100"/>
            </a:lvl5pPr>
            <a:lvl6pPr marL="2807656" indent="0">
              <a:buNone/>
              <a:defRPr sz="1100"/>
            </a:lvl6pPr>
            <a:lvl7pPr marL="3369187" indent="0">
              <a:buNone/>
              <a:defRPr sz="1100"/>
            </a:lvl7pPr>
            <a:lvl8pPr marL="3930717" indent="0">
              <a:buNone/>
              <a:defRPr sz="1100"/>
            </a:lvl8pPr>
            <a:lvl9pPr marL="449224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BBCEA-CC02-479C-B0D6-47613B137008}"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307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402802"/>
            <a:ext cx="8641080" cy="1676400"/>
          </a:xfrm>
          <a:prstGeom prst="rect">
            <a:avLst/>
          </a:prstGeom>
        </p:spPr>
        <p:txBody>
          <a:bodyPr vert="horz" lIns="112307" tIns="56154" rIns="112307" bIns="5615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2346964"/>
            <a:ext cx="8641080" cy="6638079"/>
          </a:xfrm>
          <a:prstGeom prst="rect">
            <a:avLst/>
          </a:prstGeom>
        </p:spPr>
        <p:txBody>
          <a:bodyPr vert="horz" lIns="112307" tIns="56154" rIns="112307" bIns="5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9322650"/>
            <a:ext cx="2240280" cy="535517"/>
          </a:xfrm>
          <a:prstGeom prst="rect">
            <a:avLst/>
          </a:prstGeom>
        </p:spPr>
        <p:txBody>
          <a:bodyPr vert="horz" lIns="112307" tIns="56154" rIns="112307" bIns="56154" rtlCol="0" anchor="ctr"/>
          <a:lstStyle>
            <a:lvl1pPr algn="l">
              <a:defRPr sz="1500">
                <a:solidFill>
                  <a:schemeClr val="tx1">
                    <a:tint val="75000"/>
                  </a:schemeClr>
                </a:solidFill>
              </a:defRPr>
            </a:lvl1pPr>
          </a:lstStyle>
          <a:p>
            <a:fld id="{CC2BBCEA-CC02-479C-B0D6-47613B137008}" type="datetimeFigureOut">
              <a:rPr lang="en-US" smtClean="0"/>
              <a:t>9/27/2015</a:t>
            </a:fld>
            <a:endParaRPr lang="en-US"/>
          </a:p>
        </p:txBody>
      </p:sp>
      <p:sp>
        <p:nvSpPr>
          <p:cNvPr id="5" name="Footer Placeholder 4"/>
          <p:cNvSpPr>
            <a:spLocks noGrp="1"/>
          </p:cNvSpPr>
          <p:nvPr>
            <p:ph type="ftr" sz="quarter" idx="3"/>
          </p:nvPr>
        </p:nvSpPr>
        <p:spPr>
          <a:xfrm>
            <a:off x="3280410" y="9322650"/>
            <a:ext cx="3040380" cy="535517"/>
          </a:xfrm>
          <a:prstGeom prst="rect">
            <a:avLst/>
          </a:prstGeom>
        </p:spPr>
        <p:txBody>
          <a:bodyPr vert="horz" lIns="112307" tIns="56154" rIns="112307" bIns="56154"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9322650"/>
            <a:ext cx="2240280" cy="535517"/>
          </a:xfrm>
          <a:prstGeom prst="rect">
            <a:avLst/>
          </a:prstGeom>
        </p:spPr>
        <p:txBody>
          <a:bodyPr vert="horz" lIns="112307" tIns="56154" rIns="112307" bIns="56154" rtlCol="0" anchor="ctr"/>
          <a:lstStyle>
            <a:lvl1pPr algn="r">
              <a:defRPr sz="1500">
                <a:solidFill>
                  <a:schemeClr val="tx1">
                    <a:tint val="75000"/>
                  </a:schemeClr>
                </a:solidFill>
              </a:defRPr>
            </a:lvl1pPr>
          </a:lstStyle>
          <a:p>
            <a:fld id="{2A6133C1-D3B1-42D8-994C-6607860FF866}" type="slidenum">
              <a:rPr lang="en-US" smtClean="0"/>
              <a:t>‹#›</a:t>
            </a:fld>
            <a:endParaRPr lang="en-US"/>
          </a:p>
        </p:txBody>
      </p:sp>
    </p:spTree>
    <p:extLst>
      <p:ext uri="{BB962C8B-B14F-4D97-AF65-F5344CB8AC3E}">
        <p14:creationId xmlns:p14="http://schemas.microsoft.com/office/powerpoint/2010/main" val="309077529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1123060" rtl="0" eaLnBrk="1" latinLnBrk="0" hangingPunct="1">
        <a:spcBef>
          <a:spcPct val="0"/>
        </a:spcBef>
        <a:buNone/>
        <a:defRPr sz="5400" kern="1200">
          <a:solidFill>
            <a:schemeClr val="tx1"/>
          </a:solidFill>
          <a:latin typeface="+mj-lt"/>
          <a:ea typeface="+mj-ea"/>
          <a:cs typeface="+mj-cs"/>
        </a:defRPr>
      </a:lvl1pPr>
    </p:titleStyle>
    <p:bodyStyle>
      <a:lvl1pPr marL="421148" indent="-421148" algn="l" defTabSz="11230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1pPr>
      <a:lvl2pPr marL="912488" indent="-350958" algn="l" defTabSz="11230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2pPr>
      <a:lvl3pPr marL="1403828" indent="-280766" algn="l" defTabSz="112306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65358"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526891"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088421"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649952"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211485"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773015" indent="-280766" algn="l" defTabSz="112306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en-US"/>
      </a:defPPr>
      <a:lvl1pPr marL="0" algn="l" defTabSz="1123060" rtl="0" eaLnBrk="1" latinLnBrk="0" hangingPunct="1">
        <a:defRPr sz="2200" kern="1200">
          <a:solidFill>
            <a:schemeClr val="tx1"/>
          </a:solidFill>
          <a:latin typeface="+mn-lt"/>
          <a:ea typeface="+mn-ea"/>
          <a:cs typeface="+mn-cs"/>
        </a:defRPr>
      </a:lvl1pPr>
      <a:lvl2pPr marL="561530" algn="l" defTabSz="1123060" rtl="0" eaLnBrk="1" latinLnBrk="0" hangingPunct="1">
        <a:defRPr sz="2200" kern="1200">
          <a:solidFill>
            <a:schemeClr val="tx1"/>
          </a:solidFill>
          <a:latin typeface="+mn-lt"/>
          <a:ea typeface="+mn-ea"/>
          <a:cs typeface="+mn-cs"/>
        </a:defRPr>
      </a:lvl2pPr>
      <a:lvl3pPr marL="1123060" algn="l" defTabSz="1123060" rtl="0" eaLnBrk="1" latinLnBrk="0" hangingPunct="1">
        <a:defRPr sz="2200" kern="1200">
          <a:solidFill>
            <a:schemeClr val="tx1"/>
          </a:solidFill>
          <a:latin typeface="+mn-lt"/>
          <a:ea typeface="+mn-ea"/>
          <a:cs typeface="+mn-cs"/>
        </a:defRPr>
      </a:lvl3pPr>
      <a:lvl4pPr marL="1684593" algn="l" defTabSz="1123060" rtl="0" eaLnBrk="1" latinLnBrk="0" hangingPunct="1">
        <a:defRPr sz="2200" kern="1200">
          <a:solidFill>
            <a:schemeClr val="tx1"/>
          </a:solidFill>
          <a:latin typeface="+mn-lt"/>
          <a:ea typeface="+mn-ea"/>
          <a:cs typeface="+mn-cs"/>
        </a:defRPr>
      </a:lvl4pPr>
      <a:lvl5pPr marL="2246124" algn="l" defTabSz="1123060" rtl="0" eaLnBrk="1" latinLnBrk="0" hangingPunct="1">
        <a:defRPr sz="2200" kern="1200">
          <a:solidFill>
            <a:schemeClr val="tx1"/>
          </a:solidFill>
          <a:latin typeface="+mn-lt"/>
          <a:ea typeface="+mn-ea"/>
          <a:cs typeface="+mn-cs"/>
        </a:defRPr>
      </a:lvl5pPr>
      <a:lvl6pPr marL="2807656" algn="l" defTabSz="1123060" rtl="0" eaLnBrk="1" latinLnBrk="0" hangingPunct="1">
        <a:defRPr sz="2200" kern="1200">
          <a:solidFill>
            <a:schemeClr val="tx1"/>
          </a:solidFill>
          <a:latin typeface="+mn-lt"/>
          <a:ea typeface="+mn-ea"/>
          <a:cs typeface="+mn-cs"/>
        </a:defRPr>
      </a:lvl6pPr>
      <a:lvl7pPr marL="3369187" algn="l" defTabSz="1123060" rtl="0" eaLnBrk="1" latinLnBrk="0" hangingPunct="1">
        <a:defRPr sz="2200" kern="1200">
          <a:solidFill>
            <a:schemeClr val="tx1"/>
          </a:solidFill>
          <a:latin typeface="+mn-lt"/>
          <a:ea typeface="+mn-ea"/>
          <a:cs typeface="+mn-cs"/>
        </a:defRPr>
      </a:lvl7pPr>
      <a:lvl8pPr marL="3930717" algn="l" defTabSz="1123060" rtl="0" eaLnBrk="1" latinLnBrk="0" hangingPunct="1">
        <a:defRPr sz="2200" kern="1200">
          <a:solidFill>
            <a:schemeClr val="tx1"/>
          </a:solidFill>
          <a:latin typeface="+mn-lt"/>
          <a:ea typeface="+mn-ea"/>
          <a:cs typeface="+mn-cs"/>
        </a:defRPr>
      </a:lvl8pPr>
      <a:lvl9pPr marL="4492249" algn="l" defTabSz="112306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93871644"/>
              </p:ext>
            </p:extLst>
          </p:nvPr>
        </p:nvGraphicFramePr>
        <p:xfrm>
          <a:off x="457200" y="228600"/>
          <a:ext cx="8915400" cy="3898138"/>
        </p:xfrm>
        <a:graphic>
          <a:graphicData uri="http://schemas.openxmlformats.org/drawingml/2006/table">
            <a:tbl>
              <a:tblPr firstRow="1" firstCol="1" bandRow="1">
                <a:tableStyleId>{C083E6E3-FA7D-4D7B-A595-EF9225AFEA82}</a:tableStyleId>
              </a:tblPr>
              <a:tblGrid>
                <a:gridCol w="2084387"/>
                <a:gridCol w="1954213"/>
                <a:gridCol w="1905000"/>
                <a:gridCol w="2971800"/>
              </a:tblGrid>
              <a:tr h="400558">
                <a:tc gridSpan="4">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K-5 Text Genres</a:t>
                      </a:r>
                      <a:endParaRPr lang="en-US" sz="240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85090" marR="85090" marT="42545" marB="42545"/>
                </a:tc>
              </a:tr>
              <a:tr h="400558">
                <a:tc gridSpan="3">
                  <a:txBody>
                    <a:bodyPr/>
                    <a:lstStyle/>
                    <a:p>
                      <a:pPr marL="0" marR="0" algn="ctr">
                        <a:lnSpc>
                          <a:spcPct val="115000"/>
                        </a:lnSpc>
                        <a:spcBef>
                          <a:spcPts val="0"/>
                        </a:spcBef>
                        <a:spcAft>
                          <a:spcPts val="0"/>
                        </a:spcAft>
                      </a:pPr>
                      <a:r>
                        <a:rPr lang="en-US" sz="1600" dirty="0">
                          <a:effectLst/>
                        </a:rPr>
                        <a:t>Literature</a:t>
                      </a:r>
                      <a:endParaRPr lang="en-US" sz="160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solidFill>
                      <a:srgbClr val="92D050">
                        <a:alpha val="20000"/>
                      </a:srgbClr>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600" b="1" dirty="0">
                          <a:effectLst/>
                        </a:rPr>
                        <a:t>Informational Text</a:t>
                      </a:r>
                      <a:endParaRPr lang="en-US" sz="1600" b="1"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solidFill>
                      <a:srgbClr val="92D050">
                        <a:alpha val="20000"/>
                      </a:srgbClr>
                    </a:solidFill>
                  </a:tcPr>
                </a:tc>
              </a:tr>
              <a:tr h="663448">
                <a:tc>
                  <a:txBody>
                    <a:bodyPr/>
                    <a:lstStyle/>
                    <a:p>
                      <a:pPr marL="0" marR="0" algn="ctr">
                        <a:lnSpc>
                          <a:spcPct val="115000"/>
                        </a:lnSpc>
                        <a:spcBef>
                          <a:spcPts val="0"/>
                        </a:spcBef>
                        <a:spcAft>
                          <a:spcPts val="0"/>
                        </a:spcAft>
                      </a:pPr>
                      <a:r>
                        <a:rPr lang="en-US" sz="1600" dirty="0" smtClean="0">
                          <a:effectLst/>
                        </a:rPr>
                        <a:t>Stories</a:t>
                      </a:r>
                      <a:endParaRPr lang="en-US" sz="1600" dirty="0">
                        <a:effectLst/>
                        <a:latin typeface="Calibri"/>
                        <a:ea typeface="Calibri"/>
                        <a:cs typeface="Times New Roman"/>
                      </a:endParaRPr>
                    </a:p>
                  </a:txBody>
                  <a:tcPr marL="85090" marR="85090" marT="42545" marB="42545" anchor="ctr">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effectLst/>
                        </a:rPr>
                        <a:t>Dramas</a:t>
                      </a:r>
                      <a:endParaRPr lang="en-US" sz="1600" b="1" dirty="0">
                        <a:effectLst/>
                        <a:latin typeface="Calibri"/>
                        <a:ea typeface="Calibri"/>
                        <a:cs typeface="Times New Roman"/>
                      </a:endParaRPr>
                    </a:p>
                  </a:txBody>
                  <a:tcPr marL="85090" marR="85090" marT="42545" marB="42545" anchor="ctr">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effectLst/>
                        </a:rPr>
                        <a:t>Poetry</a:t>
                      </a:r>
                      <a:endParaRPr lang="en-US" sz="1600" b="1" dirty="0">
                        <a:effectLst/>
                        <a:latin typeface="Calibri"/>
                        <a:ea typeface="Calibri"/>
                        <a:cs typeface="Times New Roman"/>
                      </a:endParaRPr>
                    </a:p>
                  </a:txBody>
                  <a:tcPr marL="85090" marR="85090" marT="42545" marB="42545" anchor="ctr">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u="sng" dirty="0">
                          <a:effectLst/>
                        </a:rPr>
                        <a:t>Literary </a:t>
                      </a:r>
                      <a:r>
                        <a:rPr lang="en-US" sz="1600" b="1" u="sng" dirty="0" smtClean="0">
                          <a:effectLst/>
                        </a:rPr>
                        <a:t>Nonfiction</a:t>
                      </a:r>
                      <a:r>
                        <a:rPr lang="en-US" sz="1600" b="1" u="none" dirty="0" smtClean="0">
                          <a:effectLst/>
                        </a:rPr>
                        <a:t>,</a:t>
                      </a:r>
                      <a:r>
                        <a:rPr lang="en-US" sz="1600" b="1" u="none" baseline="0" dirty="0" smtClean="0">
                          <a:effectLst/>
                        </a:rPr>
                        <a:t> </a:t>
                      </a:r>
                      <a:r>
                        <a:rPr lang="en-US" sz="1600" dirty="0" smtClean="0">
                          <a:effectLst/>
                        </a:rPr>
                        <a:t>Historical</a:t>
                      </a:r>
                      <a:r>
                        <a:rPr lang="en-US" sz="1600" dirty="0">
                          <a:effectLst/>
                        </a:rPr>
                        <a:t>, Scientific, and Technical Texts</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r>
              <a:tr h="1627378">
                <a:tc>
                  <a:txBody>
                    <a:bodyPr/>
                    <a:lstStyle/>
                    <a:p>
                      <a:pPr marL="0" marR="0">
                        <a:lnSpc>
                          <a:spcPct val="115000"/>
                        </a:lnSpc>
                        <a:spcBef>
                          <a:spcPts val="0"/>
                        </a:spcBef>
                        <a:spcAft>
                          <a:spcPts val="0"/>
                        </a:spcAft>
                      </a:pPr>
                      <a:r>
                        <a:rPr lang="en-US" sz="1600" b="0" dirty="0">
                          <a:effectLst/>
                        </a:rPr>
                        <a:t>Includes children’s adventure stories, folktales, legends, fables, fantasy, realistic fiction, and myth</a:t>
                      </a:r>
                      <a:endParaRPr lang="en-US" sz="1600" b="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staged dialogue and brief familiar scenes</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nursery rhymes and the subgenres of the narrative poem, limerick, and free verse poem</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biographies and autobiographies; books about history, social studies, science, and the arts; technical texts, including directions, forms, and information displayed in graphs, charts, or maps; and digital sources on a range of topics</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40145041"/>
              </p:ext>
            </p:extLst>
          </p:nvPr>
        </p:nvGraphicFramePr>
        <p:xfrm>
          <a:off x="457201" y="4191000"/>
          <a:ext cx="8915400" cy="5511546"/>
        </p:xfrm>
        <a:graphic>
          <a:graphicData uri="http://schemas.openxmlformats.org/drawingml/2006/table">
            <a:tbl>
              <a:tblPr firstRow="1" firstCol="1" bandRow="1">
                <a:tableStyleId>{C083E6E3-FA7D-4D7B-A595-EF9225AFEA82}</a:tableStyleId>
              </a:tblPr>
              <a:tblGrid>
                <a:gridCol w="2312987"/>
                <a:gridCol w="2030413"/>
                <a:gridCol w="2057400"/>
                <a:gridCol w="2514600"/>
              </a:tblGrid>
              <a:tr h="277876">
                <a:tc gridSpan="4">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6- 12 Text Genres</a:t>
                      </a:r>
                      <a:endParaRPr lang="en-US" sz="240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85090" marR="85090" marT="42545" marB="42545"/>
                </a:tc>
              </a:tr>
              <a:tr h="277876">
                <a:tc gridSpan="3">
                  <a:txBody>
                    <a:bodyPr/>
                    <a:lstStyle/>
                    <a:p>
                      <a:pPr marL="0" marR="0" algn="ctr">
                        <a:lnSpc>
                          <a:spcPct val="115000"/>
                        </a:lnSpc>
                        <a:spcBef>
                          <a:spcPts val="0"/>
                        </a:spcBef>
                        <a:spcAft>
                          <a:spcPts val="0"/>
                        </a:spcAft>
                      </a:pPr>
                      <a:r>
                        <a:rPr lang="en-US" sz="1600" dirty="0">
                          <a:effectLst/>
                        </a:rPr>
                        <a:t>Literature</a:t>
                      </a:r>
                      <a:endParaRPr lang="en-US" sz="160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solidFill>
                      <a:srgbClr val="92D050">
                        <a:alpha val="20000"/>
                      </a:srgbClr>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Informational Text</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solidFill>
                      <a:srgbClr val="92D050">
                        <a:alpha val="20000"/>
                      </a:srgbClr>
                    </a:solidFill>
                  </a:tcPr>
                </a:tc>
              </a:tr>
              <a:tr h="663448">
                <a:tc>
                  <a:txBody>
                    <a:bodyPr/>
                    <a:lstStyle/>
                    <a:p>
                      <a:pPr marL="0" marR="0" algn="ctr">
                        <a:lnSpc>
                          <a:spcPct val="115000"/>
                        </a:lnSpc>
                        <a:spcBef>
                          <a:spcPts val="0"/>
                        </a:spcBef>
                        <a:spcAft>
                          <a:spcPts val="0"/>
                        </a:spcAft>
                      </a:pPr>
                      <a:r>
                        <a:rPr lang="en-US" sz="1600" dirty="0" smtClean="0">
                          <a:effectLst/>
                        </a:rPr>
                        <a:t>Stories</a:t>
                      </a:r>
                      <a:endParaRPr lang="en-US" sz="1600" dirty="0">
                        <a:effectLst/>
                        <a:latin typeface="Calibri"/>
                        <a:ea typeface="Calibri"/>
                        <a:cs typeface="Times New Roman"/>
                      </a:endParaRPr>
                    </a:p>
                  </a:txBody>
                  <a:tcPr marL="85090" marR="85090" marT="42545" marB="42545" anchor="ctr">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effectLst/>
                        </a:rPr>
                        <a:t>Dramas</a:t>
                      </a:r>
                      <a:endParaRPr lang="en-US" sz="1600" b="1" dirty="0">
                        <a:effectLst/>
                        <a:latin typeface="Calibri"/>
                        <a:ea typeface="Calibri"/>
                        <a:cs typeface="Times New Roman"/>
                      </a:endParaRPr>
                    </a:p>
                  </a:txBody>
                  <a:tcPr marL="85090" marR="85090" marT="42545" marB="42545" anchor="ctr">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effectLst/>
                        </a:rPr>
                        <a:t>Poetry</a:t>
                      </a:r>
                      <a:endParaRPr lang="en-US" sz="1600" b="1" dirty="0">
                        <a:effectLst/>
                        <a:latin typeface="Calibri"/>
                        <a:ea typeface="Calibri"/>
                        <a:cs typeface="Times New Roman"/>
                      </a:endParaRPr>
                    </a:p>
                  </a:txBody>
                  <a:tcPr marL="85090" marR="85090" marT="42545" marB="42545" anchor="ctr">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u="sng" dirty="0">
                          <a:effectLst/>
                        </a:rPr>
                        <a:t>Literary </a:t>
                      </a:r>
                      <a:r>
                        <a:rPr lang="en-US" sz="1600" b="1" u="sng" smtClean="0">
                          <a:effectLst/>
                        </a:rPr>
                        <a:t>Nonfiction</a:t>
                      </a:r>
                      <a:r>
                        <a:rPr lang="en-US" sz="1600" b="1" u="none" smtClean="0">
                          <a:effectLst/>
                        </a:rPr>
                        <a:t>,</a:t>
                      </a:r>
                      <a:r>
                        <a:rPr lang="en-US" sz="1600" b="1" u="none" baseline="0" smtClean="0">
                          <a:effectLst/>
                        </a:rPr>
                        <a:t> </a:t>
                      </a:r>
                      <a:r>
                        <a:rPr lang="en-US" sz="1600" smtClean="0">
                          <a:effectLst/>
                        </a:rPr>
                        <a:t>Historical</a:t>
                      </a:r>
                      <a:r>
                        <a:rPr lang="en-US" sz="1600" dirty="0">
                          <a:effectLst/>
                        </a:rPr>
                        <a:t>, Scientific, and Technical Texts</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rgbClr val="920000"/>
                      </a:solidFill>
                      <a:prstDash val="solid"/>
                      <a:round/>
                      <a:headEnd type="none" w="med" len="med"/>
                      <a:tailEnd type="none" w="med" len="med"/>
                    </a:lnB>
                  </a:tcPr>
                </a:tc>
              </a:tr>
              <a:tr h="2205735">
                <a:tc>
                  <a:txBody>
                    <a:bodyPr/>
                    <a:lstStyle/>
                    <a:p>
                      <a:pPr marL="0" marR="0">
                        <a:lnSpc>
                          <a:spcPct val="115000"/>
                        </a:lnSpc>
                        <a:spcBef>
                          <a:spcPts val="0"/>
                        </a:spcBef>
                        <a:spcAft>
                          <a:spcPts val="0"/>
                        </a:spcAft>
                      </a:pPr>
                      <a:r>
                        <a:rPr lang="en-US" sz="1600" b="0" dirty="0">
                          <a:effectLst/>
                        </a:rPr>
                        <a:t>Includes the subgenres of adventure stories, historical fiction, mysteries, myths, science fiction, realistic fiction, allegories, parodies, satire, and graphic novels</a:t>
                      </a:r>
                      <a:endParaRPr lang="en-US" sz="1600" b="0" dirty="0">
                        <a:effectLst/>
                        <a:latin typeface="Calibri"/>
                        <a:ea typeface="Calibri"/>
                        <a:cs typeface="Times New Roman"/>
                      </a:endParaRPr>
                    </a:p>
                  </a:txBody>
                  <a:tcPr marL="85090" marR="85090" marT="42545" marB="42545">
                    <a:lnL w="12700" cap="flat" cmpd="sng" algn="ctr">
                      <a:solidFill>
                        <a:schemeClr val="tx1"/>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one-act and multi-act plays, both in written form and on film</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the subgenres of narrative poems, lyrical poems, free verse poems, sonnets, odes, ballads, and epics</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rgbClr val="920000"/>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marL="0" marR="0">
                        <a:lnSpc>
                          <a:spcPct val="115000"/>
                        </a:lnSpc>
                        <a:spcBef>
                          <a:spcPts val="0"/>
                        </a:spcBef>
                        <a:spcAft>
                          <a:spcPts val="0"/>
                        </a:spcAft>
                      </a:pPr>
                      <a:r>
                        <a:rPr lang="en-US" sz="1600" dirty="0">
                          <a:effectLst/>
                        </a:rPr>
                        <a:t>Includes the subgenres of exposition, argument, and functional text in the form of personal essays, speeches, opinion pieces, essays about art or literature, biographies, memoirs, journalism, and historical, scientific, technical, or economic accounts (including digital sources) written for a broad audience</a:t>
                      </a:r>
                      <a:endParaRPr lang="en-US" sz="1600" dirty="0">
                        <a:effectLst/>
                        <a:latin typeface="Calibri"/>
                        <a:ea typeface="Calibri"/>
                        <a:cs typeface="Times New Roman"/>
                      </a:endParaRPr>
                    </a:p>
                  </a:txBody>
                  <a:tcPr marL="85090" marR="85090" marT="42545" marB="42545">
                    <a:lnL w="12700" cap="flat" cmpd="sng" algn="ctr">
                      <a:solidFill>
                        <a:srgbClr val="92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92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r>
            </a:tbl>
          </a:graphicData>
        </a:graphic>
      </p:graphicFrame>
    </p:spTree>
    <p:extLst>
      <p:ext uri="{BB962C8B-B14F-4D97-AF65-F5344CB8AC3E}">
        <p14:creationId xmlns:p14="http://schemas.microsoft.com/office/powerpoint/2010/main" val="1652292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246</Words>
  <Application>Microsoft Office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88</cp:revision>
  <cp:lastPrinted>2014-06-23T22:47:36Z</cp:lastPrinted>
  <dcterms:created xsi:type="dcterms:W3CDTF">2014-06-21T17:12:00Z</dcterms:created>
  <dcterms:modified xsi:type="dcterms:W3CDTF">2015-09-27T16:47:53Z</dcterms:modified>
</cp:coreProperties>
</file>