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684" r:id="rId4"/>
  </p:sldMasterIdLst>
  <p:notesMasterIdLst>
    <p:notesMasterId r:id="rId47"/>
  </p:notesMasterIdLst>
  <p:handoutMasterIdLst>
    <p:handoutMasterId r:id="rId48"/>
  </p:handoutMasterIdLst>
  <p:sldIdLst>
    <p:sldId id="256" r:id="rId5"/>
    <p:sldId id="385" r:id="rId6"/>
    <p:sldId id="455" r:id="rId7"/>
    <p:sldId id="400" r:id="rId8"/>
    <p:sldId id="456" r:id="rId9"/>
    <p:sldId id="371" r:id="rId10"/>
    <p:sldId id="368" r:id="rId11"/>
    <p:sldId id="457" r:id="rId12"/>
    <p:sldId id="458" r:id="rId13"/>
    <p:sldId id="459" r:id="rId14"/>
    <p:sldId id="430" r:id="rId15"/>
    <p:sldId id="443" r:id="rId16"/>
    <p:sldId id="444" r:id="rId17"/>
    <p:sldId id="460" r:id="rId18"/>
    <p:sldId id="461" r:id="rId19"/>
    <p:sldId id="462" r:id="rId20"/>
    <p:sldId id="463" r:id="rId21"/>
    <p:sldId id="464" r:id="rId22"/>
    <p:sldId id="465" r:id="rId23"/>
    <p:sldId id="466" r:id="rId24"/>
    <p:sldId id="467" r:id="rId25"/>
    <p:sldId id="468" r:id="rId26"/>
    <p:sldId id="448" r:id="rId27"/>
    <p:sldId id="449" r:id="rId28"/>
    <p:sldId id="450" r:id="rId29"/>
    <p:sldId id="469" r:id="rId30"/>
    <p:sldId id="470" r:id="rId31"/>
    <p:sldId id="471" r:id="rId32"/>
    <p:sldId id="472" r:id="rId33"/>
    <p:sldId id="473" r:id="rId34"/>
    <p:sldId id="440" r:id="rId35"/>
    <p:sldId id="441" r:id="rId36"/>
    <p:sldId id="419" r:id="rId37"/>
    <p:sldId id="474" r:id="rId38"/>
    <p:sldId id="451" r:id="rId39"/>
    <p:sldId id="475" r:id="rId40"/>
    <p:sldId id="384" r:id="rId41"/>
    <p:sldId id="453" r:id="rId42"/>
    <p:sldId id="426" r:id="rId43"/>
    <p:sldId id="423" r:id="rId44"/>
    <p:sldId id="438" r:id="rId45"/>
    <p:sldId id="454" r:id="rId46"/>
  </p:sldIdLst>
  <p:sldSz cx="7772400" cy="10058400"/>
  <p:notesSz cx="7010400" cy="9296400"/>
  <p:defaultText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guide id="3" orient="horz" pos="3168">
          <p15:clr>
            <a:srgbClr val="A4A3A4"/>
          </p15:clr>
        </p15:guide>
        <p15:guide id="4"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89" autoAdjust="0"/>
    <p:restoredTop sz="99037" autoAdjust="0"/>
  </p:normalViewPr>
  <p:slideViewPr>
    <p:cSldViewPr>
      <p:cViewPr varScale="1">
        <p:scale>
          <a:sx n="66" d="100"/>
          <a:sy n="66" d="100"/>
        </p:scale>
        <p:origin x="1368" y="90"/>
      </p:cViewPr>
      <p:guideLst>
        <p:guide orient="horz" pos="3024"/>
        <p:guide pos="2304"/>
        <p:guide orient="horz" pos="3168"/>
        <p:guide pos="244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11/13/2015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11/13/2015</a:t>
            </a:fld>
            <a:endParaRPr lang="en-US" dirty="0"/>
          </a:p>
        </p:txBody>
      </p:sp>
      <p:sp>
        <p:nvSpPr>
          <p:cNvPr id="4" name="Slide Image Placeholder 3"/>
          <p:cNvSpPr>
            <a:spLocks noGrp="1" noRot="1" noChangeAspect="1"/>
          </p:cNvSpPr>
          <p:nvPr>
            <p:ph type="sldImg" idx="2"/>
          </p:nvPr>
        </p:nvSpPr>
        <p:spPr>
          <a:xfrm>
            <a:off x="2159000" y="696913"/>
            <a:ext cx="26924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1018809" rtl="0" eaLnBrk="1" latinLnBrk="0" hangingPunct="1">
      <a:defRPr sz="1400" kern="1200">
        <a:solidFill>
          <a:schemeClr val="tx1"/>
        </a:solidFill>
        <a:latin typeface="+mn-lt"/>
        <a:ea typeface="+mn-ea"/>
        <a:cs typeface="+mn-cs"/>
      </a:defRPr>
    </a:lvl1pPr>
    <a:lvl2pPr marL="509405" algn="l" defTabSz="1018809" rtl="0" eaLnBrk="1" latinLnBrk="0" hangingPunct="1">
      <a:defRPr sz="1400" kern="1200">
        <a:solidFill>
          <a:schemeClr val="tx1"/>
        </a:solidFill>
        <a:latin typeface="+mn-lt"/>
        <a:ea typeface="+mn-ea"/>
        <a:cs typeface="+mn-cs"/>
      </a:defRPr>
    </a:lvl2pPr>
    <a:lvl3pPr marL="1018809" algn="l" defTabSz="1018809" rtl="0" eaLnBrk="1" latinLnBrk="0" hangingPunct="1">
      <a:defRPr sz="1400" kern="1200">
        <a:solidFill>
          <a:schemeClr val="tx1"/>
        </a:solidFill>
        <a:latin typeface="+mn-lt"/>
        <a:ea typeface="+mn-ea"/>
        <a:cs typeface="+mn-cs"/>
      </a:defRPr>
    </a:lvl3pPr>
    <a:lvl4pPr marL="1528214" algn="l" defTabSz="1018809" rtl="0" eaLnBrk="1" latinLnBrk="0" hangingPunct="1">
      <a:defRPr sz="1400" kern="1200">
        <a:solidFill>
          <a:schemeClr val="tx1"/>
        </a:solidFill>
        <a:latin typeface="+mn-lt"/>
        <a:ea typeface="+mn-ea"/>
        <a:cs typeface="+mn-cs"/>
      </a:defRPr>
    </a:lvl4pPr>
    <a:lvl5pPr marL="2037618" algn="l" defTabSz="1018809" rtl="0" eaLnBrk="1" latinLnBrk="0" hangingPunct="1">
      <a:defRPr sz="1400" kern="1200">
        <a:solidFill>
          <a:schemeClr val="tx1"/>
        </a:solidFill>
        <a:latin typeface="+mn-lt"/>
        <a:ea typeface="+mn-ea"/>
        <a:cs typeface="+mn-cs"/>
      </a:defRPr>
    </a:lvl5pPr>
    <a:lvl6pPr marL="2547024" algn="l" defTabSz="1018809" rtl="0" eaLnBrk="1" latinLnBrk="0" hangingPunct="1">
      <a:defRPr sz="1400" kern="1200">
        <a:solidFill>
          <a:schemeClr val="tx1"/>
        </a:solidFill>
        <a:latin typeface="+mn-lt"/>
        <a:ea typeface="+mn-ea"/>
        <a:cs typeface="+mn-cs"/>
      </a:defRPr>
    </a:lvl6pPr>
    <a:lvl7pPr marL="3056428" algn="l" defTabSz="1018809" rtl="0" eaLnBrk="1" latinLnBrk="0" hangingPunct="1">
      <a:defRPr sz="1400" kern="1200">
        <a:solidFill>
          <a:schemeClr val="tx1"/>
        </a:solidFill>
        <a:latin typeface="+mn-lt"/>
        <a:ea typeface="+mn-ea"/>
        <a:cs typeface="+mn-cs"/>
      </a:defRPr>
    </a:lvl7pPr>
    <a:lvl8pPr marL="3565833" algn="l" defTabSz="1018809" rtl="0" eaLnBrk="1" latinLnBrk="0" hangingPunct="1">
      <a:defRPr sz="1400" kern="1200">
        <a:solidFill>
          <a:schemeClr val="tx1"/>
        </a:solidFill>
        <a:latin typeface="+mn-lt"/>
        <a:ea typeface="+mn-ea"/>
        <a:cs typeface="+mn-cs"/>
      </a:defRPr>
    </a:lvl8pPr>
    <a:lvl9pPr marL="4075237" algn="l" defTabSz="101880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59000" y="696913"/>
            <a:ext cx="26924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061307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1617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a:p>
        </p:txBody>
      </p:sp>
      <p:sp>
        <p:nvSpPr>
          <p:cNvPr id="4" name="Slide Number Placeholder 3"/>
          <p:cNvSpPr>
            <a:spLocks noGrp="1"/>
          </p:cNvSpPr>
          <p:nvPr>
            <p:ph type="sldNum" sz="quarter" idx="10"/>
          </p:nvPr>
        </p:nvSpPr>
        <p:spPr/>
        <p:txBody>
          <a:bodyPr/>
          <a:lstStyle/>
          <a:p>
            <a:fld id="{93EF0EC3-FE0B-4500-8F04-EC8B20A7C129}" type="slidenum">
              <a:rPr lang="en-US" smtClean="0"/>
              <a:pPr/>
              <a:t>38</a:t>
            </a:fld>
            <a:endParaRPr lang="en-US" dirty="0"/>
          </a:p>
        </p:txBody>
      </p:sp>
    </p:spTree>
    <p:extLst>
      <p:ext uri="{BB962C8B-B14F-4D97-AF65-F5344CB8AC3E}">
        <p14:creationId xmlns:p14="http://schemas.microsoft.com/office/powerpoint/2010/main" val="2285773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6311" indent="0" algn="ctr">
              <a:buNone/>
              <a:defRPr>
                <a:solidFill>
                  <a:schemeClr val="tx1">
                    <a:tint val="75000"/>
                  </a:schemeClr>
                </a:solidFill>
              </a:defRPr>
            </a:lvl2pPr>
            <a:lvl3pPr marL="1012623" indent="0" algn="ctr">
              <a:buNone/>
              <a:defRPr>
                <a:solidFill>
                  <a:schemeClr val="tx1">
                    <a:tint val="75000"/>
                  </a:schemeClr>
                </a:solidFill>
              </a:defRPr>
            </a:lvl3pPr>
            <a:lvl4pPr marL="1518934" indent="0" algn="ctr">
              <a:buNone/>
              <a:defRPr>
                <a:solidFill>
                  <a:schemeClr val="tx1">
                    <a:tint val="75000"/>
                  </a:schemeClr>
                </a:solidFill>
              </a:defRPr>
            </a:lvl4pPr>
            <a:lvl5pPr marL="2025245" indent="0" algn="ctr">
              <a:buNone/>
              <a:defRPr>
                <a:solidFill>
                  <a:schemeClr val="tx1">
                    <a:tint val="75000"/>
                  </a:schemeClr>
                </a:solidFill>
              </a:defRPr>
            </a:lvl5pPr>
            <a:lvl6pPr marL="2531558" indent="0" algn="ctr">
              <a:buNone/>
              <a:defRPr>
                <a:solidFill>
                  <a:schemeClr val="tx1">
                    <a:tint val="75000"/>
                  </a:schemeClr>
                </a:solidFill>
              </a:defRPr>
            </a:lvl6pPr>
            <a:lvl7pPr marL="3037869" indent="0" algn="ctr">
              <a:buNone/>
              <a:defRPr>
                <a:solidFill>
                  <a:schemeClr val="tx1">
                    <a:tint val="75000"/>
                  </a:schemeClr>
                </a:solidFill>
              </a:defRPr>
            </a:lvl7pPr>
            <a:lvl8pPr marL="3544181" indent="0" algn="ctr">
              <a:buNone/>
              <a:defRPr>
                <a:solidFill>
                  <a:schemeClr val="tx1">
                    <a:tint val="75000"/>
                  </a:schemeClr>
                </a:solidFill>
              </a:defRPr>
            </a:lvl8pPr>
            <a:lvl9pPr marL="40504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568278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37437"/>
          </a:xfrm>
          <a:prstGeom prst="rect">
            <a:avLst/>
          </a:prstGeom>
        </p:spPr>
        <p:txBody>
          <a:bodyPr>
            <a:spAutoFit/>
          </a:bodyPr>
          <a:lstStyle/>
          <a:p>
            <a:pPr defTabSz="1012623"/>
            <a:r>
              <a:rPr lang="en-US" sz="943" dirty="0" smtClean="0">
                <a:solidFill>
                  <a:prstClr val="black"/>
                </a:solidFill>
              </a:rPr>
              <a:t>Rev. Control:  07/01/2015 HSD – OSP and Susan Richmond</a:t>
            </a:r>
            <a:endParaRPr lang="en-US" sz="943" dirty="0">
              <a:solidFill>
                <a:prstClr val="black"/>
              </a:solidFill>
            </a:endParaRPr>
          </a:p>
        </p:txBody>
      </p:sp>
    </p:spTree>
    <p:extLst>
      <p:ext uri="{BB962C8B-B14F-4D97-AF65-F5344CB8AC3E}">
        <p14:creationId xmlns:p14="http://schemas.microsoft.com/office/powerpoint/2010/main" val="34919927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6311" indent="0">
              <a:buNone/>
              <a:defRPr sz="1990">
                <a:solidFill>
                  <a:schemeClr val="tx1">
                    <a:tint val="75000"/>
                  </a:schemeClr>
                </a:solidFill>
              </a:defRPr>
            </a:lvl2pPr>
            <a:lvl3pPr marL="1012623" indent="0">
              <a:buNone/>
              <a:defRPr sz="1781">
                <a:solidFill>
                  <a:schemeClr val="tx1">
                    <a:tint val="75000"/>
                  </a:schemeClr>
                </a:solidFill>
              </a:defRPr>
            </a:lvl3pPr>
            <a:lvl4pPr marL="1518934" indent="0">
              <a:buNone/>
              <a:defRPr sz="1571">
                <a:solidFill>
                  <a:schemeClr val="tx1">
                    <a:tint val="75000"/>
                  </a:schemeClr>
                </a:solidFill>
              </a:defRPr>
            </a:lvl4pPr>
            <a:lvl5pPr marL="2025245" indent="0">
              <a:buNone/>
              <a:defRPr sz="1571">
                <a:solidFill>
                  <a:schemeClr val="tx1">
                    <a:tint val="75000"/>
                  </a:schemeClr>
                </a:solidFill>
              </a:defRPr>
            </a:lvl5pPr>
            <a:lvl6pPr marL="2531558" indent="0">
              <a:buNone/>
              <a:defRPr sz="1571">
                <a:solidFill>
                  <a:schemeClr val="tx1">
                    <a:tint val="75000"/>
                  </a:schemeClr>
                </a:solidFill>
              </a:defRPr>
            </a:lvl6pPr>
            <a:lvl7pPr marL="3037869" indent="0">
              <a:buNone/>
              <a:defRPr sz="1571">
                <a:solidFill>
                  <a:schemeClr val="tx1">
                    <a:tint val="75000"/>
                  </a:schemeClr>
                </a:solidFill>
              </a:defRPr>
            </a:lvl7pPr>
            <a:lvl8pPr marL="3544181" indent="0">
              <a:buNone/>
              <a:defRPr sz="1571">
                <a:solidFill>
                  <a:schemeClr val="tx1">
                    <a:tint val="75000"/>
                  </a:schemeClr>
                </a:solidFill>
              </a:defRPr>
            </a:lvl8pPr>
            <a:lvl9pPr marL="4050492" indent="0">
              <a:buNone/>
              <a:defRPr sz="15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814232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3270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11/13/2015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57824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11/13/2015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5504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11/13/2015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91050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562"/>
            </a:lvl1pPr>
            <a:lvl2pPr>
              <a:defRPr sz="3143"/>
            </a:lvl2pPr>
            <a:lvl3pPr>
              <a:defRPr sz="2619"/>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6918352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07/01/2015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562"/>
            </a:lvl1pPr>
            <a:lvl2pPr marL="506311" indent="0">
              <a:buNone/>
              <a:defRPr sz="3143"/>
            </a:lvl2pPr>
            <a:lvl3pPr marL="1012623" indent="0">
              <a:buNone/>
              <a:defRPr sz="2619"/>
            </a:lvl3pPr>
            <a:lvl4pPr marL="1518934" indent="0">
              <a:buNone/>
              <a:defRPr sz="2200"/>
            </a:lvl4pPr>
            <a:lvl5pPr marL="2025245" indent="0">
              <a:buNone/>
              <a:defRPr sz="2200"/>
            </a:lvl5pPr>
            <a:lvl6pPr marL="2531558" indent="0">
              <a:buNone/>
              <a:defRPr sz="2200"/>
            </a:lvl6pPr>
            <a:lvl7pPr marL="3037869" indent="0">
              <a:buNone/>
              <a:defRPr sz="2200"/>
            </a:lvl7pPr>
            <a:lvl8pPr marL="3544181" indent="0">
              <a:buNone/>
              <a:defRPr sz="2200"/>
            </a:lvl8pPr>
            <a:lvl9pPr marL="4050492"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886251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35352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73844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05" indent="0" algn="ctr">
              <a:buNone/>
              <a:defRPr>
                <a:solidFill>
                  <a:schemeClr val="tx1">
                    <a:tint val="75000"/>
                  </a:schemeClr>
                </a:solidFill>
              </a:defRPr>
            </a:lvl2pPr>
            <a:lvl3pPr marL="1018809" indent="0" algn="ctr">
              <a:buNone/>
              <a:defRPr>
                <a:solidFill>
                  <a:schemeClr val="tx1">
                    <a:tint val="75000"/>
                  </a:schemeClr>
                </a:solidFill>
              </a:defRPr>
            </a:lvl3pPr>
            <a:lvl4pPr marL="1528214" indent="0" algn="ctr">
              <a:buNone/>
              <a:defRPr>
                <a:solidFill>
                  <a:schemeClr val="tx1">
                    <a:tint val="75000"/>
                  </a:schemeClr>
                </a:solidFill>
              </a:defRPr>
            </a:lvl4pPr>
            <a:lvl5pPr marL="2037618" indent="0" algn="ctr">
              <a:buNone/>
              <a:defRPr>
                <a:solidFill>
                  <a:schemeClr val="tx1">
                    <a:tint val="75000"/>
                  </a:schemeClr>
                </a:solidFill>
              </a:defRPr>
            </a:lvl5pPr>
            <a:lvl6pPr marL="2547024" indent="0" algn="ctr">
              <a:buNone/>
              <a:defRPr>
                <a:solidFill>
                  <a:schemeClr val="tx1">
                    <a:tint val="75000"/>
                  </a:schemeClr>
                </a:solidFill>
              </a:defRPr>
            </a:lvl6pPr>
            <a:lvl7pPr marL="3056428" indent="0" algn="ctr">
              <a:buNone/>
              <a:defRPr>
                <a:solidFill>
                  <a:schemeClr val="tx1">
                    <a:tint val="75000"/>
                  </a:schemeClr>
                </a:solidFill>
              </a:defRPr>
            </a:lvl7pPr>
            <a:lvl8pPr marL="3565833" indent="0" algn="ctr">
              <a:buNone/>
              <a:defRPr>
                <a:solidFill>
                  <a:schemeClr val="tx1">
                    <a:tint val="75000"/>
                  </a:schemeClr>
                </a:solidFill>
              </a:defRPr>
            </a:lvl8pPr>
            <a:lvl9pPr marL="407523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352283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41824"/>
          </a:xfrm>
          <a:prstGeom prst="rect">
            <a:avLst/>
          </a:prstGeom>
        </p:spPr>
        <p:txBody>
          <a:bodyPr lIns="96378" tIns="48189" rIns="96378" bIns="48189">
            <a:spAutoFit/>
          </a:bodyPr>
          <a:lstStyle/>
          <a:p>
            <a:r>
              <a:rPr lang="en-US" sz="900" dirty="0" smtClean="0">
                <a:solidFill>
                  <a:prstClr val="black"/>
                </a:solidFill>
              </a:rPr>
              <a:t>Rev. Control:  07/01/2015 HSD – OSP and Susan Richmond</a:t>
            </a:r>
            <a:endParaRPr lang="en-US" sz="900" dirty="0">
              <a:solidFill>
                <a:prstClr val="black"/>
              </a:solidFill>
            </a:endParaRPr>
          </a:p>
        </p:txBody>
      </p:sp>
    </p:spTree>
    <p:extLst>
      <p:ext uri="{BB962C8B-B14F-4D97-AF65-F5344CB8AC3E}">
        <p14:creationId xmlns:p14="http://schemas.microsoft.com/office/powerpoint/2010/main" val="2027192151"/>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5313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85169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11/13/2015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537767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11/13/2015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756644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11/13/2015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9131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9405" indent="0">
              <a:buNone/>
              <a:defRPr sz="2000">
                <a:solidFill>
                  <a:schemeClr val="tx1">
                    <a:tint val="75000"/>
                  </a:schemeClr>
                </a:solidFill>
              </a:defRPr>
            </a:lvl2pPr>
            <a:lvl3pPr marL="1018809" indent="0">
              <a:buNone/>
              <a:defRPr sz="1800">
                <a:solidFill>
                  <a:schemeClr val="tx1">
                    <a:tint val="75000"/>
                  </a:schemeClr>
                </a:solidFill>
              </a:defRPr>
            </a:lvl3pPr>
            <a:lvl4pPr marL="1528214" indent="0">
              <a:buNone/>
              <a:defRPr sz="1600">
                <a:solidFill>
                  <a:schemeClr val="tx1">
                    <a:tint val="75000"/>
                  </a:schemeClr>
                </a:solidFill>
              </a:defRPr>
            </a:lvl4pPr>
            <a:lvl5pPr marL="2037618" indent="0">
              <a:buNone/>
              <a:defRPr sz="1600">
                <a:solidFill>
                  <a:schemeClr val="tx1">
                    <a:tint val="75000"/>
                  </a:schemeClr>
                </a:solidFill>
              </a:defRPr>
            </a:lvl5pPr>
            <a:lvl6pPr marL="2547024" indent="0">
              <a:buNone/>
              <a:defRPr sz="1600">
                <a:solidFill>
                  <a:schemeClr val="tx1">
                    <a:tint val="75000"/>
                  </a:schemeClr>
                </a:solidFill>
              </a:defRPr>
            </a:lvl6pPr>
            <a:lvl7pPr marL="3056428" indent="0">
              <a:buNone/>
              <a:defRPr sz="1600">
                <a:solidFill>
                  <a:schemeClr val="tx1">
                    <a:tint val="75000"/>
                  </a:schemeClr>
                </a:solidFill>
              </a:defRPr>
            </a:lvl7pPr>
            <a:lvl8pPr marL="3565833" indent="0">
              <a:buNone/>
              <a:defRPr sz="1600">
                <a:solidFill>
                  <a:schemeClr val="tx1">
                    <a:tint val="75000"/>
                  </a:schemeClr>
                </a:solidFill>
              </a:defRPr>
            </a:lvl8pPr>
            <a:lvl9pPr marL="4075237"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11/13/2015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37153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4475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7419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66193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6311" indent="0" algn="ctr">
              <a:buNone/>
              <a:defRPr>
                <a:solidFill>
                  <a:schemeClr val="tx1">
                    <a:tint val="75000"/>
                  </a:schemeClr>
                </a:solidFill>
              </a:defRPr>
            </a:lvl2pPr>
            <a:lvl3pPr marL="1012623" indent="0" algn="ctr">
              <a:buNone/>
              <a:defRPr>
                <a:solidFill>
                  <a:schemeClr val="tx1">
                    <a:tint val="75000"/>
                  </a:schemeClr>
                </a:solidFill>
              </a:defRPr>
            </a:lvl3pPr>
            <a:lvl4pPr marL="1518934" indent="0" algn="ctr">
              <a:buNone/>
              <a:defRPr>
                <a:solidFill>
                  <a:schemeClr val="tx1">
                    <a:tint val="75000"/>
                  </a:schemeClr>
                </a:solidFill>
              </a:defRPr>
            </a:lvl4pPr>
            <a:lvl5pPr marL="2025245" indent="0" algn="ctr">
              <a:buNone/>
              <a:defRPr>
                <a:solidFill>
                  <a:schemeClr val="tx1">
                    <a:tint val="75000"/>
                  </a:schemeClr>
                </a:solidFill>
              </a:defRPr>
            </a:lvl5pPr>
            <a:lvl6pPr marL="2531558" indent="0" algn="ctr">
              <a:buNone/>
              <a:defRPr>
                <a:solidFill>
                  <a:schemeClr val="tx1">
                    <a:tint val="75000"/>
                  </a:schemeClr>
                </a:solidFill>
              </a:defRPr>
            </a:lvl6pPr>
            <a:lvl7pPr marL="3037869" indent="0" algn="ctr">
              <a:buNone/>
              <a:defRPr>
                <a:solidFill>
                  <a:schemeClr val="tx1">
                    <a:tint val="75000"/>
                  </a:schemeClr>
                </a:solidFill>
              </a:defRPr>
            </a:lvl7pPr>
            <a:lvl8pPr marL="3544181" indent="0" algn="ctr">
              <a:buNone/>
              <a:defRPr>
                <a:solidFill>
                  <a:schemeClr val="tx1">
                    <a:tint val="75000"/>
                  </a:schemeClr>
                </a:solidFill>
              </a:defRPr>
            </a:lvl8pPr>
            <a:lvl9pPr marL="405049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596808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704300" y="9297436"/>
            <a:ext cx="1781175" cy="535517"/>
          </a:xfrm>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a:xfrm>
            <a:off x="6557963" y="9522884"/>
            <a:ext cx="842010" cy="535517"/>
          </a:xfrm>
        </p:spPr>
        <p:txBody>
          <a:bodyPr/>
          <a:lstStyle>
            <a:lvl1pPr algn="r">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
        <p:nvSpPr>
          <p:cNvPr id="7" name="Rectangle 6"/>
          <p:cNvSpPr/>
          <p:nvPr userDrawn="1"/>
        </p:nvSpPr>
        <p:spPr>
          <a:xfrm>
            <a:off x="3481388" y="9659257"/>
            <a:ext cx="3886200" cy="237437"/>
          </a:xfrm>
          <a:prstGeom prst="rect">
            <a:avLst/>
          </a:prstGeom>
        </p:spPr>
        <p:txBody>
          <a:bodyPr>
            <a:spAutoFit/>
          </a:bodyPr>
          <a:lstStyle/>
          <a:p>
            <a:pPr defTabSz="1012623"/>
            <a:r>
              <a:rPr lang="en-US" sz="943" dirty="0" smtClean="0">
                <a:solidFill>
                  <a:prstClr val="black"/>
                </a:solidFill>
              </a:rPr>
              <a:t>Rev. Control:  10/25/2014 HSD – OSP and Susan Richmond</a:t>
            </a:r>
            <a:endParaRPr lang="en-US" sz="943" dirty="0">
              <a:solidFill>
                <a:prstClr val="black"/>
              </a:solidFill>
            </a:endParaRPr>
          </a:p>
        </p:txBody>
      </p:sp>
    </p:spTree>
    <p:extLst>
      <p:ext uri="{BB962C8B-B14F-4D97-AF65-F5344CB8AC3E}">
        <p14:creationId xmlns:p14="http://schemas.microsoft.com/office/powerpoint/2010/main" val="3311174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7" y="6463454"/>
            <a:ext cx="6606540" cy="1997710"/>
          </a:xfrm>
        </p:spPr>
        <p:txBody>
          <a:bodyPr anchor="t"/>
          <a:lstStyle>
            <a:lvl1pPr algn="l">
              <a:defRPr sz="4400" b="1" cap="all"/>
            </a:lvl1pPr>
          </a:lstStyle>
          <a:p>
            <a:r>
              <a:rPr lang="en-US" smtClean="0"/>
              <a:t>Click to edit Master title style</a:t>
            </a:r>
            <a:endParaRPr lang="en-US"/>
          </a:p>
        </p:txBody>
      </p:sp>
      <p:sp>
        <p:nvSpPr>
          <p:cNvPr id="3" name="Text Placeholder 2"/>
          <p:cNvSpPr>
            <a:spLocks noGrp="1"/>
          </p:cNvSpPr>
          <p:nvPr>
            <p:ph type="body" idx="1"/>
          </p:nvPr>
        </p:nvSpPr>
        <p:spPr>
          <a:xfrm>
            <a:off x="613967" y="4263182"/>
            <a:ext cx="6606540" cy="2200273"/>
          </a:xfrm>
        </p:spPr>
        <p:txBody>
          <a:bodyPr anchor="b"/>
          <a:lstStyle>
            <a:lvl1pPr marL="0" indent="0">
              <a:buNone/>
              <a:defRPr sz="2200">
                <a:solidFill>
                  <a:schemeClr val="tx1">
                    <a:tint val="75000"/>
                  </a:schemeClr>
                </a:solidFill>
              </a:defRPr>
            </a:lvl1pPr>
            <a:lvl2pPr marL="506311" indent="0">
              <a:buNone/>
              <a:defRPr sz="1990">
                <a:solidFill>
                  <a:schemeClr val="tx1">
                    <a:tint val="75000"/>
                  </a:schemeClr>
                </a:solidFill>
              </a:defRPr>
            </a:lvl2pPr>
            <a:lvl3pPr marL="1012623" indent="0">
              <a:buNone/>
              <a:defRPr sz="1781">
                <a:solidFill>
                  <a:schemeClr val="tx1">
                    <a:tint val="75000"/>
                  </a:schemeClr>
                </a:solidFill>
              </a:defRPr>
            </a:lvl3pPr>
            <a:lvl4pPr marL="1518934" indent="0">
              <a:buNone/>
              <a:defRPr sz="1571">
                <a:solidFill>
                  <a:schemeClr val="tx1">
                    <a:tint val="75000"/>
                  </a:schemeClr>
                </a:solidFill>
              </a:defRPr>
            </a:lvl4pPr>
            <a:lvl5pPr marL="2025245" indent="0">
              <a:buNone/>
              <a:defRPr sz="1571">
                <a:solidFill>
                  <a:schemeClr val="tx1">
                    <a:tint val="75000"/>
                  </a:schemeClr>
                </a:solidFill>
              </a:defRPr>
            </a:lvl5pPr>
            <a:lvl6pPr marL="2531558" indent="0">
              <a:buNone/>
              <a:defRPr sz="1571">
                <a:solidFill>
                  <a:schemeClr val="tx1">
                    <a:tint val="75000"/>
                  </a:schemeClr>
                </a:solidFill>
              </a:defRPr>
            </a:lvl6pPr>
            <a:lvl7pPr marL="3037869" indent="0">
              <a:buNone/>
              <a:defRPr sz="1571">
                <a:solidFill>
                  <a:schemeClr val="tx1">
                    <a:tint val="75000"/>
                  </a:schemeClr>
                </a:solidFill>
              </a:defRPr>
            </a:lvl7pPr>
            <a:lvl8pPr marL="3544181" indent="0">
              <a:buNone/>
              <a:defRPr sz="1571">
                <a:solidFill>
                  <a:schemeClr val="tx1">
                    <a:tint val="75000"/>
                  </a:schemeClr>
                </a:solidFill>
              </a:defRPr>
            </a:lvl8pPr>
            <a:lvl9pPr marL="4050492" indent="0">
              <a:buNone/>
              <a:defRPr sz="1571">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80782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143"/>
            </a:lvl1pPr>
            <a:lvl2pPr>
              <a:defRPr sz="2619"/>
            </a:lvl2pPr>
            <a:lvl3pPr>
              <a:defRPr sz="2200"/>
            </a:lvl3pPr>
            <a:lvl4pPr>
              <a:defRPr sz="1990"/>
            </a:lvl4pPr>
            <a:lvl5pPr>
              <a:defRPr sz="1990"/>
            </a:lvl5pPr>
            <a:lvl6pPr>
              <a:defRPr sz="1990"/>
            </a:lvl6pPr>
            <a:lvl7pPr>
              <a:defRPr sz="1990"/>
            </a:lvl7pPr>
            <a:lvl8pPr>
              <a:defRPr sz="1990"/>
            </a:lvl8pPr>
            <a:lvl9pPr>
              <a:defRPr sz="199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6275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19" b="1"/>
            </a:lvl1pPr>
            <a:lvl2pPr marL="506311" indent="0">
              <a:buNone/>
              <a:defRPr sz="2200" b="1"/>
            </a:lvl2pPr>
            <a:lvl3pPr marL="1012623" indent="0">
              <a:buNone/>
              <a:defRPr sz="1990" b="1"/>
            </a:lvl3pPr>
            <a:lvl4pPr marL="1518934" indent="0">
              <a:buNone/>
              <a:defRPr sz="1781" b="1"/>
            </a:lvl4pPr>
            <a:lvl5pPr marL="2025245" indent="0">
              <a:buNone/>
              <a:defRPr sz="1781" b="1"/>
            </a:lvl5pPr>
            <a:lvl6pPr marL="2531558" indent="0">
              <a:buNone/>
              <a:defRPr sz="1781" b="1"/>
            </a:lvl6pPr>
            <a:lvl7pPr marL="3037869" indent="0">
              <a:buNone/>
              <a:defRPr sz="1781" b="1"/>
            </a:lvl7pPr>
            <a:lvl8pPr marL="3544181" indent="0">
              <a:buNone/>
              <a:defRPr sz="1781" b="1"/>
            </a:lvl8pPr>
            <a:lvl9pPr marL="4050492" indent="0">
              <a:buNone/>
              <a:defRPr sz="1781"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19"/>
            </a:lvl1pPr>
            <a:lvl2pPr>
              <a:defRPr sz="2200"/>
            </a:lvl2pPr>
            <a:lvl3pPr>
              <a:defRPr sz="1990"/>
            </a:lvl3pPr>
            <a:lvl4pPr>
              <a:defRPr sz="1781"/>
            </a:lvl4pPr>
            <a:lvl5pPr>
              <a:defRPr sz="1781"/>
            </a:lvl5pPr>
            <a:lvl6pPr>
              <a:defRPr sz="1781"/>
            </a:lvl6pPr>
            <a:lvl7pPr>
              <a:defRPr sz="1781"/>
            </a:lvl7pPr>
            <a:lvl8pPr>
              <a:defRPr sz="1781"/>
            </a:lvl8pPr>
            <a:lvl9pPr>
              <a:defRPr sz="1781"/>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solidFill>
                  <a:prstClr val="black">
                    <a:tint val="75000"/>
                  </a:prstClr>
                </a:solidFill>
              </a:rPr>
              <a:pPr/>
              <a:t>11/13/2015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9679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solidFill>
                  <a:prstClr val="black">
                    <a:tint val="75000"/>
                  </a:prstClr>
                </a:solidFill>
              </a:rPr>
              <a:pPr/>
              <a:t>11/13/2015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501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91466"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979421" y="3129280"/>
            <a:ext cx="2558415" cy="8849997"/>
          </a:xfrm>
        </p:spPr>
        <p:txBody>
          <a:bodyPr/>
          <a:lstStyle>
            <a:lvl1pPr>
              <a:defRPr sz="32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solidFill>
                  <a:prstClr val="black">
                    <a:tint val="75000"/>
                  </a:prstClr>
                </a:solidFill>
              </a:rPr>
              <a:pPr/>
              <a:t>11/13/2015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22641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562"/>
            </a:lvl1pPr>
            <a:lvl2pPr>
              <a:defRPr sz="3143"/>
            </a:lvl2pPr>
            <a:lvl3pPr>
              <a:defRPr sz="2619"/>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88506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562"/>
            </a:lvl1pPr>
            <a:lvl2pPr marL="506311" indent="0">
              <a:buNone/>
              <a:defRPr sz="3143"/>
            </a:lvl2pPr>
            <a:lvl3pPr marL="1012623" indent="0">
              <a:buNone/>
              <a:defRPr sz="2619"/>
            </a:lvl3pPr>
            <a:lvl4pPr marL="1518934" indent="0">
              <a:buNone/>
              <a:defRPr sz="2200"/>
            </a:lvl4pPr>
            <a:lvl5pPr marL="2025245" indent="0">
              <a:buNone/>
              <a:defRPr sz="2200"/>
            </a:lvl5pPr>
            <a:lvl6pPr marL="2531558" indent="0">
              <a:buNone/>
              <a:defRPr sz="2200"/>
            </a:lvl6pPr>
            <a:lvl7pPr marL="3037869" indent="0">
              <a:buNone/>
              <a:defRPr sz="2200"/>
            </a:lvl7pPr>
            <a:lvl8pPr marL="3544181" indent="0">
              <a:buNone/>
              <a:defRPr sz="2200"/>
            </a:lvl8pPr>
            <a:lvl9pPr marL="4050492"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571"/>
            </a:lvl1pPr>
            <a:lvl2pPr marL="506311" indent="0">
              <a:buNone/>
              <a:defRPr sz="1362"/>
            </a:lvl2pPr>
            <a:lvl3pPr marL="1012623" indent="0">
              <a:buNone/>
              <a:defRPr sz="1152"/>
            </a:lvl3pPr>
            <a:lvl4pPr marL="1518934" indent="0">
              <a:buNone/>
              <a:defRPr sz="1048"/>
            </a:lvl4pPr>
            <a:lvl5pPr marL="2025245" indent="0">
              <a:buNone/>
              <a:defRPr sz="1048"/>
            </a:lvl5pPr>
            <a:lvl6pPr marL="2531558" indent="0">
              <a:buNone/>
              <a:defRPr sz="1048"/>
            </a:lvl6pPr>
            <a:lvl7pPr marL="3037869" indent="0">
              <a:buNone/>
              <a:defRPr sz="1048"/>
            </a:lvl7pPr>
            <a:lvl8pPr marL="3544181" indent="0">
              <a:buNone/>
              <a:defRPr sz="1048"/>
            </a:lvl8pPr>
            <a:lvl9pPr marL="4050492" indent="0">
              <a:buNone/>
              <a:defRPr sz="104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solidFill>
                  <a:prstClr val="black">
                    <a:tint val="75000"/>
                  </a:prstClr>
                </a:solidFill>
              </a:rPr>
              <a:pPr/>
              <a:t>11/13/2015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98315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15024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226242" y="537847"/>
            <a:ext cx="1311594" cy="114414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91465" y="537847"/>
            <a:ext cx="3805239" cy="114414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2349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88621" y="2251499"/>
            <a:ext cx="343415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388621" y="3189817"/>
            <a:ext cx="343415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600" b="1"/>
            </a:lvl1pPr>
            <a:lvl2pPr marL="509405" indent="0">
              <a:buNone/>
              <a:defRPr sz="2200" b="1"/>
            </a:lvl2pPr>
            <a:lvl3pPr marL="1018809" indent="0">
              <a:buNone/>
              <a:defRPr sz="2000" b="1"/>
            </a:lvl3pPr>
            <a:lvl4pPr marL="1528214" indent="0">
              <a:buNone/>
              <a:defRPr sz="1800" b="1"/>
            </a:lvl4pPr>
            <a:lvl5pPr marL="2037618" indent="0">
              <a:buNone/>
              <a:defRPr sz="1800" b="1"/>
            </a:lvl5pPr>
            <a:lvl6pPr marL="2547024" indent="0">
              <a:buNone/>
              <a:defRPr sz="1800" b="1"/>
            </a:lvl6pPr>
            <a:lvl7pPr marL="3056428" indent="0">
              <a:buNone/>
              <a:defRPr sz="1800" b="1"/>
            </a:lvl7pPr>
            <a:lvl8pPr marL="3565833" indent="0">
              <a:buNone/>
              <a:defRPr sz="1800" b="1"/>
            </a:lvl8pPr>
            <a:lvl9pPr marL="4075237"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6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11/13/2015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11/13/2015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11/13/2015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7" cy="1704340"/>
          </a:xfrm>
        </p:spPr>
        <p:txBody>
          <a:bodyPr anchor="b"/>
          <a:lstStyle>
            <a:lvl1pPr algn="l">
              <a:defRPr sz="2200" b="1"/>
            </a:lvl1pPr>
          </a:lstStyle>
          <a:p>
            <a:r>
              <a:rPr lang="en-US" smtClean="0"/>
              <a:t>Click to edit Master title style</a:t>
            </a:r>
            <a:endParaRPr lang="en-US"/>
          </a:p>
        </p:txBody>
      </p:sp>
      <p:sp>
        <p:nvSpPr>
          <p:cNvPr id="3" name="Content Placeholder 2"/>
          <p:cNvSpPr>
            <a:spLocks noGrp="1"/>
          </p:cNvSpPr>
          <p:nvPr>
            <p:ph idx="1"/>
          </p:nvPr>
        </p:nvSpPr>
        <p:spPr>
          <a:xfrm>
            <a:off x="3038793" y="400475"/>
            <a:ext cx="4344989" cy="8584567"/>
          </a:xfrm>
        </p:spPr>
        <p:txBody>
          <a:bodyPr/>
          <a:lstStyle>
            <a:lvl1pPr>
              <a:defRPr sz="3600"/>
            </a:lvl1pPr>
            <a:lvl2pPr>
              <a:defRPr sz="32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88620" y="2104815"/>
            <a:ext cx="2557067" cy="6880227"/>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4" y="7040880"/>
            <a:ext cx="4663440" cy="831217"/>
          </a:xfrm>
        </p:spPr>
        <p:txBody>
          <a:bodyPr anchor="b"/>
          <a:lstStyle>
            <a:lvl1pPr algn="l">
              <a:defRPr sz="2200" b="1"/>
            </a:lvl1pPr>
          </a:lstStyle>
          <a:p>
            <a:r>
              <a:rPr lang="en-US" smtClean="0"/>
              <a:t>Click to edit Master title style</a:t>
            </a:r>
            <a:endParaRPr lang="en-US"/>
          </a:p>
        </p:txBody>
      </p:sp>
      <p:sp>
        <p:nvSpPr>
          <p:cNvPr id="3" name="Picture Placeholder 2"/>
          <p:cNvSpPr>
            <a:spLocks noGrp="1"/>
          </p:cNvSpPr>
          <p:nvPr>
            <p:ph type="pic" idx="1"/>
          </p:nvPr>
        </p:nvSpPr>
        <p:spPr>
          <a:xfrm>
            <a:off x="1523444" y="898737"/>
            <a:ext cx="4663440" cy="6035040"/>
          </a:xfrm>
        </p:spPr>
        <p:txBody>
          <a:bodyPr/>
          <a:lstStyle>
            <a:lvl1pPr marL="0" indent="0">
              <a:buNone/>
              <a:defRPr sz="3600"/>
            </a:lvl1pPr>
            <a:lvl2pPr marL="509405" indent="0">
              <a:buNone/>
              <a:defRPr sz="3200"/>
            </a:lvl2pPr>
            <a:lvl3pPr marL="1018809" indent="0">
              <a:buNone/>
              <a:defRPr sz="2600"/>
            </a:lvl3pPr>
            <a:lvl4pPr marL="1528214" indent="0">
              <a:buNone/>
              <a:defRPr sz="2200"/>
            </a:lvl4pPr>
            <a:lvl5pPr marL="2037618" indent="0">
              <a:buNone/>
              <a:defRPr sz="2200"/>
            </a:lvl5pPr>
            <a:lvl6pPr marL="2547024" indent="0">
              <a:buNone/>
              <a:defRPr sz="2200"/>
            </a:lvl6pPr>
            <a:lvl7pPr marL="3056428" indent="0">
              <a:buNone/>
              <a:defRPr sz="2200"/>
            </a:lvl7pPr>
            <a:lvl8pPr marL="3565833" indent="0">
              <a:buNone/>
              <a:defRPr sz="2200"/>
            </a:lvl8pPr>
            <a:lvl9pPr marL="4075237" indent="0">
              <a:buNone/>
              <a:defRPr sz="2200"/>
            </a:lvl9pPr>
          </a:lstStyle>
          <a:p>
            <a:endParaRPr lang="en-US" dirty="0"/>
          </a:p>
        </p:txBody>
      </p:sp>
      <p:sp>
        <p:nvSpPr>
          <p:cNvPr id="4" name="Text Placeholder 3"/>
          <p:cNvSpPr>
            <a:spLocks noGrp="1"/>
          </p:cNvSpPr>
          <p:nvPr>
            <p:ph type="body" sz="half" idx="2"/>
          </p:nvPr>
        </p:nvSpPr>
        <p:spPr>
          <a:xfrm>
            <a:off x="1523444" y="7872097"/>
            <a:ext cx="4663440" cy="1180463"/>
          </a:xfrm>
        </p:spPr>
        <p:txBody>
          <a:bodyPr/>
          <a:lstStyle>
            <a:lvl1pPr marL="0" indent="0">
              <a:buNone/>
              <a:defRPr sz="1600"/>
            </a:lvl1pPr>
            <a:lvl2pPr marL="509405" indent="0">
              <a:buNone/>
              <a:defRPr sz="1400"/>
            </a:lvl2pPr>
            <a:lvl3pPr marL="1018809" indent="0">
              <a:buNone/>
              <a:defRPr sz="1200"/>
            </a:lvl3pPr>
            <a:lvl4pPr marL="1528214" indent="0">
              <a:buNone/>
              <a:defRPr sz="1100"/>
            </a:lvl4pPr>
            <a:lvl5pPr marL="2037618" indent="0">
              <a:buNone/>
              <a:defRPr sz="1100"/>
            </a:lvl5pPr>
            <a:lvl6pPr marL="2547024" indent="0">
              <a:buNone/>
              <a:defRPr sz="1100"/>
            </a:lvl6pPr>
            <a:lvl7pPr marL="3056428" indent="0">
              <a:buNone/>
              <a:defRPr sz="1100"/>
            </a:lvl7pPr>
            <a:lvl8pPr marL="3565833" indent="0">
              <a:buNone/>
              <a:defRPr sz="1100"/>
            </a:lvl8pPr>
            <a:lvl9pPr marL="407523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11/13/2015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pPr/>
              <a:t>11/13/2015</a:t>
            </a:fld>
            <a:endParaRPr lang="en-US" dirty="0"/>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96661" tIns="48331" rIns="96661" bIns="48331" rtlCol="0" anchor="ctr"/>
          <a:lstStyle>
            <a:lvl1pPr algn="l">
              <a:defRPr sz="1362">
                <a:solidFill>
                  <a:schemeClr val="tx1">
                    <a:tint val="75000"/>
                  </a:schemeClr>
                </a:solidFill>
              </a:defRPr>
            </a:lvl1pPr>
          </a:lstStyle>
          <a:p>
            <a:pPr defTabSz="1012623"/>
            <a:fld id="{3783A756-94F7-43CF-A3C1-1FB444D8776B}" type="datetime1">
              <a:rPr lang="en-US" smtClean="0">
                <a:solidFill>
                  <a:prstClr val="black">
                    <a:tint val="75000"/>
                  </a:prstClr>
                </a:solidFill>
              </a:rPr>
              <a:pPr defTabSz="1012623"/>
              <a:t>11/13/2015</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6661" tIns="48331" rIns="96661" bIns="48331" rtlCol="0" anchor="ctr"/>
          <a:lstStyle>
            <a:lvl1pPr algn="ctr">
              <a:defRPr sz="1362">
                <a:solidFill>
                  <a:schemeClr val="tx1">
                    <a:tint val="75000"/>
                  </a:schemeClr>
                </a:solidFill>
              </a:defRPr>
            </a:lvl1pPr>
          </a:lstStyle>
          <a:p>
            <a:pPr defTabSz="1012623"/>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6661" tIns="48331" rIns="96661" bIns="48331" rtlCol="0" anchor="ctr"/>
          <a:lstStyle>
            <a:lvl1pPr algn="r">
              <a:defRPr sz="1362">
                <a:solidFill>
                  <a:schemeClr val="tx1">
                    <a:tint val="75000"/>
                  </a:schemeClr>
                </a:solidFill>
              </a:defRPr>
            </a:lvl1pPr>
          </a:lstStyle>
          <a:p>
            <a:pPr defTabSz="1012623"/>
            <a:fld id="{F177B04D-AEB5-43ED-B9BA-B3D1EC9C9067}" type="slidenum">
              <a:rPr lang="en-US" smtClean="0">
                <a:solidFill>
                  <a:prstClr val="black">
                    <a:tint val="75000"/>
                  </a:prstClr>
                </a:solidFill>
              </a:rPr>
              <a:pPr defTabSz="1012623"/>
              <a:t>‹#›</a:t>
            </a:fld>
            <a:endParaRPr lang="en-US" dirty="0">
              <a:solidFill>
                <a:prstClr val="black">
                  <a:tint val="75000"/>
                </a:prstClr>
              </a:solidFill>
            </a:endParaRPr>
          </a:p>
        </p:txBody>
      </p:sp>
    </p:spTree>
    <p:extLst>
      <p:ext uri="{BB962C8B-B14F-4D97-AF65-F5344CB8AC3E}">
        <p14:creationId xmlns:p14="http://schemas.microsoft.com/office/powerpoint/2010/main" val="376327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012623" rtl="0" eaLnBrk="1" latinLnBrk="0" hangingPunct="1">
        <a:spcBef>
          <a:spcPct val="0"/>
        </a:spcBef>
        <a:buNone/>
        <a:defRPr sz="4924" kern="1200">
          <a:solidFill>
            <a:schemeClr val="tx1"/>
          </a:solidFill>
          <a:latin typeface="+mj-lt"/>
          <a:ea typeface="+mj-ea"/>
          <a:cs typeface="+mj-cs"/>
        </a:defRPr>
      </a:lvl1pPr>
    </p:titleStyle>
    <p:bodyStyle>
      <a:lvl1pPr marL="379734" indent="-379734" algn="l" defTabSz="1012623" rtl="0" eaLnBrk="1" latinLnBrk="0" hangingPunct="1">
        <a:spcBef>
          <a:spcPct val="20000"/>
        </a:spcBef>
        <a:buFont typeface="Arial" pitchFamily="34" charset="0"/>
        <a:buChar char="•"/>
        <a:defRPr sz="3562" kern="1200">
          <a:solidFill>
            <a:schemeClr val="tx1"/>
          </a:solidFill>
          <a:latin typeface="+mn-lt"/>
          <a:ea typeface="+mn-ea"/>
          <a:cs typeface="+mn-cs"/>
        </a:defRPr>
      </a:lvl1pPr>
      <a:lvl2pPr marL="822756" indent="-316444" algn="l" defTabSz="1012623" rtl="0" eaLnBrk="1" latinLnBrk="0" hangingPunct="1">
        <a:spcBef>
          <a:spcPct val="20000"/>
        </a:spcBef>
        <a:buFont typeface="Arial" pitchFamily="34" charset="0"/>
        <a:buChar char="–"/>
        <a:defRPr sz="3143" kern="1200">
          <a:solidFill>
            <a:schemeClr val="tx1"/>
          </a:solidFill>
          <a:latin typeface="+mn-lt"/>
          <a:ea typeface="+mn-ea"/>
          <a:cs typeface="+mn-cs"/>
        </a:defRPr>
      </a:lvl2pPr>
      <a:lvl3pPr marL="1265778" indent="-253156" algn="l" defTabSz="1012623" rtl="0" eaLnBrk="1" latinLnBrk="0" hangingPunct="1">
        <a:spcBef>
          <a:spcPct val="20000"/>
        </a:spcBef>
        <a:buFont typeface="Arial" pitchFamily="34" charset="0"/>
        <a:buChar char="•"/>
        <a:defRPr sz="2619" kern="1200">
          <a:solidFill>
            <a:schemeClr val="tx1"/>
          </a:solidFill>
          <a:latin typeface="+mn-lt"/>
          <a:ea typeface="+mn-ea"/>
          <a:cs typeface="+mn-cs"/>
        </a:defRPr>
      </a:lvl3pPr>
      <a:lvl4pPr marL="1772090"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02"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14"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025"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336"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648"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23" rtl="0" eaLnBrk="1" latinLnBrk="0" hangingPunct="1">
        <a:defRPr sz="1990" kern="1200">
          <a:solidFill>
            <a:schemeClr val="tx1"/>
          </a:solidFill>
          <a:latin typeface="+mn-lt"/>
          <a:ea typeface="+mn-ea"/>
          <a:cs typeface="+mn-cs"/>
        </a:defRPr>
      </a:lvl1pPr>
      <a:lvl2pPr marL="506311" algn="l" defTabSz="1012623" rtl="0" eaLnBrk="1" latinLnBrk="0" hangingPunct="1">
        <a:defRPr sz="1990" kern="1200">
          <a:solidFill>
            <a:schemeClr val="tx1"/>
          </a:solidFill>
          <a:latin typeface="+mn-lt"/>
          <a:ea typeface="+mn-ea"/>
          <a:cs typeface="+mn-cs"/>
        </a:defRPr>
      </a:lvl2pPr>
      <a:lvl3pPr marL="1012623" algn="l" defTabSz="1012623" rtl="0" eaLnBrk="1" latinLnBrk="0" hangingPunct="1">
        <a:defRPr sz="1990" kern="1200">
          <a:solidFill>
            <a:schemeClr val="tx1"/>
          </a:solidFill>
          <a:latin typeface="+mn-lt"/>
          <a:ea typeface="+mn-ea"/>
          <a:cs typeface="+mn-cs"/>
        </a:defRPr>
      </a:lvl3pPr>
      <a:lvl4pPr marL="1518934" algn="l" defTabSz="1012623" rtl="0" eaLnBrk="1" latinLnBrk="0" hangingPunct="1">
        <a:defRPr sz="1990" kern="1200">
          <a:solidFill>
            <a:schemeClr val="tx1"/>
          </a:solidFill>
          <a:latin typeface="+mn-lt"/>
          <a:ea typeface="+mn-ea"/>
          <a:cs typeface="+mn-cs"/>
        </a:defRPr>
      </a:lvl4pPr>
      <a:lvl5pPr marL="2025245" algn="l" defTabSz="1012623" rtl="0" eaLnBrk="1" latinLnBrk="0" hangingPunct="1">
        <a:defRPr sz="1990" kern="1200">
          <a:solidFill>
            <a:schemeClr val="tx1"/>
          </a:solidFill>
          <a:latin typeface="+mn-lt"/>
          <a:ea typeface="+mn-ea"/>
          <a:cs typeface="+mn-cs"/>
        </a:defRPr>
      </a:lvl5pPr>
      <a:lvl6pPr marL="2531558" algn="l" defTabSz="1012623" rtl="0" eaLnBrk="1" latinLnBrk="0" hangingPunct="1">
        <a:defRPr sz="1990" kern="1200">
          <a:solidFill>
            <a:schemeClr val="tx1"/>
          </a:solidFill>
          <a:latin typeface="+mn-lt"/>
          <a:ea typeface="+mn-ea"/>
          <a:cs typeface="+mn-cs"/>
        </a:defRPr>
      </a:lvl6pPr>
      <a:lvl7pPr marL="3037869" algn="l" defTabSz="1012623" rtl="0" eaLnBrk="1" latinLnBrk="0" hangingPunct="1">
        <a:defRPr sz="1990" kern="1200">
          <a:solidFill>
            <a:schemeClr val="tx1"/>
          </a:solidFill>
          <a:latin typeface="+mn-lt"/>
          <a:ea typeface="+mn-ea"/>
          <a:cs typeface="+mn-cs"/>
        </a:defRPr>
      </a:lvl7pPr>
      <a:lvl8pPr marL="3544181" algn="l" defTabSz="1012623" rtl="0" eaLnBrk="1" latinLnBrk="0" hangingPunct="1">
        <a:defRPr sz="1990" kern="1200">
          <a:solidFill>
            <a:schemeClr val="tx1"/>
          </a:solidFill>
          <a:latin typeface="+mn-lt"/>
          <a:ea typeface="+mn-ea"/>
          <a:cs typeface="+mn-cs"/>
        </a:defRPr>
      </a:lvl8pPr>
      <a:lvl9pPr marL="4050492" algn="l" defTabSz="1012623" rtl="0" eaLnBrk="1" latinLnBrk="0" hangingPunct="1">
        <a:defRPr sz="19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1" tIns="50941" rIns="101881" bIns="5094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101881" tIns="50941" rIns="101881" bIns="5094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101881" tIns="50941" rIns="101881" bIns="50941" rtlCol="0" anchor="ctr"/>
          <a:lstStyle>
            <a:lvl1pPr algn="l">
              <a:defRPr sz="1400">
                <a:solidFill>
                  <a:schemeClr val="tx1">
                    <a:tint val="75000"/>
                  </a:schemeClr>
                </a:solidFill>
              </a:defRPr>
            </a:lvl1pPr>
          </a:lstStyle>
          <a:p>
            <a:fld id="{3783A756-94F7-43CF-A3C1-1FB444D8776B}" type="datetime1">
              <a:rPr lang="en-US" smtClean="0">
                <a:solidFill>
                  <a:prstClr val="black">
                    <a:tint val="75000"/>
                  </a:prstClr>
                </a:solidFill>
              </a:rPr>
              <a:pPr/>
              <a:t>11/13/2015</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101881" tIns="50941" rIns="101881" bIns="50941" rtlCol="0" anchor="ctr"/>
          <a:lstStyle>
            <a:lvl1pPr algn="ctr">
              <a:defRPr sz="14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101881" tIns="50941" rIns="101881" bIns="50941" rtlCol="0" anchor="ctr"/>
          <a:lstStyle>
            <a:lvl1pPr algn="r">
              <a:defRPr sz="1400">
                <a:solidFill>
                  <a:schemeClr val="tx1">
                    <a:tint val="75000"/>
                  </a:schemeClr>
                </a:solidFill>
              </a:defRPr>
            </a:lvl1pPr>
          </a:lstStyle>
          <a:p>
            <a:fld id="{F177B04D-AEB5-43ED-B9BA-B3D1EC9C906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83296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hf hdr="0" ftr="0" dt="0"/>
  <p:txStyles>
    <p:titleStyle>
      <a:lvl1pPr algn="ctr" defTabSz="1018809" rtl="0" eaLnBrk="1" latinLnBrk="0" hangingPunct="1">
        <a:spcBef>
          <a:spcPct val="0"/>
        </a:spcBef>
        <a:buNone/>
        <a:defRPr sz="5000" kern="1200">
          <a:solidFill>
            <a:schemeClr val="tx1"/>
          </a:solidFill>
          <a:latin typeface="+mj-lt"/>
          <a:ea typeface="+mj-ea"/>
          <a:cs typeface="+mj-cs"/>
        </a:defRPr>
      </a:lvl1pPr>
    </p:titleStyle>
    <p:bodyStyle>
      <a:lvl1pPr marL="382054" indent="-382054" algn="l" defTabSz="1018809"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82" indent="-318378" algn="l" defTabSz="1018809" rtl="0" eaLnBrk="1" latinLnBrk="0" hangingPunct="1">
        <a:spcBef>
          <a:spcPct val="20000"/>
        </a:spcBef>
        <a:buFont typeface="Arial" pitchFamily="34" charset="0"/>
        <a:buChar char="–"/>
        <a:defRPr sz="3200" kern="1200">
          <a:solidFill>
            <a:schemeClr val="tx1"/>
          </a:solidFill>
          <a:latin typeface="+mn-lt"/>
          <a:ea typeface="+mn-ea"/>
          <a:cs typeface="+mn-cs"/>
        </a:defRPr>
      </a:lvl2pPr>
      <a:lvl3pPr marL="1273511" indent="-254702" algn="l" defTabSz="1018809" rtl="0" eaLnBrk="1" latinLnBrk="0" hangingPunct="1">
        <a:spcBef>
          <a:spcPct val="20000"/>
        </a:spcBef>
        <a:buFont typeface="Arial" pitchFamily="34" charset="0"/>
        <a:buChar char="•"/>
        <a:defRPr sz="2600" kern="1200">
          <a:solidFill>
            <a:schemeClr val="tx1"/>
          </a:solidFill>
          <a:latin typeface="+mn-lt"/>
          <a:ea typeface="+mn-ea"/>
          <a:cs typeface="+mn-cs"/>
        </a:defRPr>
      </a:lvl3pPr>
      <a:lvl4pPr marL="178291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21"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26"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3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35"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940" indent="-254702" algn="l" defTabSz="1018809"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09" rtl="0" eaLnBrk="1" latinLnBrk="0" hangingPunct="1">
        <a:defRPr sz="2000" kern="1200">
          <a:solidFill>
            <a:schemeClr val="tx1"/>
          </a:solidFill>
          <a:latin typeface="+mn-lt"/>
          <a:ea typeface="+mn-ea"/>
          <a:cs typeface="+mn-cs"/>
        </a:defRPr>
      </a:lvl1pPr>
      <a:lvl2pPr marL="509405" algn="l" defTabSz="1018809" rtl="0" eaLnBrk="1" latinLnBrk="0" hangingPunct="1">
        <a:defRPr sz="2000" kern="1200">
          <a:solidFill>
            <a:schemeClr val="tx1"/>
          </a:solidFill>
          <a:latin typeface="+mn-lt"/>
          <a:ea typeface="+mn-ea"/>
          <a:cs typeface="+mn-cs"/>
        </a:defRPr>
      </a:lvl2pPr>
      <a:lvl3pPr marL="1018809" algn="l" defTabSz="1018809" rtl="0" eaLnBrk="1" latinLnBrk="0" hangingPunct="1">
        <a:defRPr sz="2000" kern="1200">
          <a:solidFill>
            <a:schemeClr val="tx1"/>
          </a:solidFill>
          <a:latin typeface="+mn-lt"/>
          <a:ea typeface="+mn-ea"/>
          <a:cs typeface="+mn-cs"/>
        </a:defRPr>
      </a:lvl3pPr>
      <a:lvl4pPr marL="1528214" algn="l" defTabSz="1018809" rtl="0" eaLnBrk="1" latinLnBrk="0" hangingPunct="1">
        <a:defRPr sz="2000" kern="1200">
          <a:solidFill>
            <a:schemeClr val="tx1"/>
          </a:solidFill>
          <a:latin typeface="+mn-lt"/>
          <a:ea typeface="+mn-ea"/>
          <a:cs typeface="+mn-cs"/>
        </a:defRPr>
      </a:lvl4pPr>
      <a:lvl5pPr marL="2037618" algn="l" defTabSz="1018809" rtl="0" eaLnBrk="1" latinLnBrk="0" hangingPunct="1">
        <a:defRPr sz="2000" kern="1200">
          <a:solidFill>
            <a:schemeClr val="tx1"/>
          </a:solidFill>
          <a:latin typeface="+mn-lt"/>
          <a:ea typeface="+mn-ea"/>
          <a:cs typeface="+mn-cs"/>
        </a:defRPr>
      </a:lvl5pPr>
      <a:lvl6pPr marL="2547024" algn="l" defTabSz="1018809" rtl="0" eaLnBrk="1" latinLnBrk="0" hangingPunct="1">
        <a:defRPr sz="2000" kern="1200">
          <a:solidFill>
            <a:schemeClr val="tx1"/>
          </a:solidFill>
          <a:latin typeface="+mn-lt"/>
          <a:ea typeface="+mn-ea"/>
          <a:cs typeface="+mn-cs"/>
        </a:defRPr>
      </a:lvl6pPr>
      <a:lvl7pPr marL="3056428" algn="l" defTabSz="1018809" rtl="0" eaLnBrk="1" latinLnBrk="0" hangingPunct="1">
        <a:defRPr sz="2000" kern="1200">
          <a:solidFill>
            <a:schemeClr val="tx1"/>
          </a:solidFill>
          <a:latin typeface="+mn-lt"/>
          <a:ea typeface="+mn-ea"/>
          <a:cs typeface="+mn-cs"/>
        </a:defRPr>
      </a:lvl7pPr>
      <a:lvl8pPr marL="3565833" algn="l" defTabSz="1018809" rtl="0" eaLnBrk="1" latinLnBrk="0" hangingPunct="1">
        <a:defRPr sz="2000" kern="1200">
          <a:solidFill>
            <a:schemeClr val="tx1"/>
          </a:solidFill>
          <a:latin typeface="+mn-lt"/>
          <a:ea typeface="+mn-ea"/>
          <a:cs typeface="+mn-cs"/>
        </a:defRPr>
      </a:lvl8pPr>
      <a:lvl9pPr marL="4075237" algn="l" defTabSz="1018809" rtl="0" eaLnBrk="1" latinLnBrk="0" hangingPunct="1">
        <a:defRPr sz="2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88620" y="2346962"/>
            <a:ext cx="6995160" cy="6638079"/>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88620" y="9322648"/>
            <a:ext cx="1813560" cy="535517"/>
          </a:xfrm>
          <a:prstGeom prst="rect">
            <a:avLst/>
          </a:prstGeom>
        </p:spPr>
        <p:txBody>
          <a:bodyPr vert="horz" lIns="96661" tIns="48331" rIns="96661" bIns="48331" rtlCol="0" anchor="ctr"/>
          <a:lstStyle>
            <a:lvl1pPr algn="l">
              <a:defRPr sz="1362">
                <a:solidFill>
                  <a:schemeClr val="tx1">
                    <a:tint val="75000"/>
                  </a:schemeClr>
                </a:solidFill>
              </a:defRPr>
            </a:lvl1pPr>
          </a:lstStyle>
          <a:p>
            <a:pPr defTabSz="1012623"/>
            <a:fld id="{3783A756-94F7-43CF-A3C1-1FB444D8776B}" type="datetime1">
              <a:rPr lang="en-US" smtClean="0">
                <a:solidFill>
                  <a:prstClr val="black">
                    <a:tint val="75000"/>
                  </a:prstClr>
                </a:solidFill>
              </a:rPr>
              <a:pPr defTabSz="1012623"/>
              <a:t>11/13/2015</a:t>
            </a:fld>
            <a:endParaRPr lang="en-US" dirty="0">
              <a:solidFill>
                <a:prstClr val="black">
                  <a:tint val="75000"/>
                </a:prstClr>
              </a:solidFill>
            </a:endParaRPr>
          </a:p>
        </p:txBody>
      </p:sp>
      <p:sp>
        <p:nvSpPr>
          <p:cNvPr id="5" name="Footer Placeholder 4"/>
          <p:cNvSpPr>
            <a:spLocks noGrp="1"/>
          </p:cNvSpPr>
          <p:nvPr>
            <p:ph type="ftr" sz="quarter" idx="3"/>
          </p:nvPr>
        </p:nvSpPr>
        <p:spPr>
          <a:xfrm>
            <a:off x="2655570" y="9322648"/>
            <a:ext cx="2461260" cy="535517"/>
          </a:xfrm>
          <a:prstGeom prst="rect">
            <a:avLst/>
          </a:prstGeom>
        </p:spPr>
        <p:txBody>
          <a:bodyPr vert="horz" lIns="96661" tIns="48331" rIns="96661" bIns="48331" rtlCol="0" anchor="ctr"/>
          <a:lstStyle>
            <a:lvl1pPr algn="ctr">
              <a:defRPr sz="1362">
                <a:solidFill>
                  <a:schemeClr val="tx1">
                    <a:tint val="75000"/>
                  </a:schemeClr>
                </a:solidFill>
              </a:defRPr>
            </a:lvl1pPr>
          </a:lstStyle>
          <a:p>
            <a:pPr defTabSz="1012623"/>
            <a:endParaRPr lang="en-US" dirty="0">
              <a:solidFill>
                <a:prstClr val="black">
                  <a:tint val="75000"/>
                </a:prstClr>
              </a:solidFill>
            </a:endParaRPr>
          </a:p>
        </p:txBody>
      </p:sp>
      <p:sp>
        <p:nvSpPr>
          <p:cNvPr id="6" name="Slide Number Placeholder 5"/>
          <p:cNvSpPr>
            <a:spLocks noGrp="1"/>
          </p:cNvSpPr>
          <p:nvPr>
            <p:ph type="sldNum" sz="quarter" idx="4"/>
          </p:nvPr>
        </p:nvSpPr>
        <p:spPr>
          <a:xfrm>
            <a:off x="5570220" y="9322648"/>
            <a:ext cx="1813560" cy="535517"/>
          </a:xfrm>
          <a:prstGeom prst="rect">
            <a:avLst/>
          </a:prstGeom>
        </p:spPr>
        <p:txBody>
          <a:bodyPr vert="horz" lIns="96661" tIns="48331" rIns="96661" bIns="48331" rtlCol="0" anchor="ctr"/>
          <a:lstStyle>
            <a:lvl1pPr algn="r">
              <a:defRPr sz="1362">
                <a:solidFill>
                  <a:schemeClr val="tx1">
                    <a:tint val="75000"/>
                  </a:schemeClr>
                </a:solidFill>
              </a:defRPr>
            </a:lvl1pPr>
          </a:lstStyle>
          <a:p>
            <a:pPr defTabSz="1012623"/>
            <a:fld id="{F177B04D-AEB5-43ED-B9BA-B3D1EC9C9067}" type="slidenum">
              <a:rPr lang="en-US" smtClean="0">
                <a:solidFill>
                  <a:prstClr val="black">
                    <a:tint val="75000"/>
                  </a:prstClr>
                </a:solidFill>
              </a:rPr>
              <a:pPr defTabSz="1012623"/>
              <a:t>‹#›</a:t>
            </a:fld>
            <a:endParaRPr lang="en-US" dirty="0">
              <a:solidFill>
                <a:prstClr val="black">
                  <a:tint val="75000"/>
                </a:prstClr>
              </a:solidFill>
            </a:endParaRPr>
          </a:p>
        </p:txBody>
      </p:sp>
    </p:spTree>
    <p:extLst>
      <p:ext uri="{BB962C8B-B14F-4D97-AF65-F5344CB8AC3E}">
        <p14:creationId xmlns:p14="http://schemas.microsoft.com/office/powerpoint/2010/main" val="28276639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1012623" rtl="0" eaLnBrk="1" latinLnBrk="0" hangingPunct="1">
        <a:spcBef>
          <a:spcPct val="0"/>
        </a:spcBef>
        <a:buNone/>
        <a:defRPr sz="4924" kern="1200">
          <a:solidFill>
            <a:schemeClr val="tx1"/>
          </a:solidFill>
          <a:latin typeface="+mj-lt"/>
          <a:ea typeface="+mj-ea"/>
          <a:cs typeface="+mj-cs"/>
        </a:defRPr>
      </a:lvl1pPr>
    </p:titleStyle>
    <p:bodyStyle>
      <a:lvl1pPr marL="379734" indent="-379734" algn="l" defTabSz="1012623" rtl="0" eaLnBrk="1" latinLnBrk="0" hangingPunct="1">
        <a:spcBef>
          <a:spcPct val="20000"/>
        </a:spcBef>
        <a:buFont typeface="Arial" pitchFamily="34" charset="0"/>
        <a:buChar char="•"/>
        <a:defRPr sz="3562" kern="1200">
          <a:solidFill>
            <a:schemeClr val="tx1"/>
          </a:solidFill>
          <a:latin typeface="+mn-lt"/>
          <a:ea typeface="+mn-ea"/>
          <a:cs typeface="+mn-cs"/>
        </a:defRPr>
      </a:lvl1pPr>
      <a:lvl2pPr marL="822756" indent="-316444" algn="l" defTabSz="1012623" rtl="0" eaLnBrk="1" latinLnBrk="0" hangingPunct="1">
        <a:spcBef>
          <a:spcPct val="20000"/>
        </a:spcBef>
        <a:buFont typeface="Arial" pitchFamily="34" charset="0"/>
        <a:buChar char="–"/>
        <a:defRPr sz="3143" kern="1200">
          <a:solidFill>
            <a:schemeClr val="tx1"/>
          </a:solidFill>
          <a:latin typeface="+mn-lt"/>
          <a:ea typeface="+mn-ea"/>
          <a:cs typeface="+mn-cs"/>
        </a:defRPr>
      </a:lvl2pPr>
      <a:lvl3pPr marL="1265778" indent="-253156" algn="l" defTabSz="1012623" rtl="0" eaLnBrk="1" latinLnBrk="0" hangingPunct="1">
        <a:spcBef>
          <a:spcPct val="20000"/>
        </a:spcBef>
        <a:buFont typeface="Arial" pitchFamily="34" charset="0"/>
        <a:buChar char="•"/>
        <a:defRPr sz="2619" kern="1200">
          <a:solidFill>
            <a:schemeClr val="tx1"/>
          </a:solidFill>
          <a:latin typeface="+mn-lt"/>
          <a:ea typeface="+mn-ea"/>
          <a:cs typeface="+mn-cs"/>
        </a:defRPr>
      </a:lvl3pPr>
      <a:lvl4pPr marL="1772090"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78402"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784714"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291025"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797336"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03648" indent="-253156" algn="l" defTabSz="101262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2623" rtl="0" eaLnBrk="1" latinLnBrk="0" hangingPunct="1">
        <a:defRPr sz="1990" kern="1200">
          <a:solidFill>
            <a:schemeClr val="tx1"/>
          </a:solidFill>
          <a:latin typeface="+mn-lt"/>
          <a:ea typeface="+mn-ea"/>
          <a:cs typeface="+mn-cs"/>
        </a:defRPr>
      </a:lvl1pPr>
      <a:lvl2pPr marL="506311" algn="l" defTabSz="1012623" rtl="0" eaLnBrk="1" latinLnBrk="0" hangingPunct="1">
        <a:defRPr sz="1990" kern="1200">
          <a:solidFill>
            <a:schemeClr val="tx1"/>
          </a:solidFill>
          <a:latin typeface="+mn-lt"/>
          <a:ea typeface="+mn-ea"/>
          <a:cs typeface="+mn-cs"/>
        </a:defRPr>
      </a:lvl2pPr>
      <a:lvl3pPr marL="1012623" algn="l" defTabSz="1012623" rtl="0" eaLnBrk="1" latinLnBrk="0" hangingPunct="1">
        <a:defRPr sz="1990" kern="1200">
          <a:solidFill>
            <a:schemeClr val="tx1"/>
          </a:solidFill>
          <a:latin typeface="+mn-lt"/>
          <a:ea typeface="+mn-ea"/>
          <a:cs typeface="+mn-cs"/>
        </a:defRPr>
      </a:lvl3pPr>
      <a:lvl4pPr marL="1518934" algn="l" defTabSz="1012623" rtl="0" eaLnBrk="1" latinLnBrk="0" hangingPunct="1">
        <a:defRPr sz="1990" kern="1200">
          <a:solidFill>
            <a:schemeClr val="tx1"/>
          </a:solidFill>
          <a:latin typeface="+mn-lt"/>
          <a:ea typeface="+mn-ea"/>
          <a:cs typeface="+mn-cs"/>
        </a:defRPr>
      </a:lvl4pPr>
      <a:lvl5pPr marL="2025245" algn="l" defTabSz="1012623" rtl="0" eaLnBrk="1" latinLnBrk="0" hangingPunct="1">
        <a:defRPr sz="1990" kern="1200">
          <a:solidFill>
            <a:schemeClr val="tx1"/>
          </a:solidFill>
          <a:latin typeface="+mn-lt"/>
          <a:ea typeface="+mn-ea"/>
          <a:cs typeface="+mn-cs"/>
        </a:defRPr>
      </a:lvl5pPr>
      <a:lvl6pPr marL="2531558" algn="l" defTabSz="1012623" rtl="0" eaLnBrk="1" latinLnBrk="0" hangingPunct="1">
        <a:defRPr sz="1990" kern="1200">
          <a:solidFill>
            <a:schemeClr val="tx1"/>
          </a:solidFill>
          <a:latin typeface="+mn-lt"/>
          <a:ea typeface="+mn-ea"/>
          <a:cs typeface="+mn-cs"/>
        </a:defRPr>
      </a:lvl6pPr>
      <a:lvl7pPr marL="3037869" algn="l" defTabSz="1012623" rtl="0" eaLnBrk="1" latinLnBrk="0" hangingPunct="1">
        <a:defRPr sz="1990" kern="1200">
          <a:solidFill>
            <a:schemeClr val="tx1"/>
          </a:solidFill>
          <a:latin typeface="+mn-lt"/>
          <a:ea typeface="+mn-ea"/>
          <a:cs typeface="+mn-cs"/>
        </a:defRPr>
      </a:lvl7pPr>
      <a:lvl8pPr marL="3544181" algn="l" defTabSz="1012623" rtl="0" eaLnBrk="1" latinLnBrk="0" hangingPunct="1">
        <a:defRPr sz="1990" kern="1200">
          <a:solidFill>
            <a:schemeClr val="tx1"/>
          </a:solidFill>
          <a:latin typeface="+mn-lt"/>
          <a:ea typeface="+mn-ea"/>
          <a:cs typeface="+mn-cs"/>
        </a:defRPr>
      </a:lvl8pPr>
      <a:lvl9pPr marL="4050492" algn="l" defTabSz="1012623" rtl="0" eaLnBrk="1" latinLnBrk="0" hangingPunct="1">
        <a:defRPr sz="19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2.png"/><Relationship Id="rId5" Type="http://schemas.microsoft.com/office/2007/relationships/hdphoto" Target="../media/hdphoto1.wdp"/><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png"/><Relationship Id="rId4" Type="http://schemas.microsoft.com/office/2007/relationships/hdphoto" Target="../media/hdphoto2.wdp"/><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9.xm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7.png"/><Relationship Id="rId1" Type="http://schemas.openxmlformats.org/officeDocument/2006/relationships/slideLayout" Target="../slideLayouts/slideLayout29.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hyperlink" Target="http://www.istockphoto.com/stock-photo-17984478-child-drawing-a-tree-with-color-crayone.php" TargetMode="External"/><Relationship Id="rId7" Type="http://schemas.openxmlformats.org/officeDocument/2006/relationships/image" Target="../media/image29.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emf"/><Relationship Id="rId11" Type="http://schemas.openxmlformats.org/officeDocument/2006/relationships/image" Target="../media/image43.png"/><Relationship Id="rId5" Type="http://schemas.openxmlformats.org/officeDocument/2006/relationships/image" Target="../media/image38.jpeg"/><Relationship Id="rId10" Type="http://schemas.openxmlformats.org/officeDocument/2006/relationships/image" Target="../media/image42.png"/><Relationship Id="rId4" Type="http://schemas.openxmlformats.org/officeDocument/2006/relationships/image" Target="../media/image37.jpeg"/><Relationship Id="rId9"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bCS-H1uYfT8" TargetMode="External"/><Relationship Id="rId2" Type="http://schemas.openxmlformats.org/officeDocument/2006/relationships/hyperlink" Target="https://www.youtube.com/watch?v=1G656BZsWoE"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zNdTnAywCBI"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7310914" y="7102970"/>
            <a:ext cx="2380298" cy="408013"/>
          </a:xfrm>
        </p:spPr>
        <p:txBody>
          <a:bodyPr/>
          <a:lstStyle/>
          <a:p>
            <a:fld id="{D192E466-86B2-498F-86F8-110F8D9584F2}" type="slidenum">
              <a:rPr lang="en-US" smtClean="0"/>
              <a:pPr/>
              <a:t>1</a:t>
            </a:fld>
            <a:endParaRPr lang="en-US" dirty="0"/>
          </a:p>
        </p:txBody>
      </p:sp>
      <p:sp>
        <p:nvSpPr>
          <p:cNvPr id="22" name="Right Triangle 21"/>
          <p:cNvSpPr/>
          <p:nvPr/>
        </p:nvSpPr>
        <p:spPr>
          <a:xfrm rot="5400000" flipH="1">
            <a:off x="660173" y="7641998"/>
            <a:ext cx="1756229" cy="3076575"/>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sp>
        <p:nvSpPr>
          <p:cNvPr id="23" name="Right Triangle 22"/>
          <p:cNvSpPr/>
          <p:nvPr/>
        </p:nvSpPr>
        <p:spPr>
          <a:xfrm rot="16200000" flipH="1">
            <a:off x="5476308" y="-699521"/>
            <a:ext cx="1596571" cy="2995613"/>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dirty="0"/>
          </a:p>
        </p:txBody>
      </p:sp>
      <p:grpSp>
        <p:nvGrpSpPr>
          <p:cNvPr id="3" name="Group 2"/>
          <p:cNvGrpSpPr/>
          <p:nvPr/>
        </p:nvGrpSpPr>
        <p:grpSpPr>
          <a:xfrm>
            <a:off x="533400" y="467380"/>
            <a:ext cx="6059005" cy="5380298"/>
            <a:chOff x="549150" y="1005006"/>
            <a:chExt cx="5702593" cy="5135739"/>
          </a:xfrm>
        </p:grpSpPr>
        <p:grpSp>
          <p:nvGrpSpPr>
            <p:cNvPr id="16" name="Group 15"/>
            <p:cNvGrpSpPr/>
            <p:nvPr/>
          </p:nvGrpSpPr>
          <p:grpSpPr>
            <a:xfrm>
              <a:off x="762000" y="1005006"/>
              <a:ext cx="5489743" cy="5135739"/>
              <a:chOff x="762000" y="-362328"/>
              <a:chExt cx="5489743" cy="5135739"/>
            </a:xfrm>
          </p:grpSpPr>
          <p:sp>
            <p:nvSpPr>
              <p:cNvPr id="17" name="TextBox 16"/>
              <p:cNvSpPr txBox="1"/>
              <p:nvPr/>
            </p:nvSpPr>
            <p:spPr>
              <a:xfrm>
                <a:off x="765343" y="3240687"/>
                <a:ext cx="5486400" cy="1532724"/>
              </a:xfrm>
              <a:prstGeom prst="rect">
                <a:avLst/>
              </a:prstGeom>
              <a:noFill/>
              <a:ln>
                <a:noFill/>
              </a:ln>
            </p:spPr>
            <p:txBody>
              <a:bodyPr wrap="square" lIns="96661" tIns="48331" rIns="96661" bIns="48331" rtlCol="0">
                <a:spAutoFit/>
              </a:bodyPr>
              <a:lstStyle/>
              <a:p>
                <a:r>
                  <a:rPr lang="es-419" sz="3400" b="1" dirty="0" smtClean="0">
                    <a:effectLst>
                      <a:outerShdw blurRad="38100" dist="38100" dir="2700000" algn="tl">
                        <a:srgbClr val="000000">
                          <a:alpha val="43137"/>
                        </a:srgbClr>
                      </a:outerShdw>
                    </a:effectLst>
                  </a:rPr>
                  <a:t>Pre-evaluación Trimestre 2</a:t>
                </a:r>
              </a:p>
              <a:p>
                <a:r>
                  <a:rPr lang="es-419" sz="3000" b="1" i="1" dirty="0" smtClean="0">
                    <a:effectLst>
                      <a:outerShdw blurRad="38100" dist="38100" dir="2700000" algn="tl">
                        <a:srgbClr val="000000">
                          <a:alpha val="43137"/>
                        </a:srgbClr>
                      </a:outerShdw>
                    </a:effectLst>
                  </a:rPr>
                  <a:t>Comprensión auditiva</a:t>
                </a:r>
              </a:p>
              <a:p>
                <a:r>
                  <a:rPr lang="es-419" sz="3400" b="1" dirty="0" smtClean="0">
                    <a:effectLst>
                      <a:outerShdw blurRad="38100" dist="38100" dir="2700000" algn="tl">
                        <a:srgbClr val="000000">
                          <a:alpha val="43137"/>
                        </a:srgbClr>
                      </a:outerShdw>
                    </a:effectLst>
                  </a:rPr>
                  <a:t>Instrucciones del maestro</a:t>
                </a:r>
                <a:endParaRPr lang="es-419" sz="3400" b="1" dirty="0">
                  <a:effectLst>
                    <a:outerShdw blurRad="38100" dist="38100" dir="2700000" algn="tl">
                      <a:srgbClr val="000000">
                        <a:alpha val="43137"/>
                      </a:srgbClr>
                    </a:outerShdw>
                  </a:effectLst>
                </a:endParaRPr>
              </a:p>
            </p:txBody>
          </p:sp>
          <p:sp>
            <p:nvSpPr>
              <p:cNvPr id="19" name="Rectangle 18"/>
              <p:cNvSpPr/>
              <p:nvPr/>
            </p:nvSpPr>
            <p:spPr>
              <a:xfrm>
                <a:off x="762000" y="-362328"/>
                <a:ext cx="1735377" cy="837292"/>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grpSp>
        <p:sp>
          <p:nvSpPr>
            <p:cNvPr id="25" name="Parallelogram 24"/>
            <p:cNvSpPr/>
            <p:nvPr/>
          </p:nvSpPr>
          <p:spPr>
            <a:xfrm rot="1584430" flipH="1">
              <a:off x="549150" y="2124016"/>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arallelogram 25"/>
            <p:cNvSpPr/>
            <p:nvPr/>
          </p:nvSpPr>
          <p:spPr>
            <a:xfrm>
              <a:off x="1327279" y="2003331"/>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Picture 3" descr="C:\Documents and Settings\Owner\Local Settings\Temporary Internet Files\Content.IE5\TED277KP\MC900056680[1].wmf"/>
            <p:cNvPicPr>
              <a:picLocks noChangeAspect="1" noChangeArrowheads="1"/>
            </p:cNvPicPr>
            <p:nvPr/>
          </p:nvPicPr>
          <p:blipFill>
            <a:blip r:embed="rId3" cstate="print"/>
            <a:srcRect/>
            <a:stretch>
              <a:fillRect/>
            </a:stretch>
          </p:blipFill>
          <p:spPr bwMode="auto">
            <a:xfrm>
              <a:off x="1625826" y="2098202"/>
              <a:ext cx="1520763" cy="1415862"/>
            </a:xfrm>
            <a:prstGeom prst="rect">
              <a:avLst/>
            </a:prstGeom>
            <a:noFill/>
          </p:spPr>
        </p:pic>
        <p:pic>
          <p:nvPicPr>
            <p:cNvPr id="28" name="Picture 14" descr="C:\Documents and Settings\Owner\Local Settings\Temporary Internet Files\Content.IE5\ZHCKG5LE\MC900238687[1].wmf"/>
            <p:cNvPicPr>
              <a:picLocks noChangeAspect="1" noChangeArrowheads="1"/>
            </p:cNvPicPr>
            <p:nvPr/>
          </p:nvPicPr>
          <p:blipFill>
            <a:blip r:embed="rId4" cstate="print"/>
            <a:srcRect/>
            <a:stretch>
              <a:fillRect/>
            </a:stretch>
          </p:blipFill>
          <p:spPr bwMode="auto">
            <a:xfrm rot="20846326">
              <a:off x="1718997" y="3762031"/>
              <a:ext cx="893546" cy="490068"/>
            </a:xfrm>
            <a:prstGeom prst="rect">
              <a:avLst/>
            </a:prstGeom>
            <a:noFill/>
          </p:spPr>
        </p:pic>
        <p:sp>
          <p:nvSpPr>
            <p:cNvPr id="30" name="Rectangle 29"/>
            <p:cNvSpPr/>
            <p:nvPr/>
          </p:nvSpPr>
          <p:spPr>
            <a:xfrm>
              <a:off x="882705" y="1925530"/>
              <a:ext cx="733669"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grpSp>
      <p:sp>
        <p:nvSpPr>
          <p:cNvPr id="15" name="Rectangle 14"/>
          <p:cNvSpPr/>
          <p:nvPr/>
        </p:nvSpPr>
        <p:spPr>
          <a:xfrm>
            <a:off x="1277563" y="5862668"/>
            <a:ext cx="4704080" cy="2898086"/>
          </a:xfrm>
          <a:prstGeom prst="rect">
            <a:avLst/>
          </a:prstGeom>
        </p:spPr>
        <p:txBody>
          <a:bodyPr wrap="square" lIns="96378" tIns="48189" rIns="96378" bIns="48189">
            <a:spAutoFit/>
          </a:bodyPr>
          <a:lstStyle/>
          <a:p>
            <a:r>
              <a:rPr lang="es-ES_tradnl" sz="1300" b="1" u="sng" dirty="0" smtClean="0"/>
              <a:t>Lectura</a:t>
            </a:r>
            <a:endParaRPr lang="es-ES_tradnl" sz="1300" b="1" dirty="0" smtClean="0"/>
          </a:p>
          <a:p>
            <a:r>
              <a:rPr lang="es-ES_tradnl" sz="1300" b="1" dirty="0" smtClean="0"/>
              <a:t>12 Preguntas de Selección múltiple </a:t>
            </a:r>
          </a:p>
          <a:p>
            <a:r>
              <a:rPr lang="es-ES_tradnl" sz="1300" b="1" u="sng" dirty="0" smtClean="0"/>
              <a:t>Investigación</a:t>
            </a:r>
          </a:p>
          <a:p>
            <a:r>
              <a:rPr lang="es-ES_tradnl" sz="1300" b="1" smtClean="0"/>
              <a:t>2 Respuesta </a:t>
            </a:r>
            <a:r>
              <a:rPr lang="es-ES_tradnl" sz="1300" b="1" dirty="0" smtClean="0"/>
              <a:t>construida </a:t>
            </a:r>
            <a:r>
              <a:rPr lang="es-ES_tradnl" sz="1300" b="1" i="1" dirty="0" smtClean="0"/>
              <a:t>(preguntas de 2 puntos) </a:t>
            </a:r>
          </a:p>
          <a:p>
            <a:r>
              <a:rPr lang="es-ES_tradnl" sz="1300" b="1" u="sng" dirty="0" smtClean="0"/>
              <a:t>Escritura</a:t>
            </a:r>
          </a:p>
          <a:p>
            <a:r>
              <a:rPr lang="es-ES_tradnl" sz="1300" b="1" dirty="0" smtClean="0"/>
              <a:t> 0 </a:t>
            </a:r>
            <a:r>
              <a:rPr lang="es-ES_tradnl" sz="1300" b="1" dirty="0"/>
              <a:t>Escrito breve </a:t>
            </a:r>
          </a:p>
          <a:p>
            <a:r>
              <a:rPr lang="es-ES_tradnl" sz="1300" b="1" dirty="0" smtClean="0"/>
              <a:t> 0 </a:t>
            </a:r>
            <a:r>
              <a:rPr lang="es-ES_tradnl" sz="1300" b="1" dirty="0"/>
              <a:t>Escribir para revisar </a:t>
            </a:r>
            <a:endParaRPr lang="es-ES_tradnl" sz="1300" b="1" dirty="0" smtClean="0"/>
          </a:p>
          <a:p>
            <a:r>
              <a:rPr lang="es-ES_tradnl" sz="1300" b="1" dirty="0" smtClean="0"/>
              <a:t> 1 Composición completa (como parte de una </a:t>
            </a:r>
          </a:p>
          <a:p>
            <a:r>
              <a:rPr lang="es-ES_tradnl" sz="1300" b="1" dirty="0"/>
              <a:t> </a:t>
            </a:r>
            <a:r>
              <a:rPr lang="es-ES_tradnl" sz="1300" b="1" dirty="0" smtClean="0"/>
              <a:t>    Tarea de rendimiento opcional)</a:t>
            </a:r>
          </a:p>
          <a:p>
            <a:r>
              <a:rPr lang="es-ES_tradnl" sz="1300" b="1" dirty="0" smtClean="0"/>
              <a:t> </a:t>
            </a:r>
            <a:r>
              <a:rPr lang="es-ES_tradnl" sz="1300" b="1" u="sng" dirty="0" smtClean="0"/>
              <a:t>Escritura con lenguaje integrado</a:t>
            </a:r>
          </a:p>
          <a:p>
            <a:r>
              <a:rPr lang="es-ES_tradnl" sz="1300" b="1" dirty="0"/>
              <a:t> </a:t>
            </a:r>
            <a:r>
              <a:rPr lang="es-ES_tradnl" sz="1300" b="1" u="sng" dirty="0" smtClean="0"/>
              <a:t>como parte de la Tarea de Rendimiento</a:t>
            </a:r>
          </a:p>
          <a:p>
            <a:r>
              <a:rPr lang="es-ES_tradnl" sz="1300" b="1" dirty="0" smtClean="0"/>
              <a:t>  Lenguaje/Vocabulario</a:t>
            </a:r>
          </a:p>
          <a:p>
            <a:r>
              <a:rPr lang="es-ES_tradnl" sz="1300" b="1" dirty="0" smtClean="0"/>
              <a:t>  Editar/Clarificar</a:t>
            </a:r>
          </a:p>
          <a:p>
            <a:endParaRPr lang="es-ES_tradnl" sz="1300" dirty="0"/>
          </a:p>
        </p:txBody>
      </p:sp>
      <p:sp>
        <p:nvSpPr>
          <p:cNvPr id="18" name="Rectangle 17"/>
          <p:cNvSpPr/>
          <p:nvPr/>
        </p:nvSpPr>
        <p:spPr>
          <a:xfrm>
            <a:off x="4776787" y="8238976"/>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Tarea de rendimiento al nivel de grado.</a:t>
            </a:r>
            <a:endParaRPr lang="es-ES_tradnl" b="1" dirty="0">
              <a:solidFill>
                <a:schemeClr val="tx1"/>
              </a:solidFill>
              <a:effectLst>
                <a:outerShdw blurRad="38100" dist="38100" dir="2700000" algn="tl">
                  <a:srgbClr val="000000">
                    <a:alpha val="43137"/>
                  </a:srgbClr>
                </a:outerShdw>
              </a:effectLst>
            </a:endParaRPr>
          </a:p>
        </p:txBody>
      </p:sp>
      <p:sp>
        <p:nvSpPr>
          <p:cNvPr id="20" name="Rectangle 19"/>
          <p:cNvSpPr/>
          <p:nvPr/>
        </p:nvSpPr>
        <p:spPr>
          <a:xfrm>
            <a:off x="4776787" y="6781800"/>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s-ES_tradnl" b="1" dirty="0" smtClean="0">
                <a:solidFill>
                  <a:schemeClr val="tx1"/>
                </a:solidFill>
                <a:effectLst>
                  <a:outerShdw blurRad="38100" dist="38100" dir="2700000" algn="tl">
                    <a:srgbClr val="000000">
                      <a:alpha val="43137"/>
                    </a:srgbClr>
                  </a:outerShdw>
                </a:effectLst>
              </a:rPr>
              <a:t>Pasos secuenciales </a:t>
            </a:r>
            <a:r>
              <a:rPr lang="es-ES_tradnl" b="1" u="sng" dirty="0" smtClean="0">
                <a:solidFill>
                  <a:schemeClr val="tx1"/>
                </a:solidFill>
                <a:effectLst>
                  <a:outerShdw blurRad="38100" dist="38100" dir="2700000" algn="tl">
                    <a:srgbClr val="000000">
                      <a:alpha val="43137"/>
                    </a:srgbClr>
                  </a:outerShdw>
                </a:effectLst>
              </a:rPr>
              <a:t>hacia</a:t>
            </a:r>
            <a:r>
              <a:rPr lang="es-ES_tradnl" b="1" dirty="0" smtClean="0">
                <a:solidFill>
                  <a:schemeClr val="tx1"/>
                </a:solidFill>
                <a:effectLst>
                  <a:outerShdw blurRad="38100" dist="38100" dir="2700000" algn="tl">
                    <a:srgbClr val="000000">
                      <a:alpha val="43137"/>
                    </a:srgbClr>
                  </a:outerShdw>
                </a:effectLst>
              </a:rPr>
              <a:t> el dominio del Estándar</a:t>
            </a:r>
            <a:endParaRPr lang="es-ES_tradnl"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1803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975" y="1066800"/>
            <a:ext cx="6352583" cy="7315200"/>
          </a:xfrm>
          <a:prstGeom prst="rect">
            <a:avLst/>
          </a:prstGeom>
        </p:spPr>
      </p:pic>
      <p:sp>
        <p:nvSpPr>
          <p:cNvPr id="4" name="Slide Number Placeholder 3"/>
          <p:cNvSpPr>
            <a:spLocks noGrp="1"/>
          </p:cNvSpPr>
          <p:nvPr>
            <p:ph type="sldNum" sz="quarter" idx="12"/>
          </p:nvPr>
        </p:nvSpPr>
        <p:spPr/>
        <p:txBody>
          <a:bodyPr/>
          <a:lstStyle/>
          <a:p>
            <a:fld id="{F177B04D-AEB5-43ED-B9BA-B3D1EC9C9067}" type="slidenum">
              <a:rPr lang="en-US" smtClean="0"/>
              <a:pPr/>
              <a:t>10</a:t>
            </a:fld>
            <a:endParaRPr lang="en-US" dirty="0"/>
          </a:p>
        </p:txBody>
      </p:sp>
      <p:sp>
        <p:nvSpPr>
          <p:cNvPr id="6" name="Rectangle 5"/>
          <p:cNvSpPr/>
          <p:nvPr/>
        </p:nvSpPr>
        <p:spPr>
          <a:xfrm>
            <a:off x="969252" y="1676921"/>
            <a:ext cx="6091744" cy="4616648"/>
          </a:xfrm>
          <a:prstGeom prst="rect">
            <a:avLst/>
          </a:prstGeom>
        </p:spPr>
        <p:txBody>
          <a:bodyPr wrap="square">
            <a:spAutoFit/>
          </a:bodyPr>
          <a:lstStyle/>
          <a:p>
            <a:endParaRPr lang="en-US" sz="1400" dirty="0"/>
          </a:p>
          <a:p>
            <a:r>
              <a:rPr lang="es-419" sz="1400" dirty="0"/>
              <a:t>Cuando los padres de Julia vinieron a nuestro salón de clases, todos le cantamos la canción de </a:t>
            </a:r>
            <a:r>
              <a:rPr lang="es-419" sz="1400" dirty="0" smtClean="0"/>
              <a:t>Cumpleaños. </a:t>
            </a:r>
            <a:r>
              <a:rPr lang="es-419" sz="1400" dirty="0"/>
              <a:t>Julia sopló las velas colocadas en la tarta rusa. Luego, nuestra maestra le dio a Julia dos lápices nuevos. A Julia le encantaron los regalos que todos le hicimos con nuestras propias manos. </a:t>
            </a:r>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a:p>
          <a:p>
            <a:endParaRPr lang="en-US" sz="1400" dirty="0"/>
          </a:p>
          <a:p>
            <a:r>
              <a:rPr lang="es-419" sz="1400" dirty="0"/>
              <a:t>Los padres de Julia nos mostraron una foto de Julia con su ropa rusa. Luego ellos le dieron un juego de muñecas rusas. Cada muñeca encajaba justo dentro de la próxima muñeca más grande hasta que todas estaban en el interior.</a:t>
            </a:r>
          </a:p>
          <a:p>
            <a:endParaRPr lang="es-419" sz="1400" dirty="0"/>
          </a:p>
          <a:p>
            <a:r>
              <a:rPr lang="es-419" sz="1400" dirty="0"/>
              <a:t>¡Los cumpleaños rusos son geniales!</a:t>
            </a:r>
          </a:p>
          <a:p>
            <a:endParaRPr lang="en-US" sz="1400" dirty="0"/>
          </a:p>
          <a:p>
            <a:endParaRPr lang="en-US" sz="1400" dirty="0"/>
          </a:p>
        </p:txBody>
      </p:sp>
      <p:sp>
        <p:nvSpPr>
          <p:cNvPr id="8" name="AutoShape 6" descr="data:image/jpeg;base64,/9j/4AAQSkZJRgABAQAAAQABAAD/2wCEAAkGBxQTEhUUExQWFRUXGBcbGBgXGBcYFxgXGBgXGBcYFxgcHSggGBolHBQYIjEhJSkrLi4uGSAzODMsNygtLisBCgoKDg0OGxAQGywkICQsLCwsLCwsLCwsLCwsLCwsLCwsLCwsLCwsLCwsLCwsLCwsLCwsLCwsLCwsLCwsLCwsLP/AABEIARYAtQMBIgACEQEDEQH/xAAcAAABBQEBAQAAAAAAAAAAAAAFAAIDBAYBBwj/xABFEAABAgQDBgIIAggEBQUAAAABAhEAAyExBBJBBSJRYXGBBpETMkKhscHR8FKTBxQjU1Ri0uFygpLxFjOissIVJDRDRP/EABoBAAMBAQEBAAAAAAAAAAAAAAABAgMEBQb/xAAvEQACAgIBAwQABAUFAAAAAAAAAQIRAyESBDFBBRMiUWFxgdGRocHh8BQVIzJi/9oADAMBAAIRAxEAPwCZWyZDf8iV+Wj6RJh9jYe3oZX5aPpFl3A48IsypgSqsX7SMeTKv/oEj9xK/KR9ISNgYc//AJ5P5SP6YJjHAitjaJ8DUQe0g5MEjw/h/wCHk/lI/ph3/DuGf/48m37pHX8PXzjQBEdCRD9pBzYB/wCH8N/DyfykfSF/w3hf4aR+VL/pjQZYWWH7SDmwAnwzhP4XD/ky/wCmHp8L4T+Fw/5Mv+mDuWGT5qUJKlkJABJJ0AuekPgkCbbpAY+GMJ/C4f8AJlf0x0eGsL/C4f8AJl/0wcAe1YWSH7aFyYDHhzC/w0j8mX/TEg8PYb+GkflS/wCmDGWOtC9tByYFOwcP/Dyfypf9MdOw8P8AuJP5aPpBjLHMsP20HJgf/wBFkfuJX5aPpHBsaR+5lflo+kGcscyQvbQcgOdiyf3Mr8tH0hp2NK/dS/8AQj6QaaEUw/bQuTM3N2VLektH+hP0hx2Shv8Alo/0p+kHjLhpRE+yg5MAjZSPwI/0p+kKDeSOw/YiLkzIongqDXixOVUuIGKwq5axFqYpVSXECZTLEyYwYxe2NjWd4zq5hU13iwgKAvBex0aWdtIAs8I47LGWWSKk1iT0qlM5ieY+JsEY9LAxalTQbRiJmJMXNn7SKVXpFKZPE18Y3xjtVQmCShWU5SFMKkKa9bEA1p31LS9rkl9IzG3po9PMmKIcsA3BIYAcSanv2ici5qrpefyOnpcixTc6TaWk/v8AttnMPjJsp1onhLCoUNwjTMdB2pByR43llCVFBJNCUlOXNqxUxtxHLnHlu1trlZb2NE6deZr7ozeI2mvMGUoAaPTyjnjKnWLt+OzozTeVXmq/wSX6aPonZ3iTDzlBAVkmGyVsCf8ACXYwXaPmaftlcwh6Nwp3j1P9H/jz0mTDYlgpgmXMJO8bBMwn2jodfJ+jHlb1I48mGtxPRY5HTCjY5zkcMOjjQwOQoUKABphpEPaONABG0KHtHYYGCRtQlYzpZr0ibHY8LUGtGixGyvSEgMBAjaGwFoG6xaOf5I0+LBE1bs0cTPMOmEhLEMRELuYhspImWp45LNWeI8peGkMawWMuzEMnjHSwDtCGUSnesQLnboimSieVjGfhGE8VbSUSWJFSO33840eLxOVn9UFJV0cRkPGuJQqYkStfW4O9APOMcrdxj97OjDFbl9Gdm4hSjzJ0+UEJPh6apObKpunyvHoP6PfByFoUuYHYXb2zUdhfyjfT5YSgAAJppQPC5fRfG+584z8MpH9otbPWHDm5pHoni7AIWDQO19eUYDByQzp4358PvjCcrQKNM+hfDeMVNw0pawAoprlJIpS5q8E4xH6OdrgYFCVF1JXMHQPmFNKKtB6ftQvuiO2MlxRxSi+TDMcgTI2qTcROnHFRygVh8kTxZfhRTnzVy7h45L2kg0NDzh2IuQornGo4xGraCYYFtoUUDtLlHIdAX5kpTcDA1S1ofPWNTOygWgJtLKzkE8oysujJ42YlSiDAhYZVI0voJS1PlI6uIGYnBJzOmg4RjLZogVKxJSTrHMVPzF4Iq2bU0LcYr4jZhIBApE0x6K+R0OIsCRuph/6g0snN2aOSsRmAcUBrDQgQpYM1VHS5TXUCnvaMp4i2SmWaZq2owqT6tbCsH5cyvO8S7Zl+mkqY1QM4FNGzf+Ma9RD4JrwPBL5V9my2XtWVh5MpCZsnMpIJSVDOVEBwzvQ0i1tbaBTLC1C9o5sedJXgpK1lJGgNQ5+ddIv+M8Oj9XSDRiN2gVetO8cWztrRgNoYgr0HnWPPMGCFqRoFH3Fj8I9rx2yMLKw+eVLRUOCAlyT7TgVPMx5t4Y2X6acrQLmKJP8AJmJYdn8xSH4Ietmy8JbKySQA4ck1BD2FjpSD8iUSrKYtSU1SNImmzUImDWOpUkcbbbCGE2NlLxcOAAIUBWJMFjs9AktEuKnGwFYdhQExk8lZzCgilMmoOkEcRhpjsWrFjDbHb1jDTFQJ/U0BJLVigqWdI1qtny2qYrnAiyEkvrBbAzKcOTrHI1krw8sipA7QonkxhmbKiKZIHCLiiIjWsQ7EDjIQfZ90UZmx5ZdQTWDeYco6wgAALwLhssNnbOASwRB0zADpCmTE8RBYUY1Wzl1GUMYF43YhSlTUoSfJ43MxSAbxXVhgpwSCDRuR0haGeLJkOBx0+kNQopUDZQ0ahBoX4gi/eNPtzY8lE30eFm51MSZfrZct0hdnvumtC7QHXLCrhiPN9RyjoUozVE047KWHxww60LCM+HC3Mty6FniwNCagtp1Yz4h2lKWAtMqSoqZX7Ocsly1cvo2J4ktaM3jZwlmpIu9FAEAl7hiKdIDq22UA+jUZeYkgKSFJSSbpBBbs8cGTC4vR3Ys6a2tmrm7WUqQJYLByWf1QXoeGp84N/o7wkhZXMPsHIjhmKQVqH+VSUhtCeg8rTi5s1RzLWs6hyczObDo8ekeAtoyJUr0U1eSYVlRcEgZgkByHaiQXNKw4Y6dszyztUjbYqYJanDGKUzGBcwFmaC52fLWkKCgoGoUkggjiCKGGTNmo9kRbnRiohXA4pOUMIbi8aNDFfD4NRGXMwghI2XLFSX4vByb7BVAkYuYpQygqgng8DiFVWco98F5KpaBQAQpm0EgwfmwGyNmJFVbx5xdSgCwijM2gNDER2hW8O0KmFRCgUrHEWMchckPizPTMbN4mFKxcw6kwRRhkq1h0rBgG8Rxk/JVoHKnTNSY4rELGpg0vC0uIqLwRe4gcJfYWgX6ZZNTHZiFmtWgojBlJsDFhbIQVrICUgknQAXMCg2HIz88FCStZKUjU/dTyjB7W8SzZ81eHkFSGGl1JapJFacBwN4JeIdtrxMxxuykncTwH4lDVR9wLDUnICWmXj5ExfqFWUl2qfVc9aVa8bxxKCtkOdnoEvZcuSZCsop6MrzsWKwgulJS4CS1SdCaOY5t6ThJpzzJ0qTM1UJktJPUEserPGX/S3LCMRKqFD0KAxuA6gQX5k6k3jClY4ARx5MU3K1No6ITil/1NntzYmDW4G05RL+0qWtJagqkhrn3xksfgRhyUpnyJyVAEmRNB8wQ4rwBNIv7D2ZKnhQWSFApbK1jmFXHEAd4vYjw5gRMKVzJgCSx3TTyTUORbjBDmpVybOn/T8san8Un9uv8AGCsVPQhlKCZWYOyBUhnpQsOjBosYIhe8nCTVi+ZRKKOzpNc1RGgky8JLSD6NU9aAEylzXATvEvld1aXbUaCFtPay8hzTFZUAkJSciRQk0S3RzWN1jnJ3tfn+yMZLDj1J2/8Az+7/AGBqNqYjCkKw5mSg+9LmOqWpWlFE1obMaBo3PhbxujFkS1D0U/8AA+6trmWT/wBpqOd484G0Zk6Wn0iioLCTVr1FDehHvgdiZZSUrBLgjeFCCDuqcWIOvSL9q47MJSipfG6/E+gBMVzh/pFwG/R14rTjZWSY36zLG9QATE2ExI9ygLGtiI2M7DtwEZPHQuQFMwnWOkKi/LwjvZ/s/OHqwz62hcB8gUAqJFhUEF4Vq6REJIcF6Qe2HIqMowoLYfCUpHIPaFzBaFtHJizxiD0kcUomITZRMmevQxKibNimDSLMnE5dYtMRZXi5h0jIeL9sKWf1cGgYzOZulHb1jzbhB/au3BKlqXrZI4qNn5a9o87mTwXUVOS5J1JNyebx0YY38rM5vwUtobTlyiEk7x0jQ+FdnylpOLnKAlSXWXsFIGbe9xbUtGM2rlC0LWMyRUpeh4vwMFPEPikT8JLlSklMsv6VObMQlBAlgmpZw/LKBDyZGgjCzN+K/EK8ZiVTljKD6qfwoHqp66k8SYFBcGMH4amzlJA3EqsuYFAdgAVKOgYXItGu2b+juSmWpWIWpw1VH0SBxDB1HuoaRyvIkdsOkySV1S+3oy3gye2IZynMhQDVcpImAUI/dnpGj8W4BJn5nUQpKVOQQbbpD1ZgIvLxmzsPLaUhKpgJqmWzu4crUApV/wARjHeJPF36yZYTLEpKAyst12FtNac4eJvnya0b5lFdP7fJNp2XE4nerVLMRAfbuMdCg96R3CzFLQVUvSBOPmuRweOqUtHlqOw5gZX7BHEP7iYanKzKN9DA+Ttgol5QHOh0DwOOJLuS5he4kP22w/svGLws5K0KZaC6VcjxGoNiNaiPedgbXTjJCZyVM9FJdyhYuk+bg6ggx83/AKwVJqbVHa48vhG6/RVtPLilyrJmy3FfalklP/SqZ5RM2mrGk0ewFBCgx+x/vDpaTmZ2iqMUzdY5MxpvGNoZcmoJoVGGzJTCinaKS55NYjOLULNByQUwvJxTChhQHRPUaxyDmgogKxCSuElERhMZWWTR1IiJRjs+dklqXoAT5CggWwMv4jxJmLKAaIoP8XtH5ducAjJCvWDHiC0SzMcl6mpN2ID9WrU6RV2jtGXJAzmqrAAm17dRHopRiqObbZR21JZBcuwp0iz4dwwRISU+2ApRYO54cOEA9r7eChkSN0+tSratwLRttnYTOlIDBLAu/sn8I16R5PqU9KMT6P0LHFOU5+P6kS9pTUoUlGQrcFK1JdQIpfWlntGPm7Sxi5yxOUpRYl1BLDQFJAAA6MO8egr2ZKdsy31NAOjEQH8QbKyITkUVFSmAUwAo7qIFu2vKOfps7g0n2O/1DBjzw/420/rwzGYJZJL1Nft+4gbjUMo9Y1GE8LYtRIShNf8A7MwEtg1QVMo34QRl+C5UsH084TFHRJMtIOu8Ukq9w6x3z6rHFdzwcfQZpypIzmwFKWFISwSKqJ50AHlAjEBzGnxuwfRJUmQSoqYl1OwD0BCQ5rAFOypwulu4+sXHPjku5E+jzY5U4/wKE7QQ+UnhEWJQUrIVflaJsOSTSg1OsWqZzu1pkxSw5t0bnBbwdiCjFyZnCYlI6K3PgowInKc5RYXglhpCkJQttQR2ND7o0SszbPcJ848IdImPEOGxiVJSoWUAodFBx8YdLnCv393jjZZYmrpEaKwlFxD5RhWM7JVeFHGEKACeRh1F6d4hxMtng8vClKd1TwJnYRRLkiNXCiVIpJULGBnifE5cORR1KSOwOY+5BgxPwxeJVeFDikyzMVlSCFAC5cM54BirzuIIalsJdjzHEEubN7j9PKBO0ZAWGUmgs7HyIj13EeAJbLAcOncUVMUqD6B3Fozu2PBy0lKZKSpKQylKbeJsoDOSGYuaaMKEnpc0zJJo8cx8hKSwTXjmJ+MejeB8WjJKKrFDAN7QpYdIzfinwziETMiZa1qqSEJUWDAhRpugvc6pVwglsZOWUgZchQo1t7ZNuQAqakk8o4OsxSyR+K7HsemZ8eObU3Skq/U0O2J5SohNK99Iz20cXnUEg5mfpmI97RY2nNKipTXcgPQRhZeImOlIWpvNg2j2jCHRZGrlp/R25PU8MXxjv8f2PRNo7eEuVLzqSVMB6ywAd5O8EENSWC1qvwiHDYjDrO9MTNUzgSwpKRyJJzE8vOMnsLDBapi5jqSlgkKLjMo3bsfOCW3cOEylMA2Ut1jaPp+u5yv1hp0o6DhmSwKBL/hTl8yAST3Y2jq9mzVgFTJGhmKYgcAklwOVOUBcFOmLw6ZiVETQlswJDh2qQzjdYxpPC2JCkyCQFBZUJiVpC1A5iCcxD5eFTp35eowPBTvTPR6PrY9VacaaA+0/0fmZKVOlTfSTR7GUBKgKMkvQ+7peMMhWWjF7Nq+rjSPo04YJ3QGB4fDpHmnj7wylEwYhLpln/nEC1KLDcWAPMg8Y16TqHfCf6Hm9b08XeTGjIbH2ZnLq9UVVzPAcIK7SS/ICwFhDJG1Uncw8lawL5U06qN+5gts/YeKxIVlwygA7qKks4ALXqWMesmkjxndmr8I4gTMJKVqkFB/yKIH/AE5YMS5WvFxFXYPhw4WTkVMCis5wAkhiQEqrqKCCYkqFAHItHJkVOy4uyKWpqGFLNyDTl5/OJMLglrGYpIFXChlNOR+yGOsQpwHoxkSCEmtyetTX75RnT7lkyZkKIpYIoQYUHEVhSTtU6FweMcnbTCk1FYEJoByhxV7405sXFBrZ01C2Q1TQdY1jRhNlYgJWl3Fbip8jfpGk2nt2Xh0lcwsPM+6GpWhNbCk+znQU1L1gZiVkPQPprlMBsT47wqFMqYCWe4bRwPxEPatodhttypqiqStM0N7JcC3rWanHh5FjoCeLMbMlyylACUmygS5zFlGliHPcjjTzjZillCc5JcOXqok6xq/F21F5FOhRBNA7AKNUsHcij8KeQDDoNz36/SOjCjObFPSzxjZch8VkTWhbuRGtxymHWMnsif8A+8J45h5B/wDxi5dxR7B1OF9FLyUfM5IdyX91NOvGJNvynkrHAg/WJNr0DiLISFBjZSR8IqvAr8kWypAEtKOAbzv74XhfHrk4rK/7NSghQNq+qeRBUIlwwypPEO0UtnAGeEn2mI/xA08wT5Ry9bC8X5HoemZOOen2ej1sTQt0vUe6I8XhhMlqChob66fYjP7Znqk+jmoqpNCNFAgFj/poY0OCxiZyErFMwsfeOxB8o8BHvTx8UpLsYjY2x5clbBOVlEhqcaEht1j3o9o9T2RjBMQEihAqXqdH5xhdr5ELLlude1h1aK2H276M5sxDdaDhR2OjR6/T53kjT7o8LrenWKdxen4PQdolIH8wKgOn1I+cBkTDobH790ZhHj707olS5qjUEqSyHqHSfWNOIEaXZWCmqRmUnK5JLgj3Ru9qji8lk4hQrwoenHt8O0OUlSg6dLQ2ZJUkPemnGKErHKQQ4OTX+X+3w6Wz35KJpkxZZ2tCiRSKkkgA1BJvx++cKHYqA4UR0h5XToD8Y5PezcCOfGGSjXz+EQUTg6iCKly50sImmo5W+xAyWvhq/wDaJJRqzMTr0gToGWRs6Rg5C55SkqCXKiAWF8qeAt17AAdPxkySsFLSyZYOJSQMqcw9Snthmp+Dzu4ud6SV6NSVKCahqvlIKQzgnWj6RmtvypiEJUtWYzpqlkswZtxDHeBysWNQUqdrRUFckbTlFY9A3HYyZNWoqO47pT1o5PFgLQzSIVzANY4iZpHoJJaRwvZR2ovTlGT2KXxCT/Mr/tVGm2ir1qtS/BzGb8PJeanufJKoiXctdjX7UDoHaJ5I3UnlEeOS6R1ibC+oOUaeSDqjfmPv4wLQrLOQt2yKCh1SXbuzd4KzU2+9IFYlFYjJHkmi8cuMlL6NZj9vS8Rh0qShWVSlJBJAKVIyu41Tvd+ULZO1ZaJSvSLEvJvpUTl4BSeb0p1jyzFqMqcKnK7sCRR94DrXzg1i9jJG9LAb4jQvzEeR/t9t2z3H6qlBRUf5hqRtheMnLAoHPoc1HQ91MCQfa7n8Ii3O2VipVZ0nKkq/ZKCkqQtg7OkllEBV2PC0YTAY0yJ5WkErSpwCWHdruKd49QxXh5OJQJsufOXLX+0RLUskBSnYsVMggKULOKh46lDhHilo8xz5T5SZuf0dzUfqxCQHSonNYkKZQfo5HaNWsUuI8/2KsYVAlhtAoi1mA6MAP94JTdtE0en20aqSowkrYflpOUBww+V4ZNw7n1UnlSAcraJDjrFuVtVKmc15mr8YammJxYzETxL3VSVKA9Vg5A1B49fpVRKMcAWd7XcNytWFCYGZIcBj1Go6RYMoEUN3L82tE0iSCakIHCtIhnJIo4arMffGEovuaJkPqsDf7ENlzgCAdR9/CIcXi6bwqDcCHS8W4GZLjMLOG60pB3AsIcqZLmzNxJgL4kx8yRiShkkGUkLQsZ0Op1OztmAIZV40WEUtSwhASAPxEs1i51uzc4w3iuZmxk5mYKCQ38iUo+KY6MUFZnKQJnTTmJUgEEkgIDBPChJt1izLINQX1pZoiAMdkyt4kPa2nF2jpRmDNtFkKa7QI8MI/bgcAr4EfODWNQ57QJ2Du4h9C4+H0iPJS7Gnmn9mOsWcMjdiBIdLc4sGgEaEDJoZuogfiRV4I4gUMUcZUvCkNAHxHht0KF017awV8O4n0sgA3Ru9vZ91O0Ox0kKR2gH4Yn+inmWbKcdxUfMd4jsy+6K+3pGSaFaGh6j+3wje/o12y6ThyWKd9FfZJ3x2JB/zq4RnfFGEdBI6jtAfw9tIyZqJguginEVCh3SSO8ZzjdoqL0e6TEZrtX46Hz0iFKRw1qPfEeHxIKEqBzBQChW4LKB5UrEoNXAvf3fCscllnFKJDHRzzt8IjCybAH5cC/ziaZxADh251H94rTgEHUP3Bf5QIZaUlTm3c66tHIgTiykkUPI/Hv8AKOQ7Jo4MS+pqDe78K84ZKxBcvpp8ucPmBPrCuvxfnaISUhyDzvflCtjo5MWSSPiKEVeIJWKZgHq+WtH4P5iLOdJNjXR9dWftDZkgFqO1edH0gvwFBLYRzKAy3Ie5Ya0TVunwePPMVixMWuZYrUpXLfUVfOPRtnKTKkz5pLqEsmjOyQpQ7UHlHlk5KSyfwtcsHYsx0+6x1YtIykWgqJpYe1xbpr3/ALxClLUN/L3RNILV9/COjwQUcUQokWV5BVdeCvcYA4YH9aQmoyqsaF+Y41g7j5V1ixoeAPL+UsSO40insaaJs0ek9ZFEL1YezM4gaG46WzstBvDh3847mdXIR2QClSkqDHX69D8DDQGJ5RpZBIsPFLFDcH3anyi28VJg3VDQE++vzgYHJYJFriMrtmUUTsyaVcdQY1uEVup7jyL/APkID+JcNTMNK/WIatFJ0wqtQmyQoagHzjEql+jmKTwNOmkaXwxiP2ZRwNOiq/HNA3xHhmWFjofl984Uvsa0zdeA9q55Hoj60ul6lCiSnyYp6NxjVGZVJTZz3rXoY8d8M7SEmehSvUJyr4ZVNX/Kcqv8sevyMCtQPBxYsX5DyEcuSPy0aJjZy6H752hxVmDCpap4as3MfGLUvBJCRmUXYgcDoxPHrwiPESEsMhIL1BYFxS4NaNGfBj5IrJLjjo/yPSFHJ8oqYgqTxYs/WFEjGyF6B1Am9SBr7opz5TlgWD8iMr1La0iCXiVlW7SrM28Drp2LxdZ2c5SSefK1jrSkaUSmMmSwAAKPwuwYfXyhxSpN1UFOhYe63n2hs6XlABqQxHFLkkqY6O1NLx0YZTJu4Io5LpJenI2fmIVDLePmlGAnKLOsJQ7uSFqDhvZ3SXD8La4eVh3JOY68wxbuBS0bLxakIwsiSkbyllStHyJZm4vMHlypkMpSdQR2jrxL4mMnsmlyy1R04Ho1u3lD1YdvvTjT74tEYnNVNOI068osoxA1o9j7JPMeyrmDFNtAC1jISlYJQXzAXY6jyB7CKmzcAUTTYpLlKhZQ0I7Qexcp62a7WalQRbr0elTDs5ASpUpVNahgD+JPIhnanIGMueyq0OkrBSyjSoe5TWg/w/CsNWgsQfWRfmnQ9vg0SzJBSsuL8dTWh5/GHS1We6NdTLVx4sfiO9uflCoqpMVlh83n7m+UWsThzVDV068O9xFJKjV/wj3f7xopWRQsCqhHAj3hj8BEm0JeZLdYhwY3jzB+o94EWRU6MxPShgGZnw9MyTig6uPKo+Dd4MbdkZk8jAHGkyp4XzB/0mNViEBSKdRAuw39nn7Vr0+se1eEdtKn4RBJcgZFj+dDVPVIB7x4/tOXlX1+I/s0H/Am1/Qz8iiyJrAvYK9gnvTuYxmtaLPQpmIUNSD5vwpe1D5xyVjXfMCRWnNtTpFjFIYArSwN7O4qH4G0DZiQlZoGbiG1NeNI5rZQWQgqAd37uXrVje8KKapqxRj0U4I/tCiRnMRNTQgk1J8mDU1BarWixg1obOsBSQwToSQAahwGS/y4syVggSmrJF6MxCiTexLkNzHANcxq0lkjmyc2XMGsK1FKuCNTArYEPoQolwdHUebVB68XizJklwFAKY3c2sxDcO3VormaoMDRJGVybEvukHQirdGi7sqQ6t52ABewc8K71QW6xaQrAfjfEZsShBVlKJYAo6XUSouQXBbL7PCAapqxRdtCC47EfCkWvEU1Kp80g1StST/k3HHZMDkzCGIq9xofKo6x1x7GTLKw+8hVRdKq01qdOR84aklLjKK+z8qe4xKghwU04H1SDz0fsx5aTAhYLDfFCguArkn8KqW5RLlQ6K2GmhJoCzFi9UkVYcOhoYt4ZKVAKT6pJsLc0fh5p+zWJSl1BhxCn0Lsqtx59YtbLwpQCBVKiaBz8CWI46vxvlNbtFrsPXL/AGZDZsotrlvu9KMO0QyxlbNUfiHtIUKnqHHui5NlkLVfKSWPAk/XLysRygBarbtXGj3V2ZRPQntPLwOhikE5fxJJSrqm3urAnaqMpLVsDyf/AGbqDGgEhnFSFpof5kfM08oH7UkhirQlj/1Zvr2i4T2TJAvZ7509R8Ys4WXRXFIX7ikD4xFJltOSBRJIuRZwL6xbkJO8Wukq8whUauRKRlvEeGcoI1LQXw88W00EN2kGQTetOob6jzilLBZJNyHMWT4KXiTDBnHXyv7ngfsjZk2cf2aafiVRPnr2jSzdk4ickqRJUQliSoMhjZybg8o0kxUqTRhya41IHvjObrZS+gxPmL9BKJOYolgLVQFRSEpKinmd7uYBTMUx83H07v5w3E44KTRTguGJZuHe3m0C1Ykuxd/mO7cI5pvZaQdlbaUzHeGjtQcKwoz4n8HPn8mhQc2HFG4lziFK3VhgXoyCpq5f5gQ3LMaGGygo5d/1QzaMbOlyQKmnLm8JayAVAEJKUuLi/LgxDdqRElagXYObNUENTQa6NGbZZfnSDTg5YMeAJBSRcMD2eL+zZjZmcs5YByM1+Z4+cBU4p2cNUsTRjUNx78uQitidpFkzCCDZSUOChakvUCvQg3JHCKjKtktWWcT4fw00ky1kLLqIU6hWpLZgoOX1PugbtHwrNSN1i34SFDS9im40PWDEjHJWkGYAot6wdK1KZkghw+j1PIUDunKWrMiViCpWY1UAwLWcOCmnCnnGyyfTI4mLyrQSFD/Ek8LVHzi+hQVlU3JxQgiyVc9QdfhqcPM/ZlGIkCapD1SgLzVqQ9QACIgmyML7KSlKvXBKmFt1nLHno5ZxDlkTBKgMZfpAfxGjihzJv3Yd6iJJYDhHccaLUB7uHKDGD2RJW6gtbKSxJIYtmYl0uSGSH86vCmYNAyuslV33acfvWmrxk2WDgCQSbiitQpJqFNqQSx4gmHSJQBymjtq4c2bjRuoIiaQZKbKJqwIYpqyqlrEV7xLNlygnMBVh2YlrXZ1B+B5REmUiKWMqWI9X4VF+GkQYmWAklgQSX5JUmrcfVaCCjLbdYmxc2+ylu0MViiEpIHfhWpHnaJUqY6M4rAL9IAEk5WbKCrNlKWAIFz8jBiRsGeQ2UJdDbxAqwFRUigGkckbSWEspTftKNRxdQT2Ip/iifam3ylvRGpzBSzSwPqgc8tfKNvdTVkcQfN2DJw4P69OCUqzFKZRzLVldRIJSyQAa005RYn4zZ+DSFykCeu4UpWarbwUGZBGazC16RiMbilTJqSoLmEqyKYs6WGYHky1UPaOYkZFZiARKGZ75llXo0ADnkzWsDD9xi4Gg2r4vmTH0UQErSKJo1ORYD3wOmbTTXWlaBw7MNSQGgIiYsBK00dwzAFVXKmuRdzzieZjAUpBDMCb1a9Dfj1h3a7hVFiQHU1Ei7m1HJHOw84jmTFCimB1q7XoWN7043tDMK6yAn1tADdqktw9WsNmy00oKO4DPmLkMGbkOsTRQ4zH592HYQoH/AK45dmGjj/c+cKI4so9VRVWWgBJbdoFUY7oY2OusQYhbeskMxdQDAu4G6XIU4q9iLMatxF+Jaj2oxNS1QHq7VPWI1qJAIsSXqDoCkhr1J6l+USxHSkld1AEcM28ObOS7+UPkqplVvaBxW/tAhwaAvQP5RWmLUmlN40beBDCraV+ERyuIJA1zOKagNUDmymibAs/q6QlgU1NiXA6An4RPKl5d4j/ME72ly7kfdIqoBoXFe79DV7RYlnKN7mxAZvP5Qhk6VKL72YkF3FVAuKgFxc2pfUuUorQkBOVdAC5GZtN4hiwbhzd0xxE1xQkfYtRtIetOaoal6EacHtXSHbENmLUAcoIBbjRhqBf5Hjqw7xpxL8U291H8+z8xB7eWn9u0PLXBFuPOj+bdoHsaIDUMGv76X7hh/eJUh7V4g66EdDEQdJ4c+evYiJpa7kdfr9YkZCqQQpwfPgcrvzdIrzhKNFilA4+XyiyqpceXLWKk0EP2b4eUSxlNUjhWpKS/4hlPSg+JhyJT1b2SVVDO6CRw9ki7dYnQug4e8O1uxhej3CkUvY8KN3AhiMscAsSypgZjKql/XUMqWSzvugu10piDFSTLkSQUZ5oTVPrMpLDKoCqlBLFretXSNlKw9CC2XLexJq7AGwsBFYYATGClUJd6gjVTkBn9UN1pGtrwSZBYPoCtT+mmHI4PqorvFqB6i1AOcUcDKTMXlUoodQCltQBRFFF2BtXVuddnjMCFKUSkqFGYskZSkB7Elj1LGsUU4BDKQpAKUoTu+o6gpWZXJ86RRyzX1pSArbIwwQtZr+zC0sQxchASRxBCaH7IxailRQaP3OVTsRVizXNN2NEhAEs0WGDZlVXusQ6KFgCR/pblRxuyc4IDubHK7JNSOKku6har9qTpiezPY+cBlBSBRxrQs1Q4NBcXpCi3M2POBIK8qxRTLCXHsk0u1Ow6DkWFI3apoolTneLGgt6RYB4sCR5cTCQMqihnoFC9nbsXbyjsKMZAivicQEMMoLKAtoqg1rvJN7A66zYZyaFna1KlifVIpWFChJDYSVIapALs/E9Tr3iqqWHNP9+MdhRWRJMURgSehh5QQH+r6v2aFCjNlDs9yLse9r/HrClmhPC4oxs9IUKF5AS5oND1poeXnD0y2ty8jChQeQI1kgKbRvlHFLr8PjChRNDKZG8Txb5J7CLcgO/mX93whQodARSllRULBn84mlYdV6NVh87XvrChRURMrow7rNSCHbViUnlUbsUlO5BIIKX4UcBmtp8IUKLoRzBH2gSEuxSS41TQHr15xYwshy7ndcULHeoQ4q1fcOAhQooR3DzDLDLZRoxbQaXdu/8AdQoUbJ6I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0" name="Picture 4" descr="http://2.bp.blogspot.com/__Uv2AAgZZrA/TObJAMgHXcI/AAAAAAAAAAw/h3H8I1VJHJQ/s1600/DSCN1677.JPG"/>
          <p:cNvPicPr>
            <a:picLocks noChangeAspect="1" noChangeArrowheads="1"/>
          </p:cNvPicPr>
          <p:nvPr/>
        </p:nvPicPr>
        <p:blipFill rotWithShape="1">
          <a:blip r:embed="rId3" cstate="email">
            <a:grayscl/>
            <a:extLst>
              <a:ext uri="{28A0092B-C50C-407E-A947-70E740481C1C}">
                <a14:useLocalDpi xmlns:a14="http://schemas.microsoft.com/office/drawing/2010/main"/>
              </a:ext>
            </a:extLst>
          </a:blip>
          <a:srcRect/>
          <a:stretch/>
        </p:blipFill>
        <p:spPr bwMode="auto">
          <a:xfrm>
            <a:off x="1981199" y="2798259"/>
            <a:ext cx="3446475" cy="15878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s://c2.staticflickr.com/4/3069/2812372471_fb951db15d.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l="4602" t="2858" r="10209" b="5485"/>
          <a:stretch/>
        </p:blipFill>
        <p:spPr bwMode="auto">
          <a:xfrm>
            <a:off x="2255675" y="5867400"/>
            <a:ext cx="1319403" cy="21772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07402" y="6133737"/>
            <a:ext cx="2515275" cy="1524643"/>
          </a:xfrm>
          <a:prstGeom prst="rect">
            <a:avLst/>
          </a:prstGeom>
        </p:spPr>
      </p:pic>
    </p:spTree>
    <p:extLst>
      <p:ext uri="{BB962C8B-B14F-4D97-AF65-F5344CB8AC3E}">
        <p14:creationId xmlns:p14="http://schemas.microsoft.com/office/powerpoint/2010/main" val="10741119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486036055"/>
              </p:ext>
            </p:extLst>
          </p:nvPr>
        </p:nvGraphicFramePr>
        <p:xfrm>
          <a:off x="728664" y="718457"/>
          <a:ext cx="6315075" cy="7739743"/>
        </p:xfrm>
        <a:graphic>
          <a:graphicData uri="http://schemas.openxmlformats.org/drawingml/2006/table">
            <a:tbl>
              <a:tblPr firstRow="1" bandRow="1">
                <a:tableStyleId>{5940675A-B579-460E-94D1-54222C63F5DA}</a:tableStyleId>
              </a:tblPr>
              <a:tblGrid>
                <a:gridCol w="6315075"/>
              </a:tblGrid>
              <a:tr h="1516744">
                <a:tc>
                  <a:txBody>
                    <a:bodyPr/>
                    <a:lstStyle/>
                    <a:p>
                      <a:r>
                        <a:rPr lang="en-US" sz="1900" b="1" dirty="0" smtClean="0"/>
                        <a:t>1.</a:t>
                      </a:r>
                    </a:p>
                    <a:p>
                      <a:endParaRPr lang="en-US" sz="1900" b="1" dirty="0" smtClean="0"/>
                    </a:p>
                    <a:p>
                      <a:endParaRPr lang="en-US" sz="1900" b="1" dirty="0"/>
                    </a:p>
                  </a:txBody>
                  <a:tcPr marL="97155" marR="97155" marT="47897" marB="47897"/>
                </a:tc>
              </a:tr>
              <a:tr h="1676400">
                <a:tc>
                  <a:txBody>
                    <a:bodyPr/>
                    <a:lstStyle/>
                    <a:p>
                      <a:r>
                        <a:rPr lang="en-US" sz="1900" b="1" dirty="0" smtClean="0"/>
                        <a:t>2.</a:t>
                      </a:r>
                    </a:p>
                    <a:p>
                      <a:endParaRPr lang="en-US" sz="1900" b="1" dirty="0" smtClean="0"/>
                    </a:p>
                    <a:p>
                      <a:endParaRPr lang="en-US" sz="1900" b="1" dirty="0"/>
                    </a:p>
                  </a:txBody>
                  <a:tcPr marL="97155" marR="97155" marT="47897" marB="47897"/>
                </a:tc>
              </a:tr>
              <a:tr h="1357086">
                <a:tc>
                  <a:txBody>
                    <a:bodyPr/>
                    <a:lstStyle/>
                    <a:p>
                      <a:r>
                        <a:rPr lang="en-US" sz="1900" b="1" dirty="0" smtClean="0"/>
                        <a:t>3.     </a:t>
                      </a:r>
                    </a:p>
                    <a:p>
                      <a:r>
                        <a:rPr lang="en-US" sz="1900" b="1" dirty="0" smtClean="0"/>
                        <a:t>    </a:t>
                      </a:r>
                    </a:p>
                  </a:txBody>
                  <a:tcPr marL="97155" marR="97155" marT="47897" marB="47897"/>
                </a:tc>
              </a:tr>
              <a:tr h="786191">
                <a:tc>
                  <a:txBody>
                    <a:bodyPr/>
                    <a:lstStyle/>
                    <a:p>
                      <a:pPr marL="347663" indent="-293688"/>
                      <a:r>
                        <a:rPr lang="en-US" sz="1900" b="1" dirty="0" smtClean="0"/>
                        <a:t>4.</a:t>
                      </a:r>
                      <a:r>
                        <a:rPr lang="en-US" sz="1900" b="1" baseline="0" dirty="0" smtClean="0"/>
                        <a:t> </a:t>
                      </a:r>
                      <a:r>
                        <a:rPr lang="es-ES" sz="1900" b="1" baseline="0" dirty="0" smtClean="0"/>
                        <a:t>Este es el cuento de </a:t>
                      </a:r>
                      <a:r>
                        <a:rPr lang="es-ES" sz="1900" b="1" i="1" u="sng" baseline="0" dirty="0" smtClean="0"/>
                        <a:t>El cumpleaños ruso de Julia</a:t>
                      </a:r>
                      <a:r>
                        <a:rPr lang="es-ES" sz="1900" b="1" baseline="0" dirty="0" smtClean="0"/>
                        <a:t>. </a:t>
                      </a:r>
                    </a:p>
                    <a:p>
                      <a:pPr marL="347663" indent="-293688"/>
                      <a:r>
                        <a:rPr lang="es-ES" sz="1900" b="1" baseline="0" dirty="0" smtClean="0"/>
                        <a:t>    ¿Qué parte muestra lo que hizo el autor?</a:t>
                      </a:r>
                      <a:endParaRPr lang="en-US" sz="1900" b="1" dirty="0" smtClean="0"/>
                    </a:p>
                  </a:txBody>
                  <a:tcPr marL="97155" marR="97155" marT="47897" marB="47897"/>
                </a:tc>
              </a:tr>
              <a:tr h="1412722">
                <a:tc>
                  <a:txBody>
                    <a:bodyPr/>
                    <a:lstStyle/>
                    <a:p>
                      <a:r>
                        <a:rPr lang="en-US" sz="1900" b="1" dirty="0" smtClean="0"/>
                        <a:t>5.</a:t>
                      </a:r>
                    </a:p>
                    <a:p>
                      <a:endParaRPr lang="en-US" sz="1900" b="1" dirty="0" smtClean="0"/>
                    </a:p>
                    <a:p>
                      <a:endParaRPr lang="en-US" sz="1900" b="1" dirty="0"/>
                    </a:p>
                  </a:txBody>
                  <a:tcPr marL="97155" marR="97155" marT="47897" marB="47897"/>
                </a:tc>
              </a:tr>
              <a:tr h="990600">
                <a:tc>
                  <a:txBody>
                    <a:bodyPr/>
                    <a:lstStyle/>
                    <a:p>
                      <a:r>
                        <a:rPr lang="en-US" sz="1900" b="1" dirty="0" smtClean="0"/>
                        <a:t>6.</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r>
                        <a:rPr lang="es-ES" sz="1900" b="1" dirty="0" smtClean="0"/>
                        <a:t>¿Qué dice el cuento acerca de las muñecas rusas?</a:t>
                      </a:r>
                    </a:p>
                    <a:p>
                      <a:endParaRPr lang="en-US" sz="1900" b="1" dirty="0" smtClean="0"/>
                    </a:p>
                  </a:txBody>
                  <a:tcPr marL="97155" marR="97155" marT="47897" marB="47897"/>
                </a:tc>
              </a:tr>
            </a:tbl>
          </a:graphicData>
        </a:graphic>
      </p:graphicFrame>
      <p:sp>
        <p:nvSpPr>
          <p:cNvPr id="3" name="Rectangle 2"/>
          <p:cNvSpPr/>
          <p:nvPr/>
        </p:nvSpPr>
        <p:spPr>
          <a:xfrm>
            <a:off x="727149" y="159657"/>
            <a:ext cx="6304750" cy="558978"/>
          </a:xfrm>
          <a:prstGeom prst="rect">
            <a:avLst/>
          </a:prstGeom>
        </p:spPr>
        <p:txBody>
          <a:bodyPr wrap="square" lIns="96371" tIns="48186" rIns="96371" bIns="48186">
            <a:spAutoFit/>
          </a:bodyPr>
          <a:lstStyle/>
          <a:p>
            <a:r>
              <a:rPr lang="es-419" sz="1500" b="1" dirty="0" smtClean="0"/>
              <a:t>Imágenes para las preguntas de Selección múltiple…</a:t>
            </a:r>
            <a:endParaRPr lang="es-419" sz="1500" dirty="0" smtClean="0"/>
          </a:p>
          <a:p>
            <a:r>
              <a:rPr lang="es-419" sz="1500" dirty="0" smtClean="0"/>
              <a:t>Texto Literario: </a:t>
            </a:r>
            <a:r>
              <a:rPr lang="es-419" sz="1500" b="1" i="1" u="sng" dirty="0" smtClean="0"/>
              <a:t>El cumpleaños ruso de Julia</a:t>
            </a:r>
            <a:endParaRPr lang="es-419" sz="1500" b="1" i="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pic>
        <p:nvPicPr>
          <p:cNvPr id="26" name="Picture 8" descr="https://c2.staticflickr.com/4/3069/2812372471_fb951db15d.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4602" t="2858" r="10209" b="55708"/>
          <a:stretch/>
        </p:blipFill>
        <p:spPr bwMode="auto">
          <a:xfrm>
            <a:off x="4495800" y="966259"/>
            <a:ext cx="1498162" cy="111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xQTEhUUEhQWFhUVGBcaFxYVFxcXFhcXFxQXFxcXGBgYHCggGBwlGxUYITEhJSkrLi4uGB8zODMsNygtLisBCgoKDg0OGxAQGywkICQsLCwsLCwsLCwsLC8tLCwsLCwsLCwsLCwsLCwsLCwsLCwsLCwsLCwsLCwsLCwsLCwsLP/AABEIAQMAwgMBIgACEQEDEQH/xAAcAAABBQEBAQAAAAAAAAAAAAAAAQMEBQYCBwj/xABEEAABAwIEAwUEBwYFAwUBAAABAAIRAyEEBRIxQVFhBhMicYEykaGxBxQjQlLR8GJygpLB4TNDssLxU6LSFSQlY+IX/8QAGgEAAgMBAQAAAAAAAAAAAAAAAAIBAwQFBv/EACsRAAIBBAIBAwMDBQAAAAAAAAABAgMRITEEEkEiMlEFE4EVwfAzYXGR0f/aAAwDAQACEQMRAD8A9uekCV/BcjyUgEolcgbJY3/XFACyiVzG1knOyCTqUoXIFx+uCGhAACgFA4I5eqAOpXIcqHtL2hZhm6f8w3jeBPtGbD1+Kxlbt+8OAbyuZke+APclckh1Bs9PfWA3t52sqXMO2GEpGHVmzyb4vkvLc17d1qzdIG3XcQdxtxkLG4vGOJBMy43m59CdrqHP4JUPk9qxP0l4ZuwcRzNvkpGB+kPC1IGrRJgaxAPqJXgrKnjIOoB08vyUqlTGtoBmI5Az5FJ9xlihFn0tgca2q2WOa8c2O1D3qVK8IyXMq1CXUXGQbtki3yI/Vl6N2d7atqw2u0U3Abz4T5/hPwTRqJ7ElSa0bIFKSmqbwQC3Y7QZB6hdnirCoWUSueSAgDvUjUuALBdcf10QB0hIEIAV4XGkLtyRAHOlLCEIATSlhCEAJCAEqEAELPds+0rMDQ1Eaqj5FNnEniTyaJufLmtCvAPpYzkVsY/QTppRSBm0tnUWx+0SPRLJ2Q0FdlDmucVK1QuqO1OJ8R/p5Jh1SRO/L+3RVdKS7+iuKTeSzvBpWSprvINuvn5rltRx3PzVx/6dquf15qBicCWmwtup7p4Dox3B1RPicCeA1fmpwy/UdWkc5G/wVKWcRBHIifQ8lMwDxNnFh+Hyj3pWSjQ4CnpuHnycSJ8jKsqdcC5B6kCY84+aq6esiZYeoIE+60pxuI6EHmLke6Ug5qsmz2rhXgsOqmfapz4HDm0/cd8CvVcBi2VqbajLtcJHMdD1XgzMVAg+nKenEHotX9HPaIsr9w932dU+GTYVOHv29ytpzadmU1IXV0ergJA1KlWkzCQiEqEACEqEAI5crpy5QAIQhAAhCEACEIQBBzzMm4ehVrP2ptJ6kxYDqTAXyzjsUXOLidyT1JJuSvefpkxWjAafx1Gt9BLv9oXz683Vcy2CwPYY3t6n5qwZWPoq7D3K1WRZR3gk7LNUlY0043OMrpOqGBtzWgbkmoQeKs8vy9rIDRACvKOHWfs2alFI8oz3IHUjqAgfDyVZQqx7TZjiF7ZissbUYWuEgrzjP+zz8O6RdvXaFbGfyVSh8EDBuBGoQRxtMeZAn3rvEOO4Ejm03TNMtaZEtPHkR6LmpUdNnW/XqE5Ux6hmDTZ4I4TwK570sqC9iQWkcxeRyKr61UX+MbH8l132saekjmDwU2IufSnZrMxicPTq8SId0eLOHvVmvPfobxJNCswn2XMd/OyD/oXoS1Rd0ZJq0mgSpEqYUEIQgBHLldOXKABCEIAEIQgAVV2kzb6vRLh7Rs3+p/XMK1WO7ds1up0+BHw8U/BqrqycYNou48FOok9Hl/b7OqmJo0y4vIDiYcZG24WHoYdzyA0XK3/aWm1wcxoNmnhbw3HrZRux2VX1kLJCq1HOzbVpLvjCKjLOzNUul4gei3mW4QMAA4KRVAapGDrNIvZVSblseCSWB7D04VjRao7W8lKoqEhmyZTao+aZc2rTLSN0+0pwuVngr8nkfars86iS5t27gjgsi7EkG699zDBNqsLSNwvLO03YuowudTu3cDjHLzCaMrYYso3yjI1Kku1D169V0x9weXpb81Fe0gwbEfNOtEfrZXmc9z+hVs4es/m9rf5W/wD6C9GWD+hilGX6vx1Xn3Na3/at4roaM836mKEIQmFBCEKAEeuSunrhSAJUiEACEIUkgsd2zfFZp/8ArgH9ouMD5rYrOdr6M926LAkE+4t+RVNdXgy7ju1RGAfhQ5192kgjrAN/eFYYDDhoDWiAuajfG7qR8hv6QpeGasCR0Ju7G8bDRJ25/wB1Vtx+HfYug8x+a1TactgixCx+f9j6dT/Cim6ZsBE2+KZRTeRW2lgfdSr0/FTq943grXKc2L7PEO4rO4LK6uHa1xf4nOgsvoAMBovtJ62kdZtcA6alxBCiSs8DxfZZNSx661KI2pAUetmjWmHGFIiRYF6jYt4O6SnXa4S1wPko+IclY6PKe2WVGnXc8DwvM+vH4yqvB0DrAiSSAGnYkm3zW47X4tsBtiSVx9FuS/Wsd3jrso/aHkSDDB77/wAK0Um5KxlrJRdz2Xsvk4wmFpUBuxviPNxu4+8q2QhbDCCEIUACEIQQI9cLt64UkghCFJIIQhAAuK1IOBa4Ag7g7LtIoAwGfYVlOs4MEDkOoHNMZeZTmaVu8qvfwJt5cFGw/huufO3bB06a9OTQ4ZoS1aLTuFWU8zbsDJ5BOvx8NJIhQS0xasNs0brnAYIai47m5XDtZItYqxps0tS3uyXoo8+qOEhlgBJJ4BZmrmtNj9FcPFpJiQAYuY23HvC2zWy4rPZ52Wp13EmWvizhI5WiYiABysmik9itySwMU8skCphqoI5TbyspTcW6NLxDlWYLJK+Gq/Zj7K1gSSIEGZ3B+HkrHNnllIkDxu8LR1P6n0UOKuS5Ox57jhUxOKLKYL3F2lobeYtAXvfYjsy3A4cUxBqOg1XDi6Nh+yLgevNYb6LMgLa/ewToDpdwl0ggDiZ49CvWlspJWujFyLqVmKhIlVxnBCEKCAQlQgDl64XVRcqSQQkSqSQTWIrtY0ucYA+PQdVzi8QKbS435AbkxMBZbNqhOLpl5lrqbtMbAhzSf+1CQrdiJnP0gd0SGsbI2DpcSQYIsQoGE+kp1Vr2PoaC4ODHNdsdO5BH9VnO2tejRrVBp+0I1cYEguuT57LM9mjUqPNR86SIa3YX4x6AKay6Q7P8BRfefVZ+T0LBVdTfMD5K2w+HDmkFZfKsRBLVrMC+QuWsnW0Z7E45uGrCnV8LX+w8jwE/hJHsnzVxoD2xYghM5/gG16ZY70PEHmFAybLnF2mnULHiXObBLC2YETbiOqYdJOPa486m+k4EOcWcWmXDoRyPkrP/ANbZABNza8wPXgozsyDSW1mFpbYuAJYes8F22nTeJEEFRYVp+SZg4k3nqFOrUgQqfvwxzRtNlPOJQFhqu7TZN0codiDpFgPaceE7x1PyT2Cw5r1NIMDny6/rjC2GFwzabQxggD9SeZV1Ol23ooq1ujxsbyzAMoUwxggD4nmpaRKtSVsGFtt3YJUgSqSAQhCgBUJEIIOXrldVFWYjNmA6acVH/hafmbwpRJYqLiswp0/beB0uT7gqWviK7/C+KTjswEwf4h7XoqvN8rfoDi5oa0hxieFyBYe8qbBcuxie+b3mwBsOk/Mi/qqjOagaKTj/AJdQt9Cx0D3FqayTMHEvYBpkBwG5E2iDvDdE+arc91lrtRcdAFQAgNvSdf8A7YF/zTpFctmc+kRgdXoVi2zmljhuDpIj4P8AgjKsLaVd9qcs73BkyS+mQ8Dps8egJPoq7sy/XSHNtj5j+yTmw7UYzXjD/YbhVOteUH5yv3I2Naabw7gbFaTJcVNlDzHChzCFUZXizTeGu4fELlI7G0bXFMMyoD7cDG4LbOaehCs8LXFRouElfDKwItxKqpiXlgptcwgEGXMMuA/EJuSbkqnw/Z6uaheMSaYn2WNbp9zpWnGFPkEupoG6Ac14RDdlTtI1VNUReALjy2XBYSQ0XO1uKK+JbIBfBOzZAJWt7PZUxrW1ZDnESI2b5cz1TwpuTKZ1uiJuTZf3NMN+8buPXl6KwSJVsSsrGBu7uwSpEKSBUqRCABKkSoAEIQoIKnPWElgkBt9UmJ2jp758lE+rACGsAB4j5zPyXfamhOh34A8gcD7O447fFNsptcAQSBya4gT5Ap0sC3yUFXEva7YlzDBt+E6nXMN4Ab8VLzfFnuazHGCGyCImDtvN7cFXY+nUdULdcNkt8I8RGrU+XfuwJsplai7uabo166eiprJMU3NAd1MRqHGysshGyB2bh3cPc8yZa8ENFz4XG4keNrQOit82y+m1wMneDfcPBHrcNPoqHCsaHYhjHx3bw6Dc+wNN3X9tritFndAaRUDxAAdMNnwkOFxwtyRbJDbaTKfJa1j3x06ZY64glri0jbkJ/iWZoAYXG1KQP2VQywng112G/wDL6K/wVQfWaxLYYC0t1cQ5nidHD2N+hVV2sxdPE0y9rSHUC0Sfacx9pINwNQEb8dpCtpJTbpy1L+Iz1rwSqR3HP/S2xQssvmuHm435rRdncR9YpRvUpjxDiRweOY59fNc4vLpXFrUJUpuMkd7j14VYKcXszWW5/UpGHAkcx/ULR0O1jCNjPk78lXHKZNwpmHy1o4KvsXs7xOevf7LTHuVDQzKpiMZTwwqaAdReRcnSJ0tJ4/rgrfNcO4UnupwNIkuOzR+fRYXK6ppYrDOBg6jqdYkNcwtc7z8R8zELbxKDqKU3pHP5fJ+3KMFtmyqZJ9qaws3YknkTBv1n3SvT+zLwaAAERz32Bus41oqQ1jfBFi4WDSLOP4nGBDRsIWrymiGsGnkJ6xxV2lYpeXcnBCRKgBUJEqAFQkQgBUIQgBUJEIApM6xANSk3YuFSJ2OnRI87yPIqPk1IBtRn4Xn0lrSPSCE/2iwne0w5ln0nFzIHERI9dkzkmJFQF4+8Gk9DcEeke6E9/SV29RXY3DRVdJ4wOHtHU4+5wHqrGnRHc07nZnLkms2gVP4Wn/ud/wCI9yf/AMml5M/ohMmSwZPE4NrsUWPAILGRPJr3N58S4e5XONyVgpNaWiWAC2qDaJ6qHmlItr0KgbqDmVWuuBtUDm3NtyN+XJTauLqOZo0guNpJJM6jpAFo25Wh34YLdndCuC6lJmDdJa8kDXTbN4cdBkwPve1w5FRs7rNdTrADT9lJkX0teznfdzP5R0m+zLLGkMovhxIEmI8ZPtQPZgy63JY3PXVMO6tTLWkCjTp6ib6derV5EtA9b9LKUL1ItbKKs7U5J6sZ7BY19KoH03aXNNj+twvUMg7QUMY0NeAyvxbtqjiw8fLcfFeTASfD6jiD+SV2oXYSCLgixB5zwXV5HGhXWdnH43Knx5Y0e01MnHB3w/un6OSUxd0u+A+F/isLlX0h1G0gK1JtSoI8TTpBH7Vj4vKysP8A+hgi+HM9Kg/8Vx/02aeIna/VadrOQ928dOHNOmIbxjbe68uOC746WyTqbYfhEucZ2G49y1OeZzWxZFNrQ0OMNpt3P7x4/JXeWdn3YWldxJqWfFg4uI0taTsBzWp03RpdXtmaFZcispx1HyaHJg1lOmKhlxBt1DiDBPVp36Kwp44iqZcRJGlsEtA0wb7XI8wfjV5HT00neE+G/i4HaxPlc7kyTuoxrNbVM12QWkRNw6A70sWrFY6LdjdUqk8CDyP62Tip8LWc1jZmxnjEOJMeUHyVpRqahKVolO44lSIUEioSJUACVIhACoSIQBW46tp0xaXH3ASfeYHqqJlDu69XuyQ14Y6NgDL9QHjbyHNWmcxqp8vGI5kuZ+Shtph9d4aY0sYDYG94F+IaR7wnS9IifqKXOa7xUJ1mzG7xHtv4l7vkpz8bU7qlYfdvpdwt1I9yazjL4qk6/uM+4z/qHkJ4pz6g7umgaTpcRPE+KeUzfmpjYJPBAy7MnV5keCnZh2m51O5biJMciAJK0eWUg1veuG4hgj7pi8HnA9AOqy2TUj35bH2TIb3fDTTAaRynVawvJ2gBa6tiO89iYnSJBjVxJ6Df0Q9hd9SLWoyTU4U5J5ao2Hk2fevLe1OYmo9zSbk6n34kSxvkGmf4hyXona7Mm0aPdN5S7mW8j1cT8V5NXfqc953eZ6DkPKF0OBScpd3pHL+o1lCH21tkOu6Nt/inmPAFxJ4plzQ54HK5/orKhQaWguBJcTETaDHDj5rpvZykrpIjB4O3xlPMPT3JhrLm+x9Cp2S4IVsRTpH7xMi9wBJFueyiTUY9mJGHeaijZdkcmLQ2uQDUePs2n7rD993mYgcvhcZ9h3tfSe4l4aQ7RMCQCLepar3K8EGjy/Xp/wAKLmtJtdjxvFSm3+EFrvn8lwKtV1J3Z6ehRjSgoodbhNbGEi5g2NucdfVVWc4dvfAho1am3gbwB8wAtTSbDR0CoM5b4ieMmPTh72j3quLLXEkBjgKWl5DSBDYEAabA2uISVsU9hoO8ME+KNQGksnmRvCn4yiAGj8I+TUy9mzd4aBfyH9fkmwJlXLanU1CQnFXYLweGIPwIA3HIjkrBVlyFQkSqABKkSoAVCRCAKPOsGajqWipDm6yBwPsyCDv/AHVDl1Z5xdWWuHhjw3DtBALgeUkj/laXHUJLC28a77EElux9FmMtxbmVtDGzLXRJgBoLQDPHhby3tFkfaVWVwzpz+9IDH+y3izg9p5/tJxlZ1Cj9p/iOdqImWlx4NPIWEb+9QcTWruruBLGw6Q5odMaW8D+1TKn5VSfind/Va0NpOIpg3DyLOeDwE/EJljZDs8IepZecPSL4JfUMu4lvJtr6RJNpuTYiydp5oGUC83DAYdaDFg4RzNup9ycbiS9+m45g+01v3neR2BHNZXt7jmDwUiA0G7R7LnAchtpETz2MgoVL7klHyK6yhFzekZXPM9fXqlr9/aeRzmGN9Gz/ADbAiBWvUejeq89B/UpzEbR+Ix79136MFThZHm+RN1avZhg22Lju4z6cE+DwBIneCYPmn6GH1A3AAgSRO+yaqU9LiD0uNiDsQrE1opkpe44cIV52BwGus+u4eGmNLdruN3RPToVQ1nbAbkgCeZMD5r1zIclpYegym0kEXc4Eglx3JjdYudUtDqvJ0fplK8u78EzE13spEh0GIBO0mBNx12AVbkmJqOLgXbuabAEb1dtN+HFXmNwLTTMPcPZ4g/ebzVXkmXtDvaPsM4N51DwaJ9pcZHfuT6uNe3cgjmQTEXO3lzKgVMW2q9omCXNJB4GQSPItHwS5vhnE6Zb6h21t/FtJaDaIJsq/LqP28ubGlpPiBJvZl3eEWc8fwoSC5qsS8O2vIi1/aMKVSocTv8lVZbp70uJ6A8LdeV+EC/kVbfWAR4TPBQ/ghfJCxzhpOoGAbkcBxd5BWGHfI3mLfr0hVOY1dLH+Rt6Kdl7rRxAAPWLT5qXoIvJNQkSpSwVCRCAFQiUKCCh7RY51Jg0gS7UAIduSxrYIBi5428lR5Ni2OeABDtJADty20QdjGmDHIc1O7c03FlIjxNa55cRciwaCLG41F2x9ncKkymkSXVOLQ6Rb/EgtkwTttJufD4hEJ46FaBzXPeYkazE9HEv+Ac73KdVqPpAdzdgsaX4jwazqorLAEH2WyANtTt3H0mOnmrSkW06fe1LADwtO4nmPxn4D1VqZQ028HOLzSm2iXyBXI2mCwgdd2N9x3XleOxJe4kmetxPN0G4k39ym9pMxFWuXH24gkH2Wn7nU8/dzVNVfYrqcKh0Xd+Tj/UOR3kqa0jjCbvPN3yEJ1gl/Ro+J/sm8MIZfzPzT2HEDqTP5BbVowS23+CRSr6ZEAg7g8xsRyXNSoXGT/YJppldONkWV7lblK3UTC0e8r0WAxL9940gmY9F7YMI4W1C1vZ/uvFMip95jaTJIiCdJg+00R8V66cKf+pU/m/suTzXeod7gx60lgtMZhnd0Y0kw3gW8RxEqnypjxfSDLGey4zsfxAKRmNB7aNqr96e+l3+Y1VuTd+0gk941ouCA10hzhaLbBYVc6Lsc4qu8VSXB7QOJggTzAuAR4T6K3ynE+F74nUYbe1hJH87ne5S24ulVBDrFoMh1nAC5VFWqFkFrQAzWYFiSZMuEwXC4JF5kxBRe+yWrLA5VxDie5pthxcA48Bq425Ekeh4GFb4fLXMbAqefh3MAc+ipsHhnGsCRcufMOPJpFv4VeupkXOoeTnfJQ/7AtZK3MadUNe5ulx3A9kwN/gFNy7Fg1GOaZbVaSYjSw8L8zEeYTb6oa0w4l/BpJ34C997JtmAcwUiHGGwD1ggA8zff05KXoWOzRpUiFWXipVylQAqEiVAFZn7AKUbmbAxclwEeskeRKpsNQBpOcT7IJBPENbueM6SBPQ+Sldq8XekCDp+0J8wAIjj4XPcP3VHzSuyngy5x8JbBI496dJI9Xo0hSi7PvNRralWAIDnx7IkBwb5AR7m8yqft32jnTp3dIpDysarh04Dn5GWqGcDuTTNqbJ4wakX34NEgk9eNljc2zLvqzqsQCA1jfwsaIA9bn1W7jUu87vRi5NXpCy2dUbDeSdzxJXNS5j3ppreJKdYV2lqxwGs3Hal9Lee/kFNw9QAm+mRAcdhz8v7KDTPiLvQem6e1IauJfq0P4uoHOBBBIEEjYnpZR6rl0FHeZQlZEX7SuS+xIJzGnG8E+5zSV7SKJXj30f0v/kKZP4XR6EFez0n+IeY+a4vMxUZ6HiWdNDGeAikbG/rtLv8AalwDPB+8Sfe4kJzO6nhYP2h7vZP+tM1MUKIAqbAAAjnsB6lYkzdYr+0TWuAZxsS4WcPwgHzEwbGAD7SpA57A2agdqcWjVpmO7eOLhN435Kfi2uJJkEuvN9P/ABAA9ADdsrjNcFUJotDrXk6p0g6Wz7G8ExPJOtCpZH8jxdV9UuH4TPgBaHS2J0vJEieCvMQ52klwPud/WApGVUWspMawQCA49S4SSfena8usNkl7sZmaL9dakzh4nnyZERH7TmmRy3Uv6w4M1vkgRpmNw4SLdQU5i2Btei4NB1EsJ87if1wUzG4cPDwRLQ4W89/imbEir5LeUJnCnwN4+EX5wITqQuOkBIgIAVKuUqAMv2udaleL1PSNBkdRGqOIa5ZntriiMua3bVUaLcgXOjqJbboAtL2yw76vctY8NfLyCdollyOkg9Y63wn0gYoinQoOZpLSTHCGtDWx/MfctXFipTijHypuNORknHUIJMHcSbpv6k3r7100roOXdUYrSPOynP5GnYQ8DK5YxwNwVLAXYU2F+4/I23lt8kR+h+RXbqSk4LKa9RpfTpue1pglt4MAxG+xHBRJqOWEU5v05IlUkN89pEJhv/KsqmUYg27mpb9krjFZLiabNb6L2s5kbefJL9yHyixUppe1/wCiV2KxLWY9hcYApv8A6L1fCZkwvAmbTYONtuAXj3ZUj6439x22qbj9kg8F6NTDS48QBxbeS4n77xHKei5PMzUZ2+CkqSLLO8zYHs8Q8IJIm/imLHiCwKhdnn1io4QdNOZ6m/wiR1vwuqvP60OcWOE2Y2dPEA2I2gvgbiXBRskBYXOB8Ej1c0XibmBJJtwG4KxqJubNfklbvqbYBmSCOAJNx6AD1PNL9YIEneSY/dZEfzEprs89wc7YDhHWHH5x6KI29Rxu69XSN5u4iB5vHwTNeBIvybbBNDWNaTJAAJvwAC6xVYWgpo12QfEAeA2MnbdVGJwb58FUydmu8WrmLpYxVwlJ2Crii6uCD4aIl0cXu9hoHOL+oUxmLeKbnOA8VhG0udHuBd7gqjJsPVZTis0Co53eVIM7uMCN+At0Vnm1Q06TS0h43IiCGsuSPWAR1TSsJBstcpqF1ITwkfH87eimqLl1PTTaOJEnzdcj4qSqjQKgJEqCRZSrlCAKDtPWLKuGc4eCajHg8naINvIrHfSbk1ao6nUpt1sYwyBd48UkgcQJGy2najD66OkbguIvuWlp+UphuKa+iyoPu+15Rpd+forqM3TakjNWgqkXFnhgcnGX2Wi7R5WK1V9bCgOYbOA41BIcWjkQAZ5yqHuXU3Fr2lrhwPXiP1wXcp1ozWDg1aEqd7o7a5OtTDmSmy5zeqv0ZOvYmjyW/wDosrNDcQyD7TH/AMzdP+xec0MSDaYK2P0cYt4q12tpuf4aZOmLCXwb7rJzUnRZq+nqUeQvyekYmoCDY2/pdNVawEW3MH1UKpi6hmMPV246W/Eyq7H5hV8LRRc18F41kaDpG2obElwAXFjE9DKT+CThOydBpGJpsDKu5j2TGoDw/ds87KVVxLWOc17b24gDaePmusDiJpMAnVIDwd2n2iHDzEKJiwyv3rZ0vPh1xqiW2IBjh13U58kJrxgxuFZ9ZxtV7rUWSBHW2meBIm42k9FTdoszaa5o0BpYxsW21OaQAOQA4dV6Bl3ZehTptpNe+BuQYc8xcu3BJUrB9kMDTdqGHa5x3NQuqTeZhziN+ihsfBRYbEaZay4bJLrxdrTvxvOyuMoy8Yem3W/VVDYJAgcyG+o33MBS81yai4A6dJBHsEgGSG+JswQpODdTs0HxOE33IgfmhybIjFIjVa2oQfcbCepUHJMQ51apWmadPwMDuGkeKOI42ub8Fc5m4NpuJAmIH7zrCD71HGUCnQZTZxjUDy9pw5dL85ui+ASzcfwNVtZ0kQ4+Ig7ifZA4GBGyjVQX14+6SG+YE6j/AKhP7IXFfwUnOIh52vHidZpnzIvuegsuezL9VQtkubTaC1xFzqEC/Vun1BUNkwiadKuUspC0VKuQUqAFlCRCAIGfCO7jmf8AU1ZTKhNLEM+7qqCOhBlCFbD2meXuGuy40amts1r3ADkDUdPyCrPpJwrAzUGgO7wCejmFzh6kT5oQtFH+sjPWzRl/gwNFxlPlCF3Eeensr8a2LjdbH6Lsa9r60O+6zgD953MJELFzPYzo8L3RZ6RUzGpI8Xwb+SpswxTneJxksaC0wLHW29kIXIgdibwSs2P/ALqi4WLmODo+9wuOOyzOXZpV76sNQ/xB91v4T0SoVsdFE/ci3p5lU1bjf8DOR6J6rmtUEQ7j+FvPyQhIy6JKzLGP7mZEyz7rfxt6LL0MyqOYJddoYWkNaCDop7EDqUIREU3eLMmiDcF9+tgrDE+1/D83X+SVCq8ouXtI+dCWsB2lxg8xTcR8VX9ktqv75+ZQhKWI0CEIQSKhCEACEIQB/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s://encrypted-tbn2.gstatic.com/images?q=tbn:ANd9GcRLpEZJxBqr2zM0IDsJXpIWj-JssPkjGMcy56PXuT4Z2Wa0Q2IW"/>
          <p:cNvPicPr>
            <a:picLocks noChangeAspect="1" noChangeArrowheads="1"/>
          </p:cNvPicPr>
          <p:nvPr/>
        </p:nvPicPr>
        <p:blipFill rotWithShape="1">
          <a:blip r:embed="rId3">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8546" r="21039"/>
          <a:stretch/>
        </p:blipFill>
        <p:spPr bwMode="auto">
          <a:xfrm>
            <a:off x="1999569" y="852329"/>
            <a:ext cx="1103539" cy="12155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AutoShape 8"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jpeg;base64,/9j/4AAQSkZJRgABAQAAAQABAAD/2wCEAAkGBxQTEhUUExQWFhUXFx8YGRcXGBweHRgYGRweGhscGBwaHSggGBslHRwYITEhJSkrLi8uGCAzODMsNygtLi0BCgoKDg0OGxAQGywkICUsMDQsLDQsLCwsLCwvLywsLCwsLCwsLCwsLCwsLTQsLCwsLCwsLCwsLCwsLCwsLCwuLP/AABEIAMgAyAMBIgACEQEDEQH/xAAcAAABBQEBAQAAAAAAAAAAAAAAAwQFBgcBAgj/xABTEAACAQIEAgUFDAQLBgUFAAABAgMAEQQSITEFQQYTIlFhBzJxgZEUFyNCUlWhpLHB0eMzwsPwCBUWJFNicoKDkuFDRFRz0/GEk6Kj0iU0ZHSU/8QAGQEAAgMBAAAAAAAAAAAAAAAAAAIBAwQF/8QAMhEAAgIBAgQDBwMEAwAAAAAAAAECEQMSIQQxQVETMvAiYXGBkaGxFMHRBTPh8RUjQv/aAAwDAQACEQMRAD8A3GiiigAooooAKKKKACiiigAooooAKKKKACiiigAooooAKKKKACiiigAooooAKKKKACiiigCj+Uryg/xV7n/m/X9d1n+1yZeryf1GvfP4bVSff/Pzf9Z/Jo/hJ74D/H/Y1nvQPoc/EZiM3Vwx26yQC57WyIObmx9Fr+BgdJVbNC9/8/N/1n8mj3/z83/WfyabY5eHYMFMPg4JSDlWSbNIZGAu22y/1tt9KioOE4LiTpEsCYOeRXKPC10V0+LIh84MLm62NLrV0FLsT3v/AJ+b/rP5NHv/AJ+b/rP5NZ3H0WMMwixekpfKkCnWQA6yO/8AsYOeexJANgBdg6x/QyWZ2fAxF49D1YzAxi1xczWJLi0gS5IWRL7i7E1EvXv/AJ+b/rP5NHv/AJ+b/rP5NZZwfo9LPZiOqhIzNPJ2UVAbMy5iOst3LfUjardxfos2IjgWB4YoI4UeMObAmd8rySyAlQ5sguTrlsBZdAGoll9/8/N/1n8mj3/z83/WfyaoWE6E3GaXGYZE0yMjiTPpmNgGBXTa45cqeHhmBkjhwkeIBnZrRtqUWWSUAhyiAyXQKM5ygKost70EVEujeXpgATw0gNexOINjbex6jW3OvHv/AJ+b/rP5NZs2IwyYVgjmRxK4hWRAw6s5Qz5VI6qRrZrnNokag6E1XqLGjBM2r3/z83/WfyaPf/Pzf9Z/JrFaKLJ8NG1e/wDn5v8ArP5NHv8A5+b/AKz+TWK1fOE9FeHSYb3Q+KnCoFE1gvYcgEgDJc7i29JLIoq2JPTDmW73/wA/N/1n8mj3/wA/N/1n8msTV6UgXMyqCLsQBrzJtrT2NoibR7/5+b/rP5NHv/n5v+s/k1RODdCi3EfcOJfKchYtEQ2vIdoWqoOwubHS+l+7lelU0+QsdEnsbV7/AOfm/wCs/k0e/wDn5v8ArP5NYoWFdqbH8NG1e/8An5v+s/k0e/8An5v+s/k1itFFh4aPqDyaeUD+NfdH836jqer/ANrnzdZn/qLa2Tx3oqk/wa98f/gftq7TFT2Zz+EnvgP8f9jTvoNhVi4PHZsnWJJK7qQCCxIvfkQoAv4CvP8ACIwEkvuExoWC9de3K/VW+w+ykfJFOZYPcMw6t0LFRIP0kTm7BRzKm9x3MPGhNWLJ+zscl4BDkgWOOEzyI1y2IbsIozHq1KkMlrC+l9KguivCOsxUE6AxdVeVhcaq2gW45m59V60GXDi0sSyKr3MbKpUHKHYqNNcoUjTvvUf0eiWNXQOjPn7ZWwGg7N+7sn6TWHh4t5FfQ3cTkhHE6Xr167RHlOxcWHZMR2Vxc2HaMF0zIEQgHTcSsGUAm6gA99ZXjukmKlcO+IlzAKLq5XzAQp7J1YXY5t7sTzqZ8pfHxjMUBEc0cK9Wrcma93IPMXsB6Kq+HwjubIhY+FbZczNjrTuPcZxmSSIozOzO2aaV5C7S5dI1JOoRNTa5uTfkoFl4t0QlbADGy4i8gjST3KE/R4dmKqR29FA1tlHPXnVUXg87DSJ9fCrdxTplxFutzxKsEkRgEPVjIilcoynztLEi5teqcjna0Ne/+Abj0PEPk8U8Vbh3unzUzmbqeYANsnWeO+b1VTsFxGSJX6tsudcrEAXy8wG3W97GxFxpV1n8os5xC4r3Hh1kBJLBWvJdShDNe5Wx28BVaxvFetxEcvuaFQhX4GNCEYKb2YbkHY+FRi8T/wB9l9epKZY8d5Nmjjwze6FZ5JYYpoxHrhvdHms3b7WulrLc074n5LHQxrFiC7viOoAmgaEE5WYuhzNnUBSbgeg8qa/y94jI0ruiyo7rIEKC0ZSQSJkK2Y2y2FydPGlMR0xx5dWgwseH+G69hGpPWSkEFnLNzBO1Ur9T1a9fIjWu54wHQCDEH+acQWYLOkMp6gpkElwrpdz1gJB7r23pjD0Nj6vEzSYvq48NizhnPUljlGiyBQ/NrDJy1N9NV8Z0ixhCLh8JHhEWVZisCEB5EN1LknUD5O1eOknHcZi4jD7lSCN5OtlEKkdbKd3e5177d4FMvGvd7fK/wGpdxt0x6MQYIIExnXyuEfq+oKWjkUsHzZ2HIC3jTjgA/wDo/Ef+ZHUdx98Vi5EkeAqUiSIBQbWjGUE3O5pfh2KniweIwvuUsJyCXJIK2AAsNjt9NPUtCTdu127i5GnHZ9UX/F5euxQ6uMW4YraIvnHNrtvqdahOkvGmhwmDgRE/nOHjDvbtZVZbKCPEk694pGbpbiWQr7gGd4OoeTMbsALKRpoBdjl11O9QfHsXicSuGHuYxnDJkVluc1stib7arf11VjxtNavz7v5M8Ibq/wAmhJxAvx9YciAQq9nA7T9YEPaPMC2ndc1HdBMuHweEOaFVndzPnHalUAhUUWOa2lxtaouTpXiDiosUOHKJUV1ezH4TPlsSbXGXKbDXzjTXo70hxOFjVDgRJ1Ts8LEkGIve455hr4UrxS017l1Xv/2Joemv3+JYOheOjSLqMMEkaOaXrsPoHnizMEKl9HsLCx+iskcWJ0I1Oh3HgfEVoHAuk+KgiWOTBGdo5WljcsVyu+bMSoBzas2xGhqoT8MxLsztE5ZmLE25sbn6TV+NVJ2acW0nZG0U/wD4lxH9C/srn8TYj+hf2VdaNGuPc1z+DXvxD/A/bV2lf4OuEeNseJEZSRBbMLX/AE1dpkUPmXrpx50Pok/UqsugO66g3BGhU94I1B8as/TQXkg0Pmya8t49/Hu9dV5ox4+yubnbWR+uhmmvaKpxbo6erQRshSLOyiRTmIfUrnDai97aX7R76gIODv1JSSYRKQfg1BXOL3IbQkjXa67860TEKCCNbgqdBcjU2Nu7So7GcNiIcuqJn7JdrjQ8iFO5/e9qMeSuY7zTcdLexmeNwpiUKVZbXAUgaH42opfhGJIYWIz3soYCwFjqdNBe1PeK8MXK8qkADQAE2zX1sTctprypjwjqc/wpax0BXe50tqCLnTet93EU1HhptCgZusOXViLZrnXlteq50pxTBgoRyoAKjXWQ5tCBrsB6qlFxSyQgoQqjzNReykrY8swtfXTUVEYoSF7hpbgHNmiy5Ve4Ur2jY6ONfDWsWPzWxKKzi3a63y5SFsL3IU3YAX2ttSaEZVBDKCxJPIrbQDxvSmOw2Ts5baAsTfXxBIuL7+yn/BMLmzXJN1ynLvc7F9NBcA37hW26jYxJ4DjqZkMcZARO2M1rcjluNTre2lWSHGKJRGWuzAlQEYCwNjv3nn4VAYbhWVkVhcoOtc2BUCxawsdbnny9dSXDuFSoCoK2dyzSC4ZL65AD5w3t7dax5NHcWibV7j/SvV/3tQqHW/ebabDkN9fTXopWa0RR59nsrvrrpFecvhU2RQZfH6KMnjXQlBTwFSFHOrFHV16EfgKBH+9qAo8dXQIq99XR1ZqLCjzkoy+Ir1k8K9ZP3vRYaSwdCFs022yfr0V66FLYzack5/26K6XD/wBteuppx+UOmXnQ6X0f9Sq+V8KtHSmDM0XgH+nJ+FQZww8a5XFTrNJfD8IHC9xi0YP2ad3dTaVnL5FAuAGFx5177DmFsL6633FSksQtcjbne1hsSfCo6RMrE26wKbnM+il9mGUEi1voquMmyNBUek0EfVsxbKSudgTfMzagqO8kHamXRfgxLxuSouOsVWbKzZWsOrBPaII3NhtS/SVCsQsM4IyBlUlbL2rFvDv9VHBYXMMpWGOVeq61yxsLajLoc1iQbDW+U7CuipNYuYaS7pw4MGHVsbm5EhuQRy7RNra2ANcWKVRpEdtxbeluGwMsk8YLZIiEAZSBexPYN+0MpGtzT/EREIzA2YC/gPHU7Df1VzHlknWzGWJPuZf0xglLdaysFsAGAurC53PIjlfelujkHWRldkBzEc3NrW9FPunKxCMJHmDK1mDXJtfs2O3a1rvB4cggfOrK23YJYPY3Q6di2mp3rpwyf9KbEcOiJjBxqqlh2Se5joQedqeQz5rG9hyGvP8A0+2ny4SPQyKtyLnLtfxvuab4hl+KLemuf4rkyJQ0hmHfRcUjGSfN7XoBP2UquGk/o3/yn8KZWIdoVaTa4NmVh6QR9teUmFFgOAterUgJa71tMpIiheuMeegtzpIPULxycOxAY9XhcsspVyuaUn4GMMuuhBc+gbU8Y63RK5ifSTpMsQCQFWlcXBAuEW9rnXUnW2+1N+iPEsTiOtdYuuES2LJa1wG7Nj58ljewN+yO8VBcBmRmnx2JUOA4VIzoJZmGbL4Ii2Zh4gVYuE9JWkze6jmWPLiIlQBQrxN2UUDZWzAegeNa3FQi4xV93/HpDKkydwWKSVFkQhkYaEG4pcEUzwOL66KOZwoeRT1mUWBkRrO3rBSnOlYZKmKyydCzrN6E/XornQq2aa3cn69crp8N/aXrqXw5D7pCvaj7rNcd/m29W9RbRjuqc4wNU17/ALqjmHpri8bF/qJP4fhGiPlGyx/vahICPNUDuAAFvRSp9BNI4m5y5flAkZitwDrqouOXLlVCgwtFQ6VcRVRLFnBUxOojVlJznQk72y0j0IwcsmGiDpGIWXLlU+cMtmMniQFpHiCFMNH7pw+aQQsoIvaPK7Etr8q4vtsN6sfBHEGCgz5UQRKbs1tSoPrNq6E1pxaYrr6oqTV7kjBw8AZQLAd3M7k33v476U7GFO5OnO+3rqlcQ6cgAiFc3IM23qH3n2VWOKcaxM2jyMSxsqjT02vtYc6qhwOWb9qkNrj0TLB01gwwhcJMhmuLBRfZr6kbHl7NK8jpFEsUa9WWIAuwIUFlAF8xHq2NVjFRWjKgBdNFBve+l9hr4mveLw9gozEHKAAABlAHPeunDh4qCT33KZv2iexPTTILJBGzHYvmNrc9TqPVTKHjuMl7RmWFPlBVQD+yOdRWE4UCczlj6fjeFHEsQsdgqoGtyA0HpOutWRSjtENPctEXSJohrima45yZmPoA0Wm38q5ri0pudhmJv6t6q3D8Ezm+uup++/hUzhuHAggnMO8jT1Cpk+gLcnIOluKQgMxN+4G49t6er05iLZZYi/eVAuPTt9tVeXBqBqSD3CRvZvUOFKyMsegB9nMgmk8OMhtTNRwvE8JN5jGM9zgW9oOlLYjDZRmNsvygbj28qzdLb7HvU/vepvgfHniJW5IIsfEeA2v4VmnwqflIpPmWDHYpIY5JXtljUsfGw0HrNhVXx2BkHDoI1UtNiMWwkIGpdQwIGu9w1h6eV6S8oOMV/c8caqI5byNbZstgo8BckkeApTjXFGiwEDFryzvJlO2VCEWQ25liLX7napx4ZY9Pdv8AZ/7K+V365ENjowDHhoyCsIKlgbgyMc0jA8xeyg8wg8KlJuE2w0mIY2y9WI12JQuA7lfk3sB4hjSXR/AKkUmJlBZYgtkvbO7GyRg8r6E9wt3044LLJiZp1kOZ8RhpFNh2UKZXjVByUWsBVmSdcuS5/liVb368ie6PAmCK+/wrkdwdwq+jSM1LBaieAEmCMg/EttvZ3t9BqSse+sk4vU/i/wAg2WXoetjL6E/Xorx0LBvNc/I/XorocOqxr11L4eUW6VY4xNFZb5g99bWtl/GoU8XY/EPt/wBKlOmRN4bdz/qVXwT3Vg4jGnlk69UhJZJJ0mO/44O3U38c33Wry/F7amMADW5NtPTUHxbjccOh7b/IU/aeXLxqq8Rx0s5PWNlA1WMX9RIv6N6MfCuXSiFOb6li490ySRTDDCCTfMxN1IsRolte/U8tjVQnleYRvNJcBVC310AAyoO7bb/WiTFopSOME20Y99hqL8xofCkuEL1gzZ17KjQ8+XsGuldCGGOOPsjJ29yYTDRqgdr67d/s7z3U3xWJWI6qWkawsCLoNbAX0/Gu47GaWW2VOfeTz8BpUTFKGbMAWksx7gx3AGpIHq5k00Y2M5UOyqIG7bNI4zWY8jv6Nbc+7SlIFzHM+pu2xuNNRfx3FqQnEZK2zEsDcuNcvcbWubgnwqXnhAdyBaw27qeWyK09xhxbF5RYb21t47Ad3OoLNc3NOsfrZrntE8uQ0FjSCr5oHM/Z/wB6WKoZsk+HJ2MztlX9+XOpTBYtpT2EtGg3Pjt4DY6eFQmFK5vhNUX7u6rNgF+DXQhd9aRolHuOAC7vdrDXxP3b/RUVxCOxNhbmAPbp6fvqWxOJWxBNr9+n7mobiEosvb1Gh9G4++gGJxyXAItYi+tKvYjf0eFNcOmYXAsL3XxB9ptXpY7MAGC79q5YX7rWGp8TapogZ9JpCEgcm4CyAeBBVj7SamOl6AS4aHZcPhY7/wBpxmNu8k1AdLFCxRoL+bIxvuScov8ARV2aNRxTESyb4WAELuOshiBB8bMwPptSZJaal2T/AGQrV/UjOkc/VxwYW9mjvLMBylcWVD4olwfFvCnPQx7PJMDfq4nI/tMAqD1kj2U06F8C90zNLOc0cI6yUk+e5uQD4EgsfC3fUj0VwC+54wR+lPXzd7BSVgS/yQese3iO+qZ6VF41u+vztv7flCLnr+nyJng8RSMDNpYKNNwt9fWWb1AU9L+ii1dAqt7lZYehTXM2nyP16K70LGs39z9eituHyI04vKjnTRlXq2YgKoe5J28z8Kzfi/SFm7EQyjv+Me8n5C/TU75bcSyHBn4nw19rZvgsmY7hdWJt3VSsHCWW51zfGHxiOenIchSyjFS1MVwuVicYKbayMNCdh42Ow/703xLixVTcHzid3Pj3L4c70riUABLE3JsBzt/r3U3QZtVsQOyD39508foFNfUa+iEIRZ0Y66kMCNAp52t3ePspWORgqRhRpzuOdhyGgGunjS7MUN2GYFi3LVQCdO7uojxi3yRMAbZmIte+yqTsTqb68hVsncSIx3EsW4QhV1vcMSfO77+HdSSstxow1BB1uNddQLNSGJsHIB2Ogvyr0maQ2FyALb6AenalWxMiUwCdtcwUGx/urfQAj22p3xKYqNx3eu1M4oWW+lxYWAOtxfw1ocu8oIAyHW6i9hcEi50vbTaobshKuY0xZDZQovYW1pmJQpUDzgWGmvLw8atWC6Myy6CKxY310y37+4a/RT6XoSyOOteJez55awaxOmY6AgW08ar8SK2bGq+RUsHF8ZrAA89b+ob+0VKzNI5QM5Km/ZRcuq2O4JNiCefI1MJw7CxH4RjKRuIxp/mbT6DUxwrFQTEIkJicHMrBszAr8kgb2uLba86SebStVDKNuitw8KmtdIXXldQ30mnXDujGJlPxtr3ZSAPW1qdydK5ntlkZQNOyQGttqQup9QqKxmOkdss0jup8x3Olj8UgaBh9OlQnNkbIm5OhqRx52dSq7hmt6gQLEX5WptJJg4wE6ouWBvdrCwtcCwvz52pDhnFsJFHIk062fkuuS2hIA1JJN/VVdxPEYc3WB2aKNSMzLkMjmxyKDttq3IHXuojjm/NZDkuhI4oRYvGwsF6qDDRCXEEkkBVfNa5NyWsF9ZpvhsSz4fFzN+kxDhWG9hiJC5UHwRLegCkOKYaSHCxrMMsmNk6+RdssGHXLErA6gFnZh/Z76m8dgzHDgkG7K8zLzaWTIkI8bBiB6aHSpd+Xytv7/sVyuvXwCFSmF9zISDimLyEaFMPFZLD+s5uAatMWBkQMQVdAR5n+zG2UjkFsBfnqdKqkMiy4nEKrxgKqRoWYLdMOTcrc65nAPovSi8QaMiSLMGXzjyYcxro4Iv4eNJpd+uvqvkOopx3LWAfGvUbrzzH0MB9xp/7vc+bIwHIX2BF7eravDYhzuxPpqFp57/T/ACUNUSnRC2aawb4nnEH5e1gLUUp0W86U87J+tRWvF5UaMflKh5ZGUS4LMOU9mOw/Q8+V/uqhmEG5GnflJUd2ykC9X/yvcSxMU2BXDMBnE2dXCtGwHU2MgbSwudd9T31nkfSZiWE0EM0TBbiNepIKk5TGy3sRdtCLG/K1DUrtEtrqEuEDHdsvyb3/APV5xHhXfcsY2RQBzAsfbv8ATS44tw/+hx4Pybw2/wA2f7q5PxXCMcvuTFW3JinR3A8UKW+mlUpcqfr5iul1RGhw7Fznt5qjOTZbHbPffbwvShey5nZUGl7C415KSdf9ae4qXCiEKMNjo5XICvNkVN97BgdR4G16sfDOPYcn+YQpEL2ZpkzSOe7U2Ub99RkzaI3pJjDU6TKY2D64sqJm0Oij2H01Z+HdE8Qy3ZVijG5fs6D1a+ynnEulsyuiLkQiMElFyjOSc3ZvY5dBc9/jUPjOJSzMTLKz+BO3haq3lnJdF9x1jLK/C8KgICS4h7aCMhbnWwXffa5NR/DOJwKq5YHJI7RaQABtiuULcWNxY91HRqN3fImi5bt/VqW4x0WkDGdGVxa8inRiFHnDkzAe0DwrNHI1NxmyycIuNpDWfj8jKVj+DXuQb/fTrGYVsThlYZcwuGQnRs2h77NsR6aQwWGwxswnEwOuWHtaEc22UHxqb4TMDLEgUJGpuF3JYDQsfTVPESjBqS5oswwk0+xmMnEDE7QyKWkQ5TqAB4s2uU94sSDU1guKYeJgxDl1vZklC622XQsTrytVDaOSJ3jmBWYMRIGGuYnVj3gnW/OnMzLZHyhWLMhI1BVVTUX53Yj2d2vWliTOfJu9i9JhsLjBI0XWRYhVL5TIXWQLq1jYWbTUePrqs8RwJmRrMQ8SZit7rInevNCBc2N79wtq76JtbF4cAsBcrYclYEXIPhrTdeJZWBtvfQHa/Z22FJFNOkLrsgMFgHkvkXQWueV2NlHpJ2FSeH4jh8KczGOaVDljVj2IyNS7X885thzysTyq2cJ6DxwhfdcvW5SCuHhYhA215H+NppYAc9TerThscYhlw8ccK2sFjQD0XtvWXP8A1LGnUfa+33N+Lgcs1fIzXhuHm4jJJM79blUdbK7hVROQL7LfXQDSp7HNLCxnxUkYla/udY2DgC1g6AH9HGpuL2u1gKtM80eIiMU0KSRtYsLWueRNra+uoiPobw9NUwzjMwH6ZwD9PIXNvCqVx+OT9tNe6k9vr+wS4HJH3/MzjiKSrNcBlaTSMREsbWFkBTVmC2BFtTfStNwiYh4YFni+GjXtvKNRc6Bb+cbc9RUxw+OOBCmHjSFdyRppzLudbDnc1zA8RWcHI2cISM3eTzHPL3Hnvzp48Z47qMdl1KZ4niju9xVG01Gvf3mu9YKGQ15CN3D9/VVhkJ/oo9zL4Zf1qK50UGsnoT9aitmLyI04/KU3y14gK+CHVo5Kz2Lk9kDqb2A3vceys593KG1w8LLc6Kzrcem5sD3VfPLw9pcB/ZxHp3g2rMCw5uq/Sfwp2hJRblsWGLjaKLR4GM21OeUtb0MEFh6a5Jx/GzHJAtixvkwsWpt3kXJHjUC0KHeZfXr9ApzhENiI52se5CRcG42J1B1pWkSsbH+L6O4mONpsQVQrrlklzSEi2gRL2PiTVh4VwrC4cZCZp2c3Vosq57C5DBriIAX1va3O+lVXESz5CpdHB7wQ1PY8dKMvwSkqbqyvqDYjbLroSLX2qnJGc1T5e40wjCL62XXGzYedAsmGWIqbq0bhmXv1sup9dVvBcLJYr2FW+juxFxyJVQbH10keLnnC4/s2I9VA4wo5MPStZ1DJFUi9PG+pc+CgwKVV47mxJEZv4bvUhNaTSUiQfJYdn/KNPbVCj46mxvb0H8KeR8dW2khHgQfwrPLDku2NcOhZcBhSmFgjUiyRhCBpcp2SfE6UlqDpoRVcPSPIey7WJuyZSQfFTyb7fClP5WI2pSe/d1f4E3qvJw2SXtJFmLPGHsvkWTGmHEWGKgimIFgzp2vaCCPbWd9NuHwRGNsMnVo2YMtywzdkgrmJy3Gn90VK4npOCLZJQOfYIv4GoTjPF1liKlHGoKkrYAj19xNaODw58c1d126FPEPBKL08w6NYnqsXhHZgFEyZib8zl1JNiNaXx65MWysoVkkJy9xDE2Pfpb21CYYKylWUfjfv1+7mafyzGV80hu6jKWJ1bIAoLab2trfX1Gujp9qzlWuRecPirgFWuvjT6LiSjdCPQQaojzTID1bJY9oqynU94Nxvva29NhxbEEi7Rx30GmptvbMa5r4BPsdb9br7/A0SLikSmQMSArb25MAeXO96YYzpZCnbN2a1o4h53izfJJ8dgKqWB4HNNmbOWF7lnNlzHc76n0CnuG4GyHzYpRbbKyj2hr00eBxJ23ZXLO+XIY8a47i8XYMoji3ESHQnkXJ1e3IHTwo4RicTAeykwGmqqTYDwI17t++p2KPL5kKof6ub7dKUVX539p/GtqaS0pbGWUU3dktw/papX4aKZT3hND6QbW9V6k4uP4dtna9tij3+gWPqqsFyN3K/3j97UkcTfTrXPoJ/CkcUKsSNO6I4sO01lcWCastr3z7c+XcN6KhfJclnxW+0WrX1/Sd9FX41UR0q2IXy2refh9wG7OI0JAB/QcztVQgwjbkYWJe5ZBf2ir55XEPX8PYMFyGZrlM/9FsCLd41OxO/Kqe64wFBQMwBBbJGNzcEgKNRy1okGrekN43VNFfDA9/ZJ9pNKjiL/wDERH1j7Aa57rX5A/yqPsFePdSfIXX+qv3rVdInfqhnxbEhz2mR2NlFtrX11B05+2ncTggZpIQeeUf6U2xGMS4e21xlGXnt9hpxFi47XA9ZVamtiN+wosaHaVD7K60C/wBInt/1pN+JRnQqD/cX8K4s8R2VR/cH4VFE6mjjRx/LjP8AfAojMev6O/8AzAfvpbsfJT1qv4V2N8OZE6+LPEFbSJUVgTaxuMt9uZqJUlZbw8XmyKF1d7/BN+7tQpDiAuzQL/eFem4nb/eYl9lNJ4sLmYrA4XrQVByk9V2MynXztHsQeY9TeOOEK4MZZrHIyqFUHKLXUkm2a/P21X4i7HTX9ItX4kft/JJLxYD/AH2IU3xGJgfRsZBrz6sevnrXjEdTr1aOvZaxIGhzAoPO5LoW5nWwromhuuYS5chDbatpZhrY317JsNBrroa12ZH/ABG1+LH7fyVvF4WON+xMjr3jl6u77K8RQZnAXn5rXH28x+NTsc0WUCxuIz5pI+Fv2W32A/7UnxPjCpM0kYVw7FvhFGbQ3AZjmJNjqw3Iq2GbU6oy8X/S/AxyyeJF10XXdLv77+A4jhto65bi4dbMQV1Yk8yPZ6KawTxXZZMRKoFhkkiXq5CNDqWN9PlKp00Pc2g40yhSqqjgh42CKGjNtcrBBmB0vffKO/V0mLndmkOInQsSbCaUDU3sAGFh3CmpHKiTGJGDJzJBEO4qVW3oIpKOeIaXkUHukB+1h9lN4sWwAvK7HvLyH7Wr2caOZJ8SCftal0ruXqT7C3wR/wB5k9n4NXfc0P8AxDH6Pvpq2KQ7j/014JgPJPWGo0ruTrfb19CWQwLs0YPedT9JrkmMHKdbekD7G1qLEMPIQD0qa4FRfNWD/wAtT9tGlEWzR/JdNmfFdpWsItr6X6zvJopn5IFHWYyyoNIfMULf9Lvbf/vRVsORJO9OeiD49oCmJ6jqg4PwefN1mT+uuW2Tx86q9D5K5R52OVh/+tr7eurT7UVOlEUZynkv78SD/gkfta6fJieWKA/wL/ta0Wio0okzWfyXu1h7sAF72GHtf/3ae4fyeMgAGITT/wDH/GWr7RU6URSKcvQyQbYlP/51/wDnR/I6X/iYz/4Yf9SrjRRQaUVBehrc5YT/AOHI/a15foJG3nGM/wCGw/a1caKKDSikHyfJyeMD/lNf29dTU+Tc3/8AuVHgIW/61aDRRSCjPR5NTzxC+qE/9akpvJpITpi0C93udzp4n3RWj0UaUDVmd4TyYhCS0sMh/rwSW9gxGtSH8gYrEFMJbu9yn75jV0oqVsL4cexVMV0Ew0hzPHFnIALKhB0Fhaz6CwFIe91hRsGH95z9GerlRQTpRR5fJph2+MQfDMP166nk1w4+M/tb/wCVXeiopE6UUlvJ1Afje0Mf2lJ+9rD8pfWjH9rV6oqSNKKdH5P4B8WL1xX+169t0Cw53SH/AMm32PVuoosNKIPo50YhwbSNELGXLmte3YzWsCTbzzXKnaKBgooooAKKKKACiiigAooooAKKKKACiiigAooooAKKKKACiiigAooooAKKKKACiiigAooooA//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8" name="Group 7"/>
          <p:cNvGrpSpPr/>
          <p:nvPr/>
        </p:nvGrpSpPr>
        <p:grpSpPr>
          <a:xfrm>
            <a:off x="4495800" y="3984172"/>
            <a:ext cx="2178892" cy="1221668"/>
            <a:chOff x="4495800" y="3984172"/>
            <a:chExt cx="2178892" cy="1221668"/>
          </a:xfrm>
        </p:grpSpPr>
        <p:pic>
          <p:nvPicPr>
            <p:cNvPr id="1038" name="Picture 14" descr="Corolle 12 inch Mon Premier - Calin Charming Pastel Baby Doll -  Corolle - Toys&quot;R&quot;Us"/>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95800" y="3984172"/>
              <a:ext cx="1221668" cy="1221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40" name="Picture 16" descr="Corolle 11 inch BabiCorolle First Doll - Babipouce Pink Stripe -  Corolle - Toys&quot;R&quot;Us"/>
            <p:cNvPicPr>
              <a:picLocks noChangeAspect="1" noChangeArrowheads="1"/>
            </p:cNvPicPr>
            <p:nvPr/>
          </p:nvPicPr>
          <p:blipFill rotWithShape="1">
            <a:blip r:embed="rId6">
              <a:grayscl/>
              <a:extLst>
                <a:ext uri="{28A0092B-C50C-407E-A947-70E740481C1C}">
                  <a14:useLocalDpi xmlns:a14="http://schemas.microsoft.com/office/drawing/2010/main" val="0"/>
                </a:ext>
              </a:extLst>
            </a:blip>
            <a:srcRect l="6190" r="11333"/>
            <a:stretch/>
          </p:blipFill>
          <p:spPr bwMode="auto">
            <a:xfrm>
              <a:off x="5667106" y="3984172"/>
              <a:ext cx="1007586" cy="12216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30" name="Picture 4" descr="http://2.bp.blogspot.com/__Uv2AAgZZrA/TObJAMgHXcI/AAAAAAAAAAw/h3H8I1VJHJQ/s1600/DSCN1677.JPG"/>
          <p:cNvPicPr>
            <a:picLocks noChangeAspect="1" noChangeArrowheads="1"/>
          </p:cNvPicPr>
          <p:nvPr/>
        </p:nvPicPr>
        <p:blipFill rotWithShape="1">
          <a:blip r:embed="rId7">
            <a:grayscl/>
            <a:extLst>
              <a:ext uri="{28A0092B-C50C-407E-A947-70E740481C1C}">
                <a14:useLocalDpi xmlns:a14="http://schemas.microsoft.com/office/drawing/2010/main" val="0"/>
              </a:ext>
            </a:extLst>
          </a:blip>
          <a:srcRect t="18572" r="50000" b="24739"/>
          <a:stretch/>
        </p:blipFill>
        <p:spPr bwMode="auto">
          <a:xfrm>
            <a:off x="4707224" y="6119596"/>
            <a:ext cx="1463675" cy="12446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AutoShape 18" descr="Image result for birthday cak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4" name="Picture 20" descr="http://cornandco.com/wp-content/uploads/2014/05/birthday-cake-popcorn.jpg"/>
          <p:cNvPicPr>
            <a:picLocks noChangeAspect="1" noChangeArrowheads="1"/>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2266949" y="6074532"/>
            <a:ext cx="1328071" cy="13347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3" name="Picture 3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495800" y="2331477"/>
            <a:ext cx="1498162" cy="1502874"/>
          </a:xfrm>
          <a:prstGeom prst="rect">
            <a:avLst/>
          </a:prstGeom>
        </p:spPr>
      </p:pic>
      <p:pic>
        <p:nvPicPr>
          <p:cNvPr id="34" name="Picture 3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830612" y="2302897"/>
            <a:ext cx="1522187" cy="1510295"/>
          </a:xfrm>
          <a:prstGeom prst="rect">
            <a:avLst/>
          </a:prstGeom>
        </p:spPr>
      </p:pic>
      <p:pic>
        <p:nvPicPr>
          <p:cNvPr id="12" name="Picture 11"/>
          <p:cNvPicPr>
            <a:picLocks noChangeAspect="1"/>
          </p:cNvPicPr>
          <p:nvPr/>
        </p:nvPicPr>
        <p:blipFill>
          <a:blip r:embed="rId11"/>
          <a:stretch>
            <a:fillRect/>
          </a:stretch>
        </p:blipFill>
        <p:spPr>
          <a:xfrm>
            <a:off x="1619250" y="4008835"/>
            <a:ext cx="1981372" cy="1201016"/>
          </a:xfrm>
          <a:prstGeom prst="rect">
            <a:avLst/>
          </a:prstGeom>
        </p:spPr>
      </p:pic>
    </p:spTree>
    <p:extLst>
      <p:ext uri="{BB962C8B-B14F-4D97-AF65-F5344CB8AC3E}">
        <p14:creationId xmlns:p14="http://schemas.microsoft.com/office/powerpoint/2010/main" val="11974721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sp>
        <p:nvSpPr>
          <p:cNvPr id="10" name="Rectangle 9"/>
          <p:cNvSpPr/>
          <p:nvPr/>
        </p:nvSpPr>
        <p:spPr>
          <a:xfrm>
            <a:off x="776287" y="2830784"/>
            <a:ext cx="6234113" cy="64467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defTabSz="966612">
              <a:defRPr/>
            </a:pPr>
            <a:r>
              <a:rPr lang="en-US" b="1" u="sng" dirty="0"/>
              <a:t>Constructed Response Research Rubrics Target 2</a:t>
            </a:r>
          </a:p>
          <a:p>
            <a:pPr marL="231775" indent="-231775" algn="ctr"/>
            <a:r>
              <a:rPr lang="en-US" dirty="0"/>
              <a:t>Locate, Select, Interpret and Integrate Information.</a:t>
            </a:r>
          </a:p>
        </p:txBody>
      </p:sp>
      <p:sp>
        <p:nvSpPr>
          <p:cNvPr id="6" name="Rectangle 5"/>
          <p:cNvSpPr/>
          <p:nvPr/>
        </p:nvSpPr>
        <p:spPr>
          <a:xfrm>
            <a:off x="776287" y="2197877"/>
            <a:ext cx="6846434" cy="835983"/>
          </a:xfrm>
          <a:prstGeom prst="rect">
            <a:avLst/>
          </a:prstGeom>
        </p:spPr>
        <p:txBody>
          <a:bodyPr wrap="square" lIns="96378" tIns="48189" rIns="96378" bIns="48189">
            <a:spAutoFit/>
          </a:bodyPr>
          <a:lstStyle/>
          <a:p>
            <a:pPr marL="342900" indent="-342900">
              <a:buAutoNum type="arabicPeriod" startAt="7"/>
            </a:pPr>
            <a:r>
              <a:rPr lang="en-US" sz="1600" b="1" dirty="0" smtClean="0">
                <a:latin typeface="Helvetica" pitchFamily="34" charset="0"/>
                <a:cs typeface="Helvetica" pitchFamily="34" charset="0"/>
              </a:rPr>
              <a:t>RI K.6: </a:t>
            </a:r>
            <a:r>
              <a:rPr lang="x-none" sz="1600" b="1" dirty="0" smtClean="0">
                <a:latin typeface="Helvetica" pitchFamily="34" charset="0"/>
                <a:cs typeface="Helvetica" pitchFamily="34" charset="0"/>
              </a:rPr>
              <a:t>Cuéntanos</a:t>
            </a:r>
            <a:r>
              <a:rPr lang="en-US" sz="1600" b="1" dirty="0" smtClean="0">
                <a:latin typeface="Helvetica" pitchFamily="34" charset="0"/>
                <a:cs typeface="Helvetica" pitchFamily="34" charset="0"/>
              </a:rPr>
              <a:t> </a:t>
            </a:r>
            <a:r>
              <a:rPr lang="x-none" sz="1600" b="1" dirty="0" smtClean="0">
                <a:latin typeface="Helvetica" pitchFamily="34" charset="0"/>
                <a:cs typeface="Helvetica" pitchFamily="34" charset="0"/>
              </a:rPr>
              <a:t>cómo </a:t>
            </a:r>
            <a:r>
              <a:rPr lang="x-none" sz="1600" b="1" dirty="0">
                <a:latin typeface="Helvetica" pitchFamily="34" charset="0"/>
                <a:cs typeface="Helvetica" pitchFamily="34" charset="0"/>
              </a:rPr>
              <a:t>es una fiesta de cumpleaños </a:t>
            </a:r>
            <a:r>
              <a:rPr lang="x-none" sz="1600" b="1" dirty="0" smtClean="0">
                <a:latin typeface="Helvetica" pitchFamily="34" charset="0"/>
                <a:cs typeface="Helvetica" pitchFamily="34" charset="0"/>
              </a:rPr>
              <a:t>rusa</a:t>
            </a:r>
            <a:r>
              <a:rPr lang="en-US" sz="1600" b="1" dirty="0">
                <a:latin typeface="Helvetica" pitchFamily="34" charset="0"/>
                <a:cs typeface="Helvetica" pitchFamily="34" charset="0"/>
              </a:rPr>
              <a:t>.</a:t>
            </a:r>
            <a:r>
              <a:rPr lang="x-none" sz="1600" b="1" dirty="0" smtClean="0">
                <a:latin typeface="Helvetica" pitchFamily="34" charset="0"/>
                <a:cs typeface="Helvetica" pitchFamily="34" charset="0"/>
              </a:rPr>
              <a:t> </a:t>
            </a:r>
            <a:endParaRPr lang="x-none" sz="1600" b="1" dirty="0">
              <a:latin typeface="Helvetica" pitchFamily="34" charset="0"/>
              <a:cs typeface="Helvetica" pitchFamily="34" charset="0"/>
            </a:endParaRPr>
          </a:p>
          <a:p>
            <a:r>
              <a:rPr lang="x-none" sz="1600" b="1" dirty="0">
                <a:latin typeface="Helvetica" pitchFamily="34" charset="0"/>
                <a:cs typeface="Helvetica" pitchFamily="34" charset="0"/>
              </a:rPr>
              <a:t>     ¿Qué aprendiste del cuento y las fotos?     </a:t>
            </a:r>
            <a:r>
              <a:rPr lang="x-none" sz="1600" b="1" dirty="0" smtClean="0">
                <a:latin typeface="Helvetica" pitchFamily="34" charset="0"/>
                <a:cs typeface="Helvetica" pitchFamily="34" charset="0"/>
              </a:rPr>
              <a:t>  </a:t>
            </a:r>
            <a:endParaRPr lang="x-none" sz="1600" b="1" dirty="0">
              <a:latin typeface="Helvetica" pitchFamily="34" charset="0"/>
              <a:cs typeface="Helvetica" pitchFamily="34" charset="0"/>
            </a:endParaRPr>
          </a:p>
          <a:p>
            <a:r>
              <a:rPr lang="en-US" sz="1600" b="1" dirty="0" smtClean="0">
                <a:latin typeface="Helvetica" pitchFamily="34" charset="0"/>
                <a:cs typeface="Helvetica" pitchFamily="34" charset="0"/>
              </a:rPr>
              <a:t>         </a:t>
            </a:r>
          </a:p>
        </p:txBody>
      </p:sp>
      <p:graphicFrame>
        <p:nvGraphicFramePr>
          <p:cNvPr id="2" name="Table 1"/>
          <p:cNvGraphicFramePr>
            <a:graphicFrameLocks noGrp="1"/>
          </p:cNvGraphicFramePr>
          <p:nvPr>
            <p:extLst>
              <p:ext uri="{D42A27DB-BD31-4B8C-83A1-F6EECF244321}">
                <p14:modId xmlns:p14="http://schemas.microsoft.com/office/powerpoint/2010/main" val="1562509556"/>
              </p:ext>
            </p:extLst>
          </p:nvPr>
        </p:nvGraphicFramePr>
        <p:xfrm>
          <a:off x="4852535" y="8136507"/>
          <a:ext cx="1828800" cy="542547"/>
        </p:xfrm>
        <a:graphic>
          <a:graphicData uri="http://schemas.openxmlformats.org/drawingml/2006/table">
            <a:tbl>
              <a:tblPr firstRow="1" firstCol="1" bandRow="1"/>
              <a:tblGrid>
                <a:gridCol w="1828800"/>
              </a:tblGrid>
              <a:tr h="142307">
                <a:tc>
                  <a:txBody>
                    <a:bodyPr/>
                    <a:lstStyle/>
                    <a:p>
                      <a:pPr marL="0" marR="0" algn="ctr">
                        <a:lnSpc>
                          <a:spcPct val="100000"/>
                        </a:lnSpc>
                        <a:spcBef>
                          <a:spcPts val="0"/>
                        </a:spcBef>
                        <a:spcAft>
                          <a:spcPts val="0"/>
                        </a:spcAft>
                      </a:pP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RL.K.6           DOK </a:t>
                      </a:r>
                      <a:r>
                        <a:rPr lang="en-US" sz="800" b="1" dirty="0">
                          <a:solidFill>
                            <a:srgbClr val="000000"/>
                          </a:solidFill>
                          <a:effectLst/>
                          <a:latin typeface="+mn-lt"/>
                          <a:ea typeface="Times New Roman"/>
                          <a:cs typeface="Times New Roman"/>
                        </a:rPr>
                        <a:t>2 - Cl</a:t>
                      </a:r>
                      <a:endParaRPr lang="en-US" sz="800" b="1" dirty="0">
                        <a:effectLst/>
                        <a:latin typeface="+mn-lt"/>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r>
              <a:tr h="400240">
                <a:tc>
                  <a:txBody>
                    <a:bodyPr/>
                    <a:lstStyle/>
                    <a:p>
                      <a:pPr marL="0" marR="0" algn="l">
                        <a:lnSpc>
                          <a:spcPct val="100000"/>
                        </a:lnSpc>
                        <a:spcBef>
                          <a:spcPts val="0"/>
                        </a:spcBef>
                        <a:spcAft>
                          <a:spcPts val="0"/>
                        </a:spcAft>
                      </a:pPr>
                      <a:r>
                        <a:rPr lang="es-ES" sz="800" b="1" dirty="0" smtClean="0">
                          <a:effectLst/>
                          <a:latin typeface="+mn-lt"/>
                          <a:ea typeface="Calibri"/>
                          <a:cs typeface="Helvetica"/>
                        </a:rPr>
                        <a:t>Localizar información en una ilustración o en el texto para contestar preguntas sobre el texto.</a:t>
                      </a:r>
                      <a:endParaRPr lang="en-US" sz="800" b="1" dirty="0">
                        <a:effectLst/>
                        <a:latin typeface="+mn-lt"/>
                        <a:ea typeface="Calibri"/>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
        <p:nvSpPr>
          <p:cNvPr id="8" name="Rectangle 7"/>
          <p:cNvSpPr/>
          <p:nvPr/>
        </p:nvSpPr>
        <p:spPr>
          <a:xfrm>
            <a:off x="1428343" y="1372058"/>
            <a:ext cx="5133974" cy="558978"/>
          </a:xfrm>
          <a:prstGeom prst="rect">
            <a:avLst/>
          </a:prstGeom>
        </p:spPr>
        <p:txBody>
          <a:bodyPr wrap="square" lIns="96371" tIns="48186" rIns="96371" bIns="48186">
            <a:spAutoFit/>
          </a:bodyPr>
          <a:lstStyle/>
          <a:p>
            <a:pPr algn="ctr"/>
            <a:r>
              <a:rPr lang="es-419" sz="1500" b="1" dirty="0"/>
              <a:t>Pre-evaluación Trimestre 2: Clave para la Respuesta construida </a:t>
            </a:r>
          </a:p>
          <a:p>
            <a:pPr algn="ctr"/>
            <a:r>
              <a:rPr lang="es-PR" sz="1500" dirty="0" smtClean="0"/>
              <a:t>Pasaje literario: </a:t>
            </a:r>
            <a:r>
              <a:rPr lang="es-PR" sz="1500" i="1" u="sng" dirty="0" smtClean="0"/>
              <a:t>El cumpleaños ruso de Julia</a:t>
            </a:r>
            <a:endParaRPr lang="es-PR" sz="1500" i="1" u="sng" dirty="0"/>
          </a:p>
        </p:txBody>
      </p:sp>
      <p:sp>
        <p:nvSpPr>
          <p:cNvPr id="5" name="Rectangle 4"/>
          <p:cNvSpPr/>
          <p:nvPr/>
        </p:nvSpPr>
        <p:spPr>
          <a:xfrm>
            <a:off x="849630" y="3020852"/>
            <a:ext cx="6129338" cy="2677656"/>
          </a:xfrm>
          <a:prstGeom prst="rect">
            <a:avLst/>
          </a:prstGeom>
        </p:spPr>
        <p:txBody>
          <a:bodyPr wrap="square">
            <a:spAutoFit/>
          </a:bodyPr>
          <a:lstStyle/>
          <a:p>
            <a:pPr lvl="0" algn="ctr" defTabSz="966612">
              <a:defRPr/>
            </a:pPr>
            <a:r>
              <a:rPr lang="es-419" sz="1600" b="1" u="sng" dirty="0" smtClean="0">
                <a:solidFill>
                  <a:prstClr val="black"/>
                </a:solidFill>
              </a:rPr>
              <a:t>Rúbricas </a:t>
            </a:r>
            <a:r>
              <a:rPr lang="es-419" sz="1600" b="1" u="sng" dirty="0">
                <a:solidFill>
                  <a:prstClr val="black"/>
                </a:solidFill>
              </a:rPr>
              <a:t>para la Respuesta </a:t>
            </a:r>
            <a:r>
              <a:rPr lang="es-419" sz="1600" b="1" u="sng" dirty="0" smtClean="0">
                <a:solidFill>
                  <a:prstClr val="black"/>
                </a:solidFill>
              </a:rPr>
              <a:t>construida de investigación- Objetivo</a:t>
            </a:r>
            <a:r>
              <a:rPr lang="es-ES_tradnl" sz="1600" b="1" u="sng" dirty="0" smtClean="0">
                <a:solidFill>
                  <a:prstClr val="black"/>
                </a:solidFill>
              </a:rPr>
              <a:t> 2</a:t>
            </a:r>
          </a:p>
          <a:p>
            <a:pPr lvl="0" algn="ctr" defTabSz="914318">
              <a:defRPr/>
            </a:pPr>
            <a:r>
              <a:rPr lang="es-ES_tradnl" sz="1600" dirty="0" smtClean="0">
                <a:solidFill>
                  <a:prstClr val="black"/>
                </a:solidFill>
              </a:rPr>
              <a:t>Localizar, seleccionar, interpretar e integrar información</a:t>
            </a:r>
          </a:p>
          <a:p>
            <a:endParaRPr lang="es-ES" sz="1600" b="1" u="sng" dirty="0" smtClean="0"/>
          </a:p>
          <a:p>
            <a:r>
              <a:rPr lang="es-ES" sz="1200" b="1" u="sng" dirty="0" smtClean="0"/>
              <a:t>La respuesta da suficiente evidencia</a:t>
            </a:r>
            <a:r>
              <a:rPr lang="es-ES" sz="1200" b="1" dirty="0" smtClean="0"/>
              <a:t> </a:t>
            </a:r>
            <a:r>
              <a:rPr lang="es-ES" sz="1200" dirty="0" smtClean="0"/>
              <a:t>de la habilidad para localizar y seleccionar información de cómo se celebra una fiesta de cumpleaños rusa. La información que apoya cómo es una fiesta de cumpleaños rusa, en palabras o imágenes, podría incluir : (1) recibir un regalo en la escuela, (2) regalos de la maestra, (3) los estudiantes dando regalos, (4) cualquier descripción de una tarta de cumpleaños.</a:t>
            </a:r>
          </a:p>
          <a:p>
            <a:endParaRPr lang="es-ES" sz="1200" dirty="0" smtClean="0"/>
          </a:p>
          <a:p>
            <a:r>
              <a:rPr lang="es-ES" sz="1200" b="1" u="sng" dirty="0" smtClean="0"/>
              <a:t>La respuesta da suficiente evidencia</a:t>
            </a:r>
            <a:r>
              <a:rPr lang="es-ES" sz="1200" b="1" dirty="0" smtClean="0"/>
              <a:t> </a:t>
            </a:r>
            <a:r>
              <a:rPr lang="es-ES" sz="1200" dirty="0" smtClean="0"/>
              <a:t>de la habilidad de interpretar e integrar información para dibujar o escribir sobre cómo es una fiesta de cumpleaños rusa.  La información sería una imagen o palabras  cohesivas que hablen o muestren a los personajes, lo que ellos están haciendo y algunos detalles mencionados anteriormente. </a:t>
            </a:r>
            <a:endParaRPr lang="en-US" sz="1200" dirty="0"/>
          </a:p>
        </p:txBody>
      </p:sp>
      <p:graphicFrame>
        <p:nvGraphicFramePr>
          <p:cNvPr id="11" name="Table 10"/>
          <p:cNvGraphicFramePr>
            <a:graphicFrameLocks noGrp="1"/>
          </p:cNvGraphicFramePr>
          <p:nvPr>
            <p:extLst>
              <p:ext uri="{D42A27DB-BD31-4B8C-83A1-F6EECF244321}">
                <p14:modId xmlns:p14="http://schemas.microsoft.com/office/powerpoint/2010/main" val="3154844957"/>
              </p:ext>
            </p:extLst>
          </p:nvPr>
        </p:nvGraphicFramePr>
        <p:xfrm>
          <a:off x="991185" y="5951549"/>
          <a:ext cx="5804316" cy="1964436"/>
        </p:xfrm>
        <a:graphic>
          <a:graphicData uri="http://schemas.openxmlformats.org/drawingml/2006/table">
            <a:tbl>
              <a:tblPr firstRow="1" bandRow="1">
                <a:tableStyleId>{5940675A-B579-460E-94D1-54222C63F5DA}</a:tableStyleId>
              </a:tblPr>
              <a:tblGrid>
                <a:gridCol w="508000"/>
                <a:gridCol w="5296316"/>
              </a:tblGrid>
              <a:tr h="750977">
                <a:tc>
                  <a:txBody>
                    <a:bodyPr/>
                    <a:lstStyle/>
                    <a:p>
                      <a:pPr algn="ctr"/>
                      <a:r>
                        <a:rPr lang="en-US" sz="1900" b="1" dirty="0" smtClean="0"/>
                        <a:t>2</a:t>
                      </a:r>
                      <a:endParaRPr lang="en-US" sz="1900" b="1" dirty="0"/>
                    </a:p>
                  </a:txBody>
                  <a:tcPr marL="97536" marR="97536" marT="48006" marB="48006" anchor="ctr"/>
                </a:tc>
                <a:tc>
                  <a:txBody>
                    <a:bodyPr/>
                    <a:lstStyle/>
                    <a:p>
                      <a:r>
                        <a:rPr lang="es-ES" sz="1100" b="0" i="0" baseline="0" noProof="0" dirty="0" smtClean="0"/>
                        <a:t>El estudiante dibuja o escribe acerca de una fiesta de cumpleaños rusa para incluir:</a:t>
                      </a:r>
                    </a:p>
                    <a:p>
                      <a:pPr marL="171450" indent="-171450">
                        <a:buFont typeface="Arial" panose="020B0604020202020204" pitchFamily="34" charset="0"/>
                        <a:buChar char="•"/>
                      </a:pPr>
                      <a:r>
                        <a:rPr lang="es-ES" sz="1100" b="0" i="0" baseline="0" noProof="0" dirty="0" smtClean="0"/>
                        <a:t>1 o más personajes</a:t>
                      </a:r>
                    </a:p>
                    <a:p>
                      <a:pPr marL="171450" indent="-171450">
                        <a:buFont typeface="Arial" panose="020B0604020202020204" pitchFamily="34" charset="0"/>
                        <a:buChar char="•"/>
                      </a:pPr>
                      <a:r>
                        <a:rPr lang="es-ES" sz="1100" b="0" i="0" baseline="0" noProof="0" dirty="0" smtClean="0"/>
                        <a:t>Lo que los personajes están haciendo </a:t>
                      </a:r>
                    </a:p>
                    <a:p>
                      <a:pPr marL="171450" indent="-171450">
                        <a:buFont typeface="Arial" panose="020B0604020202020204" pitchFamily="34" charset="0"/>
                        <a:buChar char="•"/>
                      </a:pPr>
                      <a:r>
                        <a:rPr lang="es-ES" sz="1100" b="0" i="0" baseline="0" noProof="0" dirty="0" smtClean="0"/>
                        <a:t>3 o más detalles que son específicamente sobre una fiesta de cumpleaños rusa. </a:t>
                      </a:r>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baseline="0" noProof="0" dirty="0" smtClean="0"/>
                        <a:t>El estudiante dibuja o escribe acerca de una fiesta de cumpleaños rusa para incluir:</a:t>
                      </a:r>
                    </a:p>
                    <a:p>
                      <a:pPr marL="171450" indent="-171450">
                        <a:buFont typeface="Arial" panose="020B0604020202020204" pitchFamily="34" charset="0"/>
                        <a:buChar char="•"/>
                      </a:pPr>
                      <a:r>
                        <a:rPr lang="es-ES" sz="1100" b="0" i="0" baseline="0" noProof="0" dirty="0" smtClean="0"/>
                        <a:t>Al menos  1 personaje.</a:t>
                      </a:r>
                    </a:p>
                    <a:p>
                      <a:pPr marL="171450" indent="-171450">
                        <a:buFont typeface="Arial" panose="020B0604020202020204" pitchFamily="34" charset="0"/>
                        <a:buChar char="•"/>
                      </a:pPr>
                      <a:r>
                        <a:rPr lang="es-ES" sz="1100" b="0" i="0" baseline="0" noProof="0" dirty="0" smtClean="0"/>
                        <a:t>1-2 detalles que son específicamente sobre una fiesta de cumpleaños rusa.</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ES" sz="1100" b="0" i="0" baseline="0" noProof="0" dirty="0" smtClean="0"/>
                        <a:t>Lo que el estudiante dibuja o escribe puede tener: (1) un detalle acerca de la fiesta, pero no se conecta con un personaje, y puede tener otra información no relacionada con el cuento que se está estudiando</a:t>
                      </a:r>
                    </a:p>
                  </a:txBody>
                  <a:tcPr marL="97536" marR="97536" marT="48006" marB="48006"/>
                </a:tc>
              </a:tr>
            </a:tbl>
          </a:graphicData>
        </a:graphic>
      </p:graphicFrame>
      <p:sp>
        <p:nvSpPr>
          <p:cNvPr id="9" name="Rectangle 8"/>
          <p:cNvSpPr/>
          <p:nvPr/>
        </p:nvSpPr>
        <p:spPr>
          <a:xfrm>
            <a:off x="688023" y="366706"/>
            <a:ext cx="6452552" cy="784830"/>
          </a:xfrm>
          <a:prstGeom prst="rect">
            <a:avLst/>
          </a:prstGeom>
        </p:spPr>
        <p:txBody>
          <a:bodyPr wrap="square">
            <a:spAutoFit/>
          </a:bodyPr>
          <a:lstStyle/>
          <a:p>
            <a:pPr lvl="0">
              <a:defRPr/>
            </a:pPr>
            <a:r>
              <a:rPr lang="es-ES_tradnl" sz="9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900" i="1" dirty="0">
              <a:solidFill>
                <a:prstClr val="black"/>
              </a:solidFill>
            </a:endParaRPr>
          </a:p>
        </p:txBody>
      </p:sp>
    </p:spTree>
    <p:extLst>
      <p:ext uri="{BB962C8B-B14F-4D97-AF65-F5344CB8AC3E}">
        <p14:creationId xmlns:p14="http://schemas.microsoft.com/office/powerpoint/2010/main" val="138637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17" name="Rectangle 5"/>
          <p:cNvSpPr>
            <a:spLocks noChangeArrowheads="1"/>
          </p:cNvSpPr>
          <p:nvPr/>
        </p:nvSpPr>
        <p:spPr bwMode="auto">
          <a:xfrm>
            <a:off x="1445418" y="609600"/>
            <a:ext cx="5019675" cy="7684011"/>
          </a:xfrm>
          <a:prstGeom prst="rect">
            <a:avLst/>
          </a:prstGeom>
          <a:noFill/>
          <a:ln w="9525">
            <a:noFill/>
            <a:miter lim="800000"/>
            <a:headEnd/>
            <a:tailEnd/>
          </a:ln>
          <a:effectLst/>
        </p:spPr>
        <p:txBody>
          <a:bodyPr vert="horz" wrap="square" lIns="96378" tIns="48189" rIns="96378" bIns="48189" numCol="1" anchor="ctr" anchorCtr="0" compatLnSpc="1">
            <a:prstTxWarp prst="textNoShape">
              <a:avLst/>
            </a:prstTxWarp>
            <a:spAutoFit/>
          </a:bodyPr>
          <a:lstStyle/>
          <a:p>
            <a:endParaRPr lang="es-ES" sz="1700" dirty="0" smtClean="0"/>
          </a:p>
          <a:p>
            <a:pPr algn="ctr"/>
            <a:endParaRPr lang="es-ES" sz="1700" dirty="0" smtClean="0"/>
          </a:p>
          <a:p>
            <a:pPr algn="ctr"/>
            <a:r>
              <a:rPr lang="es-ES" sz="1700" dirty="0" smtClean="0"/>
              <a:t> </a:t>
            </a:r>
            <a:r>
              <a:rPr lang="es-ES" sz="1700" b="1" u="sng" dirty="0" smtClean="0"/>
              <a:t>Partes de un libro</a:t>
            </a:r>
          </a:p>
          <a:p>
            <a:pPr algn="ctr"/>
            <a:endParaRPr lang="es-ES" sz="1700" b="1" u="sng" dirty="0" smtClean="0"/>
          </a:p>
          <a:p>
            <a:r>
              <a:rPr lang="es-ES" sz="1700" dirty="0" smtClean="0"/>
              <a:t>Un libro tiene diferentes partes. La parte exterior de un libro se llama la cubierta.</a:t>
            </a:r>
          </a:p>
          <a:p>
            <a:endParaRPr lang="es-ES" sz="1700" dirty="0"/>
          </a:p>
          <a:p>
            <a:r>
              <a:rPr lang="es-ES" sz="1700" b="1" u="sng" dirty="0" smtClean="0"/>
              <a:t>Portada</a:t>
            </a:r>
          </a:p>
          <a:p>
            <a:r>
              <a:rPr lang="es-ES" sz="1700" dirty="0" smtClean="0"/>
              <a:t>La portada o la cubierta frontal de un libro tiene el título o el nombre del libro. La portada del libro nombra al autor y al ilustrador.  El autor es la persona que escribió el libro. El ilustrador es la persona que hizo los dibujos en el libro.</a:t>
            </a:r>
          </a:p>
          <a:p>
            <a:endParaRPr lang="es-ES" sz="1700" dirty="0" smtClean="0"/>
          </a:p>
          <a:p>
            <a:r>
              <a:rPr lang="es-ES" sz="1700" b="1" u="sng" dirty="0"/>
              <a:t>C</a:t>
            </a:r>
            <a:r>
              <a:rPr lang="es-ES" sz="1700" b="1" u="sng" dirty="0" smtClean="0"/>
              <a:t>ontraportada </a:t>
            </a:r>
          </a:p>
          <a:p>
            <a:r>
              <a:rPr lang="es-ES" sz="1700" dirty="0" smtClean="0"/>
              <a:t>La contraportada o cubierta posterior de un libro nos dice que es el final del libro.  A veces también te dice de qué trata el libro.</a:t>
            </a:r>
          </a:p>
          <a:p>
            <a:endParaRPr lang="es-ES" sz="1700" dirty="0" smtClean="0"/>
          </a:p>
          <a:p>
            <a:r>
              <a:rPr lang="es-ES" sz="1700" b="1" u="sng" dirty="0"/>
              <a:t>P</a:t>
            </a:r>
            <a:r>
              <a:rPr lang="es-ES" sz="1700" b="1" u="sng" dirty="0" smtClean="0"/>
              <a:t>ágina del título</a:t>
            </a:r>
          </a:p>
          <a:p>
            <a:r>
              <a:rPr lang="es-ES" sz="1700" dirty="0" smtClean="0"/>
              <a:t>Cuando abres el libro, verás la página del título. La página del título muestra de nuevo el nombre del autor, del ilustrador y el título del libro. La página del título puede tener la casa editora que publica el libro y el año en que fue hecho. También puede tener una dedicatoria. Una dedicatoria es una manera de recordar o agradecer a alguien.</a:t>
            </a:r>
          </a:p>
          <a:p>
            <a:endParaRPr lang="en-US" sz="1700" dirty="0"/>
          </a:p>
        </p:txBody>
      </p:sp>
      <p:sp>
        <p:nvSpPr>
          <p:cNvPr id="6" name="TextBox 5"/>
          <p:cNvSpPr txBox="1"/>
          <p:nvPr/>
        </p:nvSpPr>
        <p:spPr>
          <a:xfrm>
            <a:off x="381000" y="428449"/>
            <a:ext cx="7148513" cy="558984"/>
          </a:xfrm>
          <a:prstGeom prst="rect">
            <a:avLst/>
          </a:prstGeom>
          <a:noFill/>
        </p:spPr>
        <p:txBody>
          <a:bodyPr wrap="square" lIns="96378" tIns="48189" rIns="96378" bIns="48189" rtlCol="0">
            <a:spAutoFit/>
          </a:bodyPr>
          <a:lstStyle/>
          <a:p>
            <a:r>
              <a:rPr lang="en-US" sz="1500" b="1" i="1" u="sng" dirty="0" smtClean="0"/>
              <a:t>Maestros</a:t>
            </a:r>
            <a:r>
              <a:rPr lang="en-US" sz="1500" b="1" i="1" dirty="0" smtClean="0"/>
              <a:t>: </a:t>
            </a:r>
            <a:r>
              <a:rPr lang="es-ES" sz="1500" b="1" i="1" dirty="0" smtClean="0"/>
              <a:t>Lean el siguiente cuento </a:t>
            </a:r>
            <a:r>
              <a:rPr lang="es-ES" sz="1500" b="1" i="1" dirty="0"/>
              <a:t>a sus </a:t>
            </a:r>
            <a:r>
              <a:rPr lang="es-ES" sz="1500" b="1" i="1" dirty="0" smtClean="0"/>
              <a:t>estudiantes, </a:t>
            </a:r>
            <a:r>
              <a:rPr lang="es-ES" sz="1500" b="1" i="1" dirty="0"/>
              <a:t>modelando con un libro informativo de su elección a medida que lee</a:t>
            </a:r>
            <a:r>
              <a:rPr lang="en-US" sz="1500" b="1" i="1" dirty="0" smtClean="0"/>
              <a:t>.  </a:t>
            </a:r>
            <a:endParaRPr lang="en-US" sz="1900" b="1" i="1" u="sng" dirty="0"/>
          </a:p>
        </p:txBody>
      </p:sp>
    </p:spTree>
    <p:extLst>
      <p:ext uri="{BB962C8B-B14F-4D97-AF65-F5344CB8AC3E}">
        <p14:creationId xmlns:p14="http://schemas.microsoft.com/office/powerpoint/2010/main" val="815323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14</a:t>
            </a:fld>
            <a:endParaRPr lang="en-US" dirty="0">
              <a:solidFill>
                <a:prstClr val="black">
                  <a:tint val="75000"/>
                </a:prstClr>
              </a:solidFill>
            </a:endParaRPr>
          </a:p>
        </p:txBody>
      </p:sp>
      <p:sp>
        <p:nvSpPr>
          <p:cNvPr id="6" name="TextBox 5"/>
          <p:cNvSpPr txBox="1"/>
          <p:nvPr/>
        </p:nvSpPr>
        <p:spPr>
          <a:xfrm>
            <a:off x="253773" y="457200"/>
            <a:ext cx="7448550" cy="528206"/>
          </a:xfrm>
          <a:prstGeom prst="rect">
            <a:avLst/>
          </a:prstGeom>
          <a:noFill/>
        </p:spPr>
        <p:txBody>
          <a:bodyPr wrap="square" lIns="96378" tIns="48189" rIns="96378" bIns="48189" rtlCol="0">
            <a:spAutoFit/>
          </a:bodyPr>
          <a:lstStyle/>
          <a:p>
            <a:r>
              <a:rPr lang="es-419" sz="1400" b="1" u="sng" dirty="0">
                <a:solidFill>
                  <a:prstClr val="black"/>
                </a:solidFill>
              </a:rPr>
              <a:t>Maestros</a:t>
            </a:r>
            <a:r>
              <a:rPr lang="es-419" sz="1400" b="1" dirty="0">
                <a:solidFill>
                  <a:prstClr val="black"/>
                </a:solidFill>
              </a:rPr>
              <a:t>: </a:t>
            </a:r>
            <a:r>
              <a:rPr lang="es-419" sz="1400" b="1" dirty="0" smtClean="0">
                <a:solidFill>
                  <a:prstClr val="black"/>
                </a:solidFill>
              </a:rPr>
              <a:t>Lean el </a:t>
            </a:r>
            <a:r>
              <a:rPr lang="es-419" sz="1400" b="1" dirty="0">
                <a:solidFill>
                  <a:prstClr val="black"/>
                </a:solidFill>
              </a:rPr>
              <a:t>siguiente cuento a sus estudiantes. Si desea una imagen más grande, usted puede proyectarla en la pantalla. </a:t>
            </a:r>
          </a:p>
        </p:txBody>
      </p:sp>
      <p:grpSp>
        <p:nvGrpSpPr>
          <p:cNvPr id="2" name="Group 1"/>
          <p:cNvGrpSpPr/>
          <p:nvPr/>
        </p:nvGrpSpPr>
        <p:grpSpPr>
          <a:xfrm>
            <a:off x="654368" y="2209800"/>
            <a:ext cx="6324600" cy="6324600"/>
            <a:chOff x="654368" y="2209800"/>
            <a:chExt cx="6324600" cy="6324600"/>
          </a:xfrm>
        </p:grpSpPr>
        <p:sp>
          <p:nvSpPr>
            <p:cNvPr id="17" name="Rectangle 5"/>
            <p:cNvSpPr>
              <a:spLocks noChangeArrowheads="1"/>
            </p:cNvSpPr>
            <p:nvPr/>
          </p:nvSpPr>
          <p:spPr bwMode="auto">
            <a:xfrm>
              <a:off x="1306830" y="2895600"/>
              <a:ext cx="5019675" cy="5067911"/>
            </a:xfrm>
            <a:prstGeom prst="rect">
              <a:avLst/>
            </a:prstGeom>
            <a:noFill/>
            <a:ln w="9525">
              <a:noFill/>
              <a:prstDash val="sysDot"/>
              <a:miter lim="800000"/>
              <a:headEnd/>
              <a:tailEnd/>
            </a:ln>
            <a:effectLst/>
          </p:spPr>
          <p:txBody>
            <a:bodyPr vert="horz" wrap="square" lIns="96378" tIns="48189" rIns="96378" bIns="48189" numCol="1" anchor="ctr" anchorCtr="0" compatLnSpc="1">
              <a:prstTxWarp prst="textNoShape">
                <a:avLst/>
              </a:prstTxWarp>
              <a:spAutoFit/>
            </a:bodyPr>
            <a:lstStyle/>
            <a:p>
              <a:pPr lvl="0" algn="ctr"/>
              <a:r>
                <a:rPr lang="es-ES" sz="1700" b="1" u="sng" dirty="0">
                  <a:solidFill>
                    <a:prstClr val="black"/>
                  </a:solidFill>
                </a:rPr>
                <a:t>Una Piñata</a:t>
              </a:r>
            </a:p>
            <a:p>
              <a:pPr lvl="0" algn="ctr"/>
              <a:r>
                <a:rPr lang="es-ES" sz="1400" b="1" dirty="0">
                  <a:solidFill>
                    <a:prstClr val="black"/>
                  </a:solidFill>
                </a:rPr>
                <a:t> Por: Cindy </a:t>
              </a:r>
              <a:r>
                <a:rPr lang="es-ES" sz="1400" b="1" dirty="0" err="1">
                  <a:solidFill>
                    <a:prstClr val="black"/>
                  </a:solidFill>
                </a:rPr>
                <a:t>Tess</a:t>
              </a:r>
              <a:endParaRPr lang="es-ES" sz="1400" b="1" dirty="0">
                <a:solidFill>
                  <a:prstClr val="black"/>
                </a:solidFill>
              </a:endParaRPr>
            </a:p>
            <a:p>
              <a:pPr algn="ctr"/>
              <a:r>
                <a:rPr lang="en-US" sz="1700" b="1" u="sng" dirty="0" smtClean="0">
                  <a:solidFill>
                    <a:prstClr val="black"/>
                  </a:solidFill>
                </a:rPr>
                <a:t>     </a:t>
              </a:r>
            </a:p>
            <a:p>
              <a:pPr algn="ctr"/>
              <a:endParaRPr lang="en-US" sz="1700" b="1" u="sng" dirty="0">
                <a:solidFill>
                  <a:prstClr val="black"/>
                </a:solidFill>
              </a:endParaRPr>
            </a:p>
            <a:p>
              <a:pPr algn="ctr"/>
              <a:endParaRPr lang="en-US" sz="1700" b="1" u="sng" dirty="0" smtClean="0">
                <a:solidFill>
                  <a:prstClr val="black"/>
                </a:solidFill>
              </a:endParaRPr>
            </a:p>
            <a:p>
              <a:pPr algn="ctr"/>
              <a:endParaRPr lang="en-US" sz="1700" b="1" u="sng" dirty="0" smtClean="0">
                <a:solidFill>
                  <a:prstClr val="black"/>
                </a:solidFill>
              </a:endParaRPr>
            </a:p>
            <a:p>
              <a:pPr algn="ctr"/>
              <a:endParaRPr lang="en-US" sz="1700" b="1" u="sng" dirty="0">
                <a:solidFill>
                  <a:prstClr val="black"/>
                </a:solidFill>
              </a:endParaRPr>
            </a:p>
            <a:p>
              <a:pPr algn="ctr"/>
              <a:endParaRPr lang="en-US" sz="1700" b="1" u="sng" dirty="0" smtClean="0">
                <a:solidFill>
                  <a:prstClr val="black"/>
                </a:solidFill>
              </a:endParaRPr>
            </a:p>
            <a:p>
              <a:pPr algn="ctr"/>
              <a:endParaRPr lang="en-US" sz="1700" b="1" u="sng" dirty="0">
                <a:solidFill>
                  <a:prstClr val="black"/>
                </a:solidFill>
              </a:endParaRPr>
            </a:p>
            <a:p>
              <a:pPr algn="ctr"/>
              <a:endParaRPr lang="en-US" sz="1700" b="1" u="sng" dirty="0" smtClean="0">
                <a:solidFill>
                  <a:prstClr val="black"/>
                </a:solidFill>
              </a:endParaRPr>
            </a:p>
            <a:p>
              <a:pPr algn="ctr"/>
              <a:endParaRPr lang="en-US" sz="1700" b="1" u="sng" dirty="0">
                <a:solidFill>
                  <a:prstClr val="black"/>
                </a:solidFill>
              </a:endParaRPr>
            </a:p>
            <a:p>
              <a:pPr algn="ctr"/>
              <a:endParaRPr lang="en-US" sz="1700" b="1" u="sng" dirty="0" smtClean="0">
                <a:solidFill>
                  <a:prstClr val="black"/>
                </a:solidFill>
              </a:endParaRPr>
            </a:p>
            <a:p>
              <a:pPr algn="ctr"/>
              <a:endParaRPr lang="en-US" sz="1700" b="1" u="sng" dirty="0">
                <a:solidFill>
                  <a:prstClr val="black"/>
                </a:solidFill>
              </a:endParaRPr>
            </a:p>
            <a:p>
              <a:pPr algn="ctr"/>
              <a:endParaRPr lang="en-US" sz="1700" b="1" u="sng" dirty="0" smtClean="0">
                <a:solidFill>
                  <a:prstClr val="black"/>
                </a:solidFill>
              </a:endParaRPr>
            </a:p>
            <a:p>
              <a:pPr algn="ctr"/>
              <a:endParaRPr lang="en-US" sz="1700" b="1" u="sng" dirty="0">
                <a:solidFill>
                  <a:prstClr val="black"/>
                </a:solidFill>
              </a:endParaRPr>
            </a:p>
            <a:p>
              <a:pPr algn="ctr"/>
              <a:endParaRPr lang="en-US" sz="1700" b="1" u="sng" dirty="0">
                <a:solidFill>
                  <a:prstClr val="black"/>
                </a:solidFill>
              </a:endParaRPr>
            </a:p>
            <a:p>
              <a:r>
                <a:rPr lang="es-419" sz="1700" dirty="0">
                  <a:solidFill>
                    <a:prstClr val="black"/>
                  </a:solidFill>
                </a:rPr>
                <a:t>Una piñata es algo lleno de dulces. ¡Una piñata puede tener la forma de un animal, un auto o cualquier cosa!</a:t>
              </a:r>
            </a:p>
            <a:p>
              <a:endParaRPr lang="en-US" sz="1700" dirty="0">
                <a:solidFill>
                  <a:prstClr val="black"/>
                </a:solidFill>
              </a:endParaRPr>
            </a:p>
          </p:txBody>
        </p:sp>
        <p:sp>
          <p:nvSpPr>
            <p:cNvPr id="3" name="Rectangle 2"/>
            <p:cNvSpPr/>
            <p:nvPr/>
          </p:nvSpPr>
          <p:spPr>
            <a:xfrm>
              <a:off x="654368" y="2209800"/>
              <a:ext cx="6324600" cy="6324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Picture 14"/>
            <p:cNvPicPr>
              <a:picLocks noChangeAspect="1"/>
            </p:cNvPicPr>
            <p:nvPr/>
          </p:nvPicPr>
          <p:blipFill>
            <a:blip r:embed="rId3"/>
            <a:stretch>
              <a:fillRect/>
            </a:stretch>
          </p:blipFill>
          <p:spPr>
            <a:xfrm>
              <a:off x="2438400" y="3968270"/>
              <a:ext cx="2381250" cy="2571750"/>
            </a:xfrm>
            <a:prstGeom prst="rect">
              <a:avLst/>
            </a:prstGeom>
          </p:spPr>
        </p:pic>
      </p:grpSp>
    </p:spTree>
    <p:extLst>
      <p:ext uri="{BB962C8B-B14F-4D97-AF65-F5344CB8AC3E}">
        <p14:creationId xmlns:p14="http://schemas.microsoft.com/office/powerpoint/2010/main" val="25574197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799" y="1600200"/>
            <a:ext cx="6352583" cy="6346486"/>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15</a:t>
            </a:fld>
            <a:endParaRPr lang="en-US" dirty="0">
              <a:solidFill>
                <a:prstClr val="black">
                  <a:tint val="75000"/>
                </a:prstClr>
              </a:solidFill>
            </a:endParaRPr>
          </a:p>
        </p:txBody>
      </p:sp>
      <p:sp>
        <p:nvSpPr>
          <p:cNvPr id="3" name="Rectangle 5"/>
          <p:cNvSpPr>
            <a:spLocks noChangeArrowheads="1"/>
          </p:cNvSpPr>
          <p:nvPr/>
        </p:nvSpPr>
        <p:spPr bwMode="auto">
          <a:xfrm>
            <a:off x="1457325" y="3949370"/>
            <a:ext cx="5019675" cy="3759860"/>
          </a:xfrm>
          <a:prstGeom prst="rect">
            <a:avLst/>
          </a:prstGeom>
          <a:noFill/>
          <a:ln w="9525">
            <a:solidFill>
              <a:schemeClr val="tx1"/>
            </a:solidFill>
            <a:prstDash val="sysDot"/>
            <a:miter lim="800000"/>
            <a:headEnd/>
            <a:tailEnd/>
          </a:ln>
          <a:effectLst/>
        </p:spPr>
        <p:txBody>
          <a:bodyPr vert="horz" wrap="square" lIns="96378" tIns="48189" rIns="96378" bIns="48189" numCol="1" anchor="ctr" anchorCtr="0" compatLnSpc="1">
            <a:prstTxWarp prst="textNoShape">
              <a:avLst/>
            </a:prstTxWarp>
            <a:spAutoFit/>
          </a:bodyPr>
          <a:lstStyle/>
          <a:p>
            <a:pPr algn="ctr"/>
            <a:endParaRPr lang="en-US" sz="1700" b="1" u="sng" dirty="0" smtClean="0">
              <a:solidFill>
                <a:prstClr val="black"/>
              </a:solidFill>
            </a:endParaRPr>
          </a:p>
          <a:p>
            <a:pPr algn="ctr"/>
            <a:endParaRPr lang="en-US" sz="1700" b="1" u="sng" dirty="0">
              <a:solidFill>
                <a:prstClr val="black"/>
              </a:solidFill>
            </a:endParaRPr>
          </a:p>
          <a:p>
            <a:pPr algn="ctr"/>
            <a:endParaRPr lang="en-US" sz="1700" b="1" u="sng" dirty="0">
              <a:solidFill>
                <a:prstClr val="black"/>
              </a:solidFill>
            </a:endParaRPr>
          </a:p>
          <a:p>
            <a:endParaRPr lang="en-US" sz="1700" dirty="0">
              <a:solidFill>
                <a:prstClr val="black"/>
              </a:solidFill>
            </a:endParaRPr>
          </a:p>
          <a:p>
            <a:r>
              <a:rPr lang="es-419" sz="1700" dirty="0">
                <a:solidFill>
                  <a:prstClr val="black"/>
                </a:solidFill>
              </a:rPr>
              <a:t>Algunos niños tienen una piñata para celebrar sus cumpleaños.  </a:t>
            </a:r>
          </a:p>
          <a:p>
            <a:endParaRPr lang="es-419" sz="1700" dirty="0">
              <a:solidFill>
                <a:prstClr val="black"/>
              </a:solidFill>
            </a:endParaRPr>
          </a:p>
          <a:p>
            <a:r>
              <a:rPr lang="es-419" sz="1700" dirty="0">
                <a:solidFill>
                  <a:prstClr val="black"/>
                </a:solidFill>
              </a:rPr>
              <a:t>La piñata se cuelga de un lugar alto. Luego, se coloca una venda en los ojos de los niños y las niñas.  </a:t>
            </a:r>
          </a:p>
          <a:p>
            <a:endParaRPr lang="es-419" sz="1700" dirty="0">
              <a:solidFill>
                <a:prstClr val="black"/>
              </a:solidFill>
            </a:endParaRPr>
          </a:p>
          <a:p>
            <a:r>
              <a:rPr lang="es-419" sz="1700" dirty="0">
                <a:solidFill>
                  <a:prstClr val="black"/>
                </a:solidFill>
              </a:rPr>
              <a:t>Ellos tratan de golpear la piñata con un palo o un bate. Si se golpea lo suficientemente fuerte, la piñata se rompe y los dulces caen al piso. </a:t>
            </a:r>
          </a:p>
          <a:p>
            <a:endParaRPr lang="en-US" sz="1700" dirty="0">
              <a:solidFill>
                <a:prstClr val="black"/>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42891" y="2252802"/>
            <a:ext cx="2438400" cy="2438400"/>
          </a:xfrm>
          <a:prstGeom prst="rect">
            <a:avLst/>
          </a:prstGeom>
        </p:spPr>
      </p:pic>
      <p:sp>
        <p:nvSpPr>
          <p:cNvPr id="7" name="Rectangle 6"/>
          <p:cNvSpPr/>
          <p:nvPr/>
        </p:nvSpPr>
        <p:spPr>
          <a:xfrm>
            <a:off x="3138191" y="9574174"/>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919133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6860" y="1855957"/>
            <a:ext cx="6358679" cy="6346486"/>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16</a:t>
            </a:fld>
            <a:endParaRPr lang="en-US" dirty="0">
              <a:solidFill>
                <a:prstClr val="black">
                  <a:tint val="75000"/>
                </a:prstClr>
              </a:solidFill>
            </a:endParaRPr>
          </a:p>
        </p:txBody>
      </p:sp>
      <p:sp>
        <p:nvSpPr>
          <p:cNvPr id="6" name="TextBox 5"/>
          <p:cNvSpPr txBox="1"/>
          <p:nvPr/>
        </p:nvSpPr>
        <p:spPr>
          <a:xfrm>
            <a:off x="1524000" y="2209800"/>
            <a:ext cx="5105400" cy="400110"/>
          </a:xfrm>
          <a:prstGeom prst="rect">
            <a:avLst/>
          </a:prstGeom>
          <a:noFill/>
        </p:spPr>
        <p:txBody>
          <a:bodyPr wrap="square" rtlCol="0">
            <a:spAutoFit/>
          </a:bodyPr>
          <a:lstStyle/>
          <a:p>
            <a:r>
              <a:rPr lang="en-US" dirty="0" smtClean="0">
                <a:solidFill>
                  <a:prstClr val="black"/>
                </a:solidFill>
              </a:rPr>
              <a:t>¿</a:t>
            </a:r>
            <a:r>
              <a:rPr lang="en-US" dirty="0" err="1" smtClean="0">
                <a:solidFill>
                  <a:prstClr val="black"/>
                </a:solidFill>
              </a:rPr>
              <a:t>Sabías</a:t>
            </a:r>
            <a:r>
              <a:rPr lang="en-US" dirty="0" smtClean="0">
                <a:solidFill>
                  <a:prstClr val="black"/>
                </a:solidFill>
              </a:rPr>
              <a:t> que </a:t>
            </a:r>
            <a:r>
              <a:rPr lang="en-US" dirty="0" err="1" smtClean="0">
                <a:solidFill>
                  <a:prstClr val="black"/>
                </a:solidFill>
              </a:rPr>
              <a:t>puedes</a:t>
            </a:r>
            <a:r>
              <a:rPr lang="en-US" dirty="0" smtClean="0">
                <a:solidFill>
                  <a:prstClr val="black"/>
                </a:solidFill>
              </a:rPr>
              <a:t> HACER </a:t>
            </a:r>
            <a:r>
              <a:rPr lang="en-US" dirty="0" err="1" smtClean="0">
                <a:solidFill>
                  <a:prstClr val="black"/>
                </a:solidFill>
              </a:rPr>
              <a:t>tu</a:t>
            </a:r>
            <a:r>
              <a:rPr lang="en-US" dirty="0">
                <a:solidFill>
                  <a:prstClr val="black"/>
                </a:solidFill>
              </a:rPr>
              <a:t> </a:t>
            </a:r>
            <a:r>
              <a:rPr lang="en-US" dirty="0" err="1" smtClean="0">
                <a:solidFill>
                  <a:prstClr val="black"/>
                </a:solidFill>
              </a:rPr>
              <a:t>propia</a:t>
            </a:r>
            <a:r>
              <a:rPr lang="en-US" dirty="0" smtClean="0">
                <a:solidFill>
                  <a:prstClr val="black"/>
                </a:solidFill>
              </a:rPr>
              <a:t> piñata?</a:t>
            </a:r>
            <a:endParaRPr lang="en-US" dirty="0">
              <a:solidFill>
                <a:prstClr val="black"/>
              </a:solidFill>
            </a:endParaRPr>
          </a:p>
        </p:txBody>
      </p:sp>
      <p:sp>
        <p:nvSpPr>
          <p:cNvPr id="8" name="TextBox 7"/>
          <p:cNvSpPr txBox="1"/>
          <p:nvPr/>
        </p:nvSpPr>
        <p:spPr>
          <a:xfrm>
            <a:off x="1552074" y="3810000"/>
            <a:ext cx="5105400" cy="1015663"/>
          </a:xfrm>
          <a:prstGeom prst="rect">
            <a:avLst/>
          </a:prstGeom>
          <a:noFill/>
        </p:spPr>
        <p:txBody>
          <a:bodyPr wrap="square" rtlCol="0">
            <a:spAutoFit/>
          </a:bodyPr>
          <a:lstStyle/>
          <a:p>
            <a:r>
              <a:rPr lang="en-US" b="1" dirty="0" smtClean="0">
                <a:solidFill>
                  <a:prstClr val="black"/>
                </a:solidFill>
              </a:rPr>
              <a:t>PRIMERO</a:t>
            </a:r>
          </a:p>
          <a:p>
            <a:r>
              <a:rPr lang="es-419" dirty="0" smtClean="0">
                <a:solidFill>
                  <a:prstClr val="black"/>
                </a:solidFill>
              </a:rPr>
              <a:t>Necesitas </a:t>
            </a:r>
            <a:r>
              <a:rPr lang="es-419" dirty="0">
                <a:solidFill>
                  <a:prstClr val="black"/>
                </a:solidFill>
              </a:rPr>
              <a:t>pegamento, harina, y agua.  </a:t>
            </a:r>
            <a:r>
              <a:rPr lang="es-419" dirty="0" smtClean="0">
                <a:solidFill>
                  <a:prstClr val="black"/>
                </a:solidFill>
              </a:rPr>
              <a:t>Mezcla todo </a:t>
            </a:r>
            <a:r>
              <a:rPr lang="es-419" dirty="0">
                <a:solidFill>
                  <a:prstClr val="black"/>
                </a:solidFill>
              </a:rPr>
              <a:t>junto en un recipiente. ¡Es muy pegajoso!</a:t>
            </a:r>
          </a:p>
        </p:txBody>
      </p:sp>
      <p:pic>
        <p:nvPicPr>
          <p:cNvPr id="9" name="Picture 8"/>
          <p:cNvPicPr>
            <a:picLocks noChangeAspect="1"/>
          </p:cNvPicPr>
          <p:nvPr/>
        </p:nvPicPr>
        <p:blipFill>
          <a:blip r:embed="rId3"/>
          <a:stretch>
            <a:fillRect/>
          </a:stretch>
        </p:blipFill>
        <p:spPr>
          <a:xfrm>
            <a:off x="1588168" y="4648200"/>
            <a:ext cx="4929117" cy="3908086"/>
          </a:xfrm>
          <a:prstGeom prst="rect">
            <a:avLst/>
          </a:prstGeom>
        </p:spPr>
      </p:pic>
      <p:grpSp>
        <p:nvGrpSpPr>
          <p:cNvPr id="25" name="Group 24"/>
          <p:cNvGrpSpPr/>
          <p:nvPr/>
        </p:nvGrpSpPr>
        <p:grpSpPr>
          <a:xfrm>
            <a:off x="3521443" y="3166176"/>
            <a:ext cx="609600" cy="707886"/>
            <a:chOff x="-551247" y="636829"/>
            <a:chExt cx="609600" cy="707886"/>
          </a:xfrm>
        </p:grpSpPr>
        <p:sp>
          <p:nvSpPr>
            <p:cNvPr id="17" name="Rectangle 16"/>
            <p:cNvSpPr/>
            <p:nvPr/>
          </p:nvSpPr>
          <p:spPr>
            <a:xfrm>
              <a:off x="-551247" y="636829"/>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TextBox 18"/>
            <p:cNvSpPr txBox="1"/>
            <p:nvPr/>
          </p:nvSpPr>
          <p:spPr>
            <a:xfrm>
              <a:off x="-475047" y="636829"/>
              <a:ext cx="533400" cy="707886"/>
            </a:xfrm>
            <a:prstGeom prst="rect">
              <a:avLst/>
            </a:prstGeom>
            <a:noFill/>
          </p:spPr>
          <p:txBody>
            <a:bodyPr wrap="square" rtlCol="0">
              <a:spAutoFit/>
            </a:bodyPr>
            <a:lstStyle/>
            <a:p>
              <a:r>
                <a:rPr lang="en-US" sz="4000" b="1" dirty="0" smtClean="0">
                  <a:solidFill>
                    <a:prstClr val="black"/>
                  </a:solidFill>
                </a:rPr>
                <a:t>1</a:t>
              </a:r>
              <a:endParaRPr lang="en-US" sz="4000" b="1" dirty="0">
                <a:solidFill>
                  <a:prstClr val="black"/>
                </a:solidFill>
              </a:endParaRPr>
            </a:p>
          </p:txBody>
        </p:sp>
      </p:grpSp>
      <p:sp>
        <p:nvSpPr>
          <p:cNvPr id="10" name="Rectangle 9"/>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46265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17</a:t>
            </a:fld>
            <a:endParaRPr lang="en-US" dirty="0">
              <a:solidFill>
                <a:prstClr val="black">
                  <a:tint val="75000"/>
                </a:prstClr>
              </a:solidFill>
            </a:endParaRPr>
          </a:p>
        </p:txBody>
      </p:sp>
      <p:pic>
        <p:nvPicPr>
          <p:cNvPr id="12" name="Picture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pic>
        <p:nvPicPr>
          <p:cNvPr id="5" name="Picture 4"/>
          <p:cNvPicPr/>
          <p:nvPr/>
        </p:nvPicPr>
        <p:blipFill>
          <a:blip r:embed="rId3" cstate="print">
            <a:extLst>
              <a:ext uri="{28A0092B-C50C-407E-A947-70E740481C1C}">
                <a14:useLocalDpi xmlns:a14="http://schemas.microsoft.com/office/drawing/2010/main"/>
              </a:ext>
            </a:extLst>
          </a:blip>
          <a:srcRect/>
          <a:stretch>
            <a:fillRect/>
          </a:stretch>
        </p:blipFill>
        <p:spPr bwMode="auto">
          <a:xfrm>
            <a:off x="1621860" y="4540092"/>
            <a:ext cx="4550340" cy="3156107"/>
          </a:xfrm>
          <a:prstGeom prst="rect">
            <a:avLst/>
          </a:prstGeom>
          <a:noFill/>
          <a:ln>
            <a:noFill/>
          </a:ln>
        </p:spPr>
      </p:pic>
      <p:grpSp>
        <p:nvGrpSpPr>
          <p:cNvPr id="14" name="Group 13"/>
          <p:cNvGrpSpPr/>
          <p:nvPr/>
        </p:nvGrpSpPr>
        <p:grpSpPr>
          <a:xfrm>
            <a:off x="3581400" y="2306229"/>
            <a:ext cx="609600" cy="707886"/>
            <a:chOff x="1991427" y="628677"/>
            <a:chExt cx="609600" cy="707886"/>
          </a:xfrm>
        </p:grpSpPr>
        <p:sp>
          <p:nvSpPr>
            <p:cNvPr id="15" name="Rectangle 14"/>
            <p:cNvSpPr/>
            <p:nvPr/>
          </p:nvSpPr>
          <p:spPr>
            <a:xfrm>
              <a:off x="1991427" y="628677"/>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TextBox 15"/>
            <p:cNvSpPr txBox="1"/>
            <p:nvPr/>
          </p:nvSpPr>
          <p:spPr>
            <a:xfrm>
              <a:off x="2062514" y="628677"/>
              <a:ext cx="533400" cy="707886"/>
            </a:xfrm>
            <a:prstGeom prst="rect">
              <a:avLst/>
            </a:prstGeom>
            <a:noFill/>
          </p:spPr>
          <p:txBody>
            <a:bodyPr wrap="square" rtlCol="0">
              <a:spAutoFit/>
            </a:bodyPr>
            <a:lstStyle/>
            <a:p>
              <a:r>
                <a:rPr lang="en-US" sz="4000" b="1" dirty="0">
                  <a:solidFill>
                    <a:prstClr val="black"/>
                  </a:solidFill>
                </a:rPr>
                <a:t>2</a:t>
              </a:r>
            </a:p>
          </p:txBody>
        </p:sp>
      </p:grpSp>
      <p:sp>
        <p:nvSpPr>
          <p:cNvPr id="17" name="TextBox 16"/>
          <p:cNvSpPr txBox="1"/>
          <p:nvPr/>
        </p:nvSpPr>
        <p:spPr>
          <a:xfrm>
            <a:off x="1219200" y="3269272"/>
            <a:ext cx="5334000" cy="1015663"/>
          </a:xfrm>
          <a:prstGeom prst="rect">
            <a:avLst/>
          </a:prstGeom>
          <a:noFill/>
        </p:spPr>
        <p:txBody>
          <a:bodyPr wrap="square" rtlCol="0">
            <a:spAutoFit/>
          </a:bodyPr>
          <a:lstStyle/>
          <a:p>
            <a:r>
              <a:rPr lang="en-US" b="1" dirty="0" smtClean="0">
                <a:solidFill>
                  <a:prstClr val="black"/>
                </a:solidFill>
              </a:rPr>
              <a:t>SEGUNDO</a:t>
            </a:r>
          </a:p>
          <a:p>
            <a:r>
              <a:rPr lang="es-419" dirty="0" smtClean="0">
                <a:solidFill>
                  <a:prstClr val="black"/>
                </a:solidFill>
              </a:rPr>
              <a:t>Vas </a:t>
            </a:r>
            <a:r>
              <a:rPr lang="es-419" dirty="0">
                <a:solidFill>
                  <a:prstClr val="black"/>
                </a:solidFill>
              </a:rPr>
              <a:t>a necesitar mucho papel cortado en tiras. También vas a  necesitar un globo.</a:t>
            </a:r>
          </a:p>
        </p:txBody>
      </p:sp>
      <p:sp>
        <p:nvSpPr>
          <p:cNvPr id="9" name="Rectangle 8"/>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0385710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18</a:t>
            </a:fld>
            <a:endParaRPr lang="en-US" dirty="0">
              <a:solidFill>
                <a:prstClr val="black">
                  <a:tint val="75000"/>
                </a:prstClr>
              </a:solidFill>
            </a:endParaRPr>
          </a:p>
        </p:txBody>
      </p:sp>
      <p:pic>
        <p:nvPicPr>
          <p:cNvPr id="5" name="irc_mi" descr="http://static.ddmcdn.com/gif/how-to-make-toys-1.jpg"/>
          <p:cNvPicPr/>
          <p:nvPr/>
        </p:nvPicPr>
        <p:blipFill>
          <a:blip r:embed="rId3" cstate="print">
            <a:extLst>
              <a:ext uri="{28A0092B-C50C-407E-A947-70E740481C1C}">
                <a14:useLocalDpi xmlns:a14="http://schemas.microsoft.com/office/drawing/2010/main"/>
              </a:ext>
            </a:extLst>
          </a:blip>
          <a:srcRect/>
          <a:stretch>
            <a:fillRect/>
          </a:stretch>
        </p:blipFill>
        <p:spPr bwMode="auto">
          <a:xfrm>
            <a:off x="1845043" y="5156536"/>
            <a:ext cx="3970020" cy="28796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1163053" y="3606968"/>
            <a:ext cx="5334000" cy="1323439"/>
          </a:xfrm>
          <a:prstGeom prst="rect">
            <a:avLst/>
          </a:prstGeom>
          <a:noFill/>
        </p:spPr>
        <p:txBody>
          <a:bodyPr wrap="square" rtlCol="0">
            <a:spAutoFit/>
          </a:bodyPr>
          <a:lstStyle/>
          <a:p>
            <a:r>
              <a:rPr lang="en-US" b="1" dirty="0" smtClean="0">
                <a:solidFill>
                  <a:prstClr val="black"/>
                </a:solidFill>
              </a:rPr>
              <a:t>TERCERO</a:t>
            </a:r>
          </a:p>
          <a:p>
            <a:pPr defTabSz="963778" fontAlgn="base">
              <a:spcBef>
                <a:spcPct val="0"/>
              </a:spcBef>
              <a:spcAft>
                <a:spcPts val="1054"/>
              </a:spcAft>
            </a:pPr>
            <a:r>
              <a:rPr lang="es-ES" dirty="0" smtClean="0">
                <a:solidFill>
                  <a:prstClr val="black"/>
                </a:solidFill>
              </a:rPr>
              <a:t>Sumerge </a:t>
            </a:r>
            <a:r>
              <a:rPr lang="es-ES" dirty="0">
                <a:solidFill>
                  <a:prstClr val="black"/>
                </a:solidFill>
              </a:rPr>
              <a:t>cada tira de papel en la mezcla pegajosa. Luego, coloca las tiras de papel en el globo.</a:t>
            </a:r>
            <a:r>
              <a:rPr lang="es-ES" noProof="1">
                <a:solidFill>
                  <a:srgbClr val="0000FF"/>
                </a:solidFill>
              </a:rPr>
              <a:t> </a:t>
            </a:r>
            <a:endParaRPr lang="es-ES" sz="3600" dirty="0">
              <a:solidFill>
                <a:prstClr val="black"/>
              </a:solidFill>
              <a:latin typeface="Arial" pitchFamily="34" charset="0"/>
            </a:endParaRPr>
          </a:p>
        </p:txBody>
      </p:sp>
      <p:grpSp>
        <p:nvGrpSpPr>
          <p:cNvPr id="9" name="Group 8"/>
          <p:cNvGrpSpPr/>
          <p:nvPr/>
        </p:nvGrpSpPr>
        <p:grpSpPr>
          <a:xfrm>
            <a:off x="3590078" y="2342323"/>
            <a:ext cx="617822" cy="730740"/>
            <a:chOff x="3505200" y="586746"/>
            <a:chExt cx="617822" cy="730740"/>
          </a:xfrm>
        </p:grpSpPr>
        <p:sp>
          <p:nvSpPr>
            <p:cNvPr id="10" name="Rectangle 9"/>
            <p:cNvSpPr/>
            <p:nvPr/>
          </p:nvSpPr>
          <p:spPr>
            <a:xfrm>
              <a:off x="3505200" y="609600"/>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TextBox 10"/>
            <p:cNvSpPr txBox="1"/>
            <p:nvPr/>
          </p:nvSpPr>
          <p:spPr>
            <a:xfrm>
              <a:off x="3589622" y="586746"/>
              <a:ext cx="533400" cy="707886"/>
            </a:xfrm>
            <a:prstGeom prst="rect">
              <a:avLst/>
            </a:prstGeom>
            <a:noFill/>
          </p:spPr>
          <p:txBody>
            <a:bodyPr wrap="square" rtlCol="0">
              <a:spAutoFit/>
            </a:bodyPr>
            <a:lstStyle/>
            <a:p>
              <a:r>
                <a:rPr lang="en-US" sz="4000" b="1" dirty="0" smtClean="0">
                  <a:solidFill>
                    <a:prstClr val="black"/>
                  </a:solidFill>
                </a:rPr>
                <a:t>3</a:t>
              </a:r>
              <a:endParaRPr lang="en-US" sz="4000" b="1" dirty="0">
                <a:solidFill>
                  <a:prstClr val="black"/>
                </a:solidFill>
              </a:endParaRPr>
            </a:p>
          </p:txBody>
        </p:sp>
      </p:grpSp>
      <p:sp>
        <p:nvSpPr>
          <p:cNvPr id="12" name="Rectangle 11"/>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3021029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19</a:t>
            </a:fld>
            <a:endParaRPr lang="en-US" dirty="0">
              <a:solidFill>
                <a:prstClr val="black">
                  <a:tint val="75000"/>
                </a:prstClr>
              </a:solidFill>
            </a:endParaRPr>
          </a:p>
        </p:txBody>
      </p:sp>
      <p:sp>
        <p:nvSpPr>
          <p:cNvPr id="7" name="TextBox 6"/>
          <p:cNvSpPr txBox="1"/>
          <p:nvPr/>
        </p:nvSpPr>
        <p:spPr>
          <a:xfrm>
            <a:off x="1163053" y="3606968"/>
            <a:ext cx="5334000" cy="1323439"/>
          </a:xfrm>
          <a:prstGeom prst="rect">
            <a:avLst/>
          </a:prstGeom>
          <a:noFill/>
        </p:spPr>
        <p:txBody>
          <a:bodyPr wrap="square" rtlCol="0">
            <a:spAutoFit/>
          </a:bodyPr>
          <a:lstStyle/>
          <a:p>
            <a:r>
              <a:rPr lang="en-US" b="1" dirty="0" smtClean="0">
                <a:solidFill>
                  <a:prstClr val="black"/>
                </a:solidFill>
              </a:rPr>
              <a:t>CUARTO</a:t>
            </a:r>
          </a:p>
          <a:p>
            <a:r>
              <a:rPr lang="es-419" dirty="0">
                <a:solidFill>
                  <a:prstClr val="black"/>
                </a:solidFill>
              </a:rPr>
              <a:t>Cuando el globo esté cubierto con el papel, deja que se seque. Ahora, haz un agujero en </a:t>
            </a:r>
            <a:r>
              <a:rPr lang="es-419" dirty="0" smtClean="0">
                <a:solidFill>
                  <a:prstClr val="black"/>
                </a:solidFill>
              </a:rPr>
              <a:t>la parte de abajo</a:t>
            </a:r>
            <a:r>
              <a:rPr lang="en-US" dirty="0" smtClean="0">
                <a:solidFill>
                  <a:prstClr val="black"/>
                </a:solidFill>
              </a:rPr>
              <a:t>.</a:t>
            </a:r>
            <a:endParaRPr lang="en-US" dirty="0">
              <a:solidFill>
                <a:prstClr val="black"/>
              </a:solidFill>
            </a:endParaRPr>
          </a:p>
        </p:txBody>
      </p:sp>
      <p:grpSp>
        <p:nvGrpSpPr>
          <p:cNvPr id="12" name="Group 11"/>
          <p:cNvGrpSpPr/>
          <p:nvPr/>
        </p:nvGrpSpPr>
        <p:grpSpPr>
          <a:xfrm>
            <a:off x="3525253" y="2277923"/>
            <a:ext cx="609600" cy="734357"/>
            <a:chOff x="4419600" y="590736"/>
            <a:chExt cx="609600" cy="734357"/>
          </a:xfrm>
        </p:grpSpPr>
        <p:sp>
          <p:nvSpPr>
            <p:cNvPr id="13" name="Rectangle 12"/>
            <p:cNvSpPr/>
            <p:nvPr/>
          </p:nvSpPr>
          <p:spPr>
            <a:xfrm>
              <a:off x="4419600" y="617207"/>
              <a:ext cx="609600" cy="707886"/>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4495800" y="590736"/>
              <a:ext cx="533400" cy="707886"/>
            </a:xfrm>
            <a:prstGeom prst="rect">
              <a:avLst/>
            </a:prstGeom>
            <a:noFill/>
          </p:spPr>
          <p:txBody>
            <a:bodyPr wrap="square" rtlCol="0">
              <a:spAutoFit/>
            </a:bodyPr>
            <a:lstStyle/>
            <a:p>
              <a:r>
                <a:rPr lang="en-US" sz="4000" b="1" dirty="0">
                  <a:solidFill>
                    <a:prstClr val="black"/>
                  </a:solidFill>
                </a:rPr>
                <a:t>4</a:t>
              </a:r>
            </a:p>
          </p:txBody>
        </p:sp>
      </p:grpSp>
      <p:pic>
        <p:nvPicPr>
          <p:cNvPr id="4" name="Picture 3"/>
          <p:cNvPicPr>
            <a:picLocks noChangeAspect="1"/>
          </p:cNvPicPr>
          <p:nvPr/>
        </p:nvPicPr>
        <p:blipFill>
          <a:blip r:embed="rId3"/>
          <a:stretch>
            <a:fillRect/>
          </a:stretch>
        </p:blipFill>
        <p:spPr>
          <a:xfrm>
            <a:off x="1945598" y="4547670"/>
            <a:ext cx="4378510" cy="4114920"/>
          </a:xfrm>
          <a:prstGeom prst="rect">
            <a:avLst/>
          </a:prstGeom>
        </p:spPr>
      </p:pic>
      <p:sp>
        <p:nvSpPr>
          <p:cNvPr id="9" name="Rectangle 8"/>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15770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416924" y="593263"/>
            <a:ext cx="2845097" cy="2912340"/>
            <a:chOff x="141662" y="500162"/>
            <a:chExt cx="3123072" cy="3205406"/>
          </a:xfrm>
        </p:grpSpPr>
        <p:sp>
          <p:nvSpPr>
            <p:cNvPr id="41" name="Rectangle 40"/>
            <p:cNvSpPr/>
            <p:nvPr/>
          </p:nvSpPr>
          <p:spPr>
            <a:xfrm>
              <a:off x="684506" y="500162"/>
              <a:ext cx="2023987" cy="965431"/>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sp>
          <p:nvSpPr>
            <p:cNvPr id="42" name="Parallelogram 41"/>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arallelogram 42"/>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775696" y="1340880"/>
              <a:ext cx="920803"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45"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46"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graphicFrame>
        <p:nvGraphicFramePr>
          <p:cNvPr id="26" name="Table 25"/>
          <p:cNvGraphicFramePr>
            <a:graphicFrameLocks noGrp="1"/>
          </p:cNvGraphicFramePr>
          <p:nvPr>
            <p:extLst>
              <p:ext uri="{D42A27DB-BD31-4B8C-83A1-F6EECF244321}">
                <p14:modId xmlns:p14="http://schemas.microsoft.com/office/powerpoint/2010/main" val="901487514"/>
              </p:ext>
            </p:extLst>
          </p:nvPr>
        </p:nvGraphicFramePr>
        <p:xfrm>
          <a:off x="1089061" y="6902002"/>
          <a:ext cx="5705113" cy="132435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31801"/>
                <a:gridCol w="2245359"/>
                <a:gridCol w="2418080"/>
                <a:gridCol w="609873"/>
              </a:tblGrid>
              <a:tr h="284988">
                <a:tc gridSpan="4">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ES_tradnl" sz="1100" b="1" noProof="0" dirty="0" smtClean="0"/>
                        <a:t>Escrito</a:t>
                      </a:r>
                      <a:r>
                        <a:rPr lang="es-ES_tradnl" sz="1100" b="1" baseline="0" noProof="0" dirty="0" smtClean="0"/>
                        <a:t> </a:t>
                      </a:r>
                      <a:r>
                        <a:rPr lang="es-ES_tradnl" sz="1100" b="1" noProof="0" dirty="0" smtClean="0"/>
                        <a:t>informativo y Lenguaje</a:t>
                      </a:r>
                      <a:endParaRPr lang="es-ES_tradnl" sz="1100" b="1" noProof="0"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83464">
                <a:tc gridSpan="2">
                  <a:txBody>
                    <a:bodyPr/>
                    <a:lstStyle/>
                    <a:p>
                      <a:pPr algn="ctr"/>
                      <a:r>
                        <a:rPr lang="es-ES_tradnl" sz="1100" b="1" noProof="0" dirty="0" smtClean="0"/>
                        <a:t>Objetivos</a:t>
                      </a:r>
                      <a:endParaRPr lang="es-ES_tradnl"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ES_tradnl" sz="1100" b="1" noProof="0" dirty="0" smtClean="0"/>
                        <a:t>Estándares</a:t>
                      </a:r>
                      <a:endParaRPr lang="es-ES_tradnl"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28600">
                <a:tc gridSpan="4">
                  <a:txBody>
                    <a:bodyPr/>
                    <a:lstStyle/>
                    <a:p>
                      <a:pPr algn="ctr"/>
                      <a:r>
                        <a:rPr lang="es-419" sz="1200" b="1" noProof="0" dirty="0" smtClean="0"/>
                        <a:t>Tarea</a:t>
                      </a:r>
                      <a:r>
                        <a:rPr lang="es-419" sz="1200" b="1" baseline="0" noProof="0" dirty="0" smtClean="0"/>
                        <a:t> de rendimiento opcional</a:t>
                      </a:r>
                      <a:endParaRPr lang="es-419" sz="1200" b="1" noProof="0" dirty="0" smtClean="0"/>
                    </a:p>
                  </a:txBody>
                  <a:tcPr marL="103632" marR="103632" marT="50292" marB="50292" anchor="ctr">
                    <a:solidFill>
                      <a:srgbClr val="FFFFCC"/>
                    </a:solidFill>
                  </a:tcPr>
                </a:tc>
                <a:tc hMerge="1">
                  <a:txBody>
                    <a:bodyPr/>
                    <a:lstStyle/>
                    <a:p>
                      <a:endParaRPr lang="en-US" sz="1200" b="1" dirty="0"/>
                    </a:p>
                  </a:txBody>
                  <a:tcPr marL="103632" marR="103632" marT="50292" marB="50292">
                    <a:solidFill>
                      <a:srgbClr val="FFFFCC"/>
                    </a:solidFill>
                  </a:tcPr>
                </a:tc>
                <a:tc hMerge="1">
                  <a:txBody>
                    <a:bodyPr/>
                    <a:lstStyle/>
                    <a:p>
                      <a:endParaRPr lang="en-US" sz="1200" b="1" dirty="0"/>
                    </a:p>
                  </a:txBody>
                  <a:tcPr marL="103632" marR="103632" marT="50292" marB="50292">
                    <a:solidFill>
                      <a:srgbClr val="FFFFCC"/>
                    </a:solidFill>
                  </a:tcPr>
                </a:tc>
                <a:tc hMerge="1">
                  <a:txBody>
                    <a:bodyPr/>
                    <a:lstStyle/>
                    <a:p>
                      <a:pPr algn="ctr"/>
                      <a:endParaRPr lang="en-US" sz="1200" b="1" dirty="0"/>
                    </a:p>
                  </a:txBody>
                  <a:tcPr marL="103632" marR="103632" marT="50292" marB="50292" anchor="ctr">
                    <a:solidFill>
                      <a:srgbClr val="FFFFCC"/>
                    </a:solidFill>
                  </a:tcPr>
                </a:tc>
              </a:tr>
              <a:tr h="472440">
                <a:tc>
                  <a:txBody>
                    <a:bodyPr/>
                    <a:lstStyle/>
                    <a:p>
                      <a:r>
                        <a:rPr lang="en-US" sz="1200" b="1" dirty="0" smtClean="0"/>
                        <a:t>4</a:t>
                      </a:r>
                      <a:endParaRPr lang="en-US" sz="1200" b="1" dirty="0"/>
                    </a:p>
                  </a:txBody>
                  <a:tcPr marL="103632" marR="103632" marT="50292" marB="50292">
                    <a:solidFill>
                      <a:srgbClr val="FFFFCC"/>
                    </a:solidFill>
                  </a:tcPr>
                </a:tc>
                <a:tc>
                  <a:txBody>
                    <a:bodyPr/>
                    <a:lstStyle/>
                    <a:p>
                      <a:r>
                        <a:rPr lang="es-419" sz="1200" b="1" noProof="0" dirty="0" smtClean="0"/>
                        <a:t>Composición completa</a:t>
                      </a:r>
                      <a:r>
                        <a:rPr lang="es-419" sz="1200" b="1" baseline="0" noProof="0" dirty="0" smtClean="0"/>
                        <a:t> informativa</a:t>
                      </a:r>
                      <a:endParaRPr lang="es-419" sz="1200" b="1" noProof="0" dirty="0"/>
                    </a:p>
                  </a:txBody>
                  <a:tcPr marL="103632" marR="103632" marT="50292" marB="50292">
                    <a:solidFill>
                      <a:srgbClr val="FFFFCC"/>
                    </a:solidFill>
                  </a:tcPr>
                </a:tc>
                <a:tc>
                  <a:txBody>
                    <a:bodyPr/>
                    <a:lstStyle/>
                    <a:p>
                      <a:r>
                        <a:rPr lang="es-419" sz="1200" b="1" noProof="0" dirty="0" smtClean="0"/>
                        <a:t>W.K-2a, W.K-2b, W.K-2c, W.K-3b, W.K-4, W.K-5, W.K-8, W.K-9 </a:t>
                      </a:r>
                      <a:endParaRPr lang="es-419" sz="1200" b="1" noProof="0" dirty="0"/>
                    </a:p>
                  </a:txBody>
                  <a:tcPr marL="103632" marR="103632" marT="50292" marB="50292">
                    <a:solidFill>
                      <a:srgbClr val="FFFFCC"/>
                    </a:solidFill>
                  </a:tcPr>
                </a:tc>
                <a:tc>
                  <a:txBody>
                    <a:bodyPr/>
                    <a:lstStyle/>
                    <a:p>
                      <a:pPr algn="ctr"/>
                      <a:r>
                        <a:rPr lang="en-US" sz="1200" b="1" dirty="0" smtClean="0"/>
                        <a:t>4</a:t>
                      </a:r>
                      <a:endParaRPr lang="en-US" sz="1200" b="1" dirty="0"/>
                    </a:p>
                  </a:txBody>
                  <a:tcPr marL="103632" marR="103632" marT="50292" marB="50292" anchor="ctr">
                    <a:solidFill>
                      <a:srgbClr val="FFFFCC"/>
                    </a:solidFill>
                  </a:tcPr>
                </a:tc>
              </a:tr>
            </a:tbl>
          </a:graphicData>
        </a:graphic>
      </p:graphicFrame>
      <p:sp>
        <p:nvSpPr>
          <p:cNvPr id="7" name="TextBox 6"/>
          <p:cNvSpPr txBox="1"/>
          <p:nvPr/>
        </p:nvSpPr>
        <p:spPr>
          <a:xfrm>
            <a:off x="3629181" y="2234289"/>
            <a:ext cx="2840064" cy="87231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874" tIns="50938" rIns="101874" bIns="50938" rtlCol="0">
            <a:spAutoFit/>
          </a:bodyPr>
          <a:lstStyle/>
          <a:p>
            <a:pPr algn="ctr"/>
            <a:r>
              <a:rPr lang="es-419" sz="2600" b="1" dirty="0" smtClean="0">
                <a:solidFill>
                  <a:schemeClr val="accent1">
                    <a:lumMod val="75000"/>
                  </a:schemeClr>
                </a:solidFill>
                <a:latin typeface="Bookman Old Style" pitchFamily="18" charset="0"/>
              </a:rPr>
              <a:t>Trimestre dos </a:t>
            </a:r>
            <a:r>
              <a:rPr lang="es-419" sz="2400" b="1" dirty="0" smtClean="0">
                <a:latin typeface="Bookman Old Style" pitchFamily="18" charset="0"/>
              </a:rPr>
              <a:t>Pre-evaluación</a:t>
            </a:r>
            <a:endParaRPr lang="es-419" b="1" dirty="0" smtClean="0">
              <a:latin typeface="Bookman Old Style" pitchFamily="18" charset="0"/>
            </a:endParaRPr>
          </a:p>
        </p:txBody>
      </p:sp>
      <p:sp>
        <p:nvSpPr>
          <p:cNvPr id="2" name="Rectangle 1"/>
          <p:cNvSpPr/>
          <p:nvPr/>
        </p:nvSpPr>
        <p:spPr>
          <a:xfrm>
            <a:off x="3796637" y="7803850"/>
            <a:ext cx="2362199" cy="42496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lang="es-419" dirty="0"/>
          </a:p>
        </p:txBody>
      </p:sp>
      <p:graphicFrame>
        <p:nvGraphicFramePr>
          <p:cNvPr id="15" name="Table 14"/>
          <p:cNvGraphicFramePr>
            <a:graphicFrameLocks noGrp="1"/>
          </p:cNvGraphicFramePr>
          <p:nvPr>
            <p:extLst>
              <p:ext uri="{D42A27DB-BD31-4B8C-83A1-F6EECF244321}">
                <p14:modId xmlns:p14="http://schemas.microsoft.com/office/powerpoint/2010/main" val="1174776412"/>
              </p:ext>
            </p:extLst>
          </p:nvPr>
        </p:nvGraphicFramePr>
        <p:xfrm>
          <a:off x="1678877" y="3635856"/>
          <a:ext cx="4479961" cy="1383653"/>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s-CO" sz="1100" b="1" noProof="0" dirty="0" smtClean="0"/>
                        <a:t>Lectura: Texto literario</a:t>
                      </a:r>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96972">
                <a:tc gridSpan="2">
                  <a:txBody>
                    <a:bodyPr/>
                    <a:lstStyle/>
                    <a:p>
                      <a:pPr algn="ctr"/>
                      <a:r>
                        <a:rPr lang="es-CO" sz="1100" b="1" noProof="0" dirty="0" smtClean="0"/>
                        <a:t>Objetivos</a:t>
                      </a:r>
                      <a:endParaRPr lang="es-CO"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t>4</a:t>
                      </a:r>
                      <a:endParaRPr lang="en-US" sz="1100" b="1" dirty="0"/>
                    </a:p>
                  </a:txBody>
                  <a:tcPr marL="97536" marR="97536" marT="48006" marB="48006">
                    <a:solidFill>
                      <a:srgbClr val="FFFFCC"/>
                    </a:solidFill>
                  </a:tcPr>
                </a:tc>
                <a:tc>
                  <a:txBody>
                    <a:bodyPr/>
                    <a:lstStyle/>
                    <a:p>
                      <a:r>
                        <a:rPr lang="es-CO" sz="1100" b="1" noProof="0" dirty="0" smtClean="0"/>
                        <a:t>Razonamiento y evaluación</a:t>
                      </a:r>
                      <a:endParaRPr lang="es-CO" sz="1100" b="1" noProof="0" dirty="0"/>
                    </a:p>
                  </a:txBody>
                  <a:tcPr marL="97536" marR="97536" marT="48006" marB="48006">
                    <a:solidFill>
                      <a:srgbClr val="FFFFCC"/>
                    </a:solidFill>
                  </a:tcPr>
                </a:tc>
                <a:tc>
                  <a:txBody>
                    <a:bodyPr/>
                    <a:lstStyle/>
                    <a:p>
                      <a:r>
                        <a:rPr lang="en-US" sz="1100" b="1" dirty="0" smtClean="0"/>
                        <a:t>RL.K.6</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0579">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CO" sz="1100" b="1" noProof="0" dirty="0" smtClean="0"/>
                        <a:t>Análisis</a:t>
                      </a:r>
                      <a:r>
                        <a:rPr lang="es-CO" sz="1100" b="1" baseline="0" noProof="0" dirty="0" smtClean="0"/>
                        <a:t> dentro o entre textos</a:t>
                      </a:r>
                      <a:endParaRPr lang="es-CO" sz="1100" b="1" noProof="0" dirty="0"/>
                    </a:p>
                  </a:txBody>
                  <a:tcPr marL="97536" marR="97536" marT="48006" marB="48006">
                    <a:solidFill>
                      <a:srgbClr val="FFFFCC"/>
                    </a:solidFill>
                  </a:tcPr>
                </a:tc>
                <a:tc>
                  <a:txBody>
                    <a:bodyPr/>
                    <a:lstStyle/>
                    <a:p>
                      <a:r>
                        <a:rPr lang="en-US" sz="1100" b="1" dirty="0" smtClean="0"/>
                        <a:t>RL.K.6,</a:t>
                      </a:r>
                      <a:r>
                        <a:rPr lang="en-US" sz="1100" b="1" baseline="0" dirty="0" smtClean="0"/>
                        <a:t> RL.K.7</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2034">
                <a:tc>
                  <a:txBody>
                    <a:bodyPr/>
                    <a:lstStyle/>
                    <a:p>
                      <a:r>
                        <a:rPr lang="en-US" sz="1100" b="1" dirty="0" smtClean="0"/>
                        <a:t>6</a:t>
                      </a:r>
                      <a:endParaRPr lang="en-US" sz="1100" b="1" dirty="0"/>
                    </a:p>
                  </a:txBody>
                  <a:tcPr marL="97536" marR="97536" marT="48006" marB="48006">
                    <a:solidFill>
                      <a:srgbClr val="FFFFCC"/>
                    </a:solidFill>
                  </a:tcPr>
                </a:tc>
                <a:tc>
                  <a:txBody>
                    <a:bodyPr/>
                    <a:lstStyle/>
                    <a:p>
                      <a:r>
                        <a:rPr lang="es-CO" sz="1100" b="1" noProof="0" dirty="0" smtClean="0"/>
                        <a:t>Estructuras/Características del texto</a:t>
                      </a:r>
                      <a:endParaRPr lang="es-CO" sz="1100" b="1" noProof="0" dirty="0"/>
                    </a:p>
                  </a:txBody>
                  <a:tcPr marL="97536" marR="97536" marT="48006" marB="48006">
                    <a:solidFill>
                      <a:srgbClr val="FFFFCC"/>
                    </a:solidFill>
                  </a:tcPr>
                </a:tc>
                <a:tc>
                  <a:txBody>
                    <a:bodyPr/>
                    <a:lstStyle/>
                    <a:p>
                      <a:r>
                        <a:rPr lang="en-US" sz="1100" b="1" dirty="0" smtClean="0"/>
                        <a:t>RL.K.5</a:t>
                      </a:r>
                      <a:endParaRPr lang="en-US" sz="1100" b="1" dirty="0"/>
                    </a:p>
                  </a:txBody>
                  <a:tcPr marL="97536" marR="97536" marT="48006" marB="48006">
                    <a:solidFill>
                      <a:srgbClr val="FFFFCC"/>
                    </a:solidFill>
                  </a:tcPr>
                </a:tc>
                <a:tc>
                  <a:txBody>
                    <a:bodyPr/>
                    <a:lstStyle/>
                    <a:p>
                      <a:pPr algn="ctr"/>
                      <a:r>
                        <a:rPr lang="en-US" sz="1100" b="1" dirty="0" smtClean="0"/>
                        <a:t>2-3</a:t>
                      </a:r>
                      <a:endParaRPr lang="en-US" sz="1100" b="1" dirty="0"/>
                    </a:p>
                  </a:txBody>
                  <a:tcPr marL="97536" marR="97536" marT="48006" marB="48006" anchor="ctr">
                    <a:solidFill>
                      <a:srgbClr val="FFFFCC"/>
                    </a:solidFill>
                  </a:tcPr>
                </a:tc>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585857722"/>
              </p:ext>
            </p:extLst>
          </p:nvPr>
        </p:nvGraphicFramePr>
        <p:xfrm>
          <a:off x="1678876" y="5095387"/>
          <a:ext cx="4479960"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1291"/>
                <a:gridCol w="2475487"/>
                <a:gridCol w="976474"/>
                <a:gridCol w="696708"/>
              </a:tblGrid>
              <a:tr h="272034">
                <a:tc gridSpan="4">
                  <a:txBody>
                    <a:bodyPr/>
                    <a:lstStyle/>
                    <a:p>
                      <a:pPr algn="ctr"/>
                      <a:r>
                        <a:rPr lang="es-SV" sz="1100" b="1" noProof="0" dirty="0" smtClean="0"/>
                        <a:t>Lectura: Texto informativo</a:t>
                      </a:r>
                      <a:endParaRPr lang="es-SV" sz="1100" b="1" noProof="0"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s-SV" sz="1100" b="1" noProof="0" dirty="0" smtClean="0"/>
                        <a:t>Objetivos</a:t>
                      </a:r>
                      <a:endParaRPr lang="es-SV" sz="1100" b="1" noProof="0" dirty="0"/>
                    </a:p>
                  </a:txBody>
                  <a:tcPr marL="97536" marR="97536" marT="48006" marB="48006">
                    <a:solidFill>
                      <a:schemeClr val="bg1"/>
                    </a:solidFill>
                  </a:tcPr>
                </a:tc>
                <a:tc hMerge="1">
                  <a:txBody>
                    <a:bodyPr/>
                    <a:lstStyle/>
                    <a:p>
                      <a:endParaRPr lang="en-US" dirty="0"/>
                    </a:p>
                  </a:txBody>
                  <a:tcPr/>
                </a:tc>
                <a:tc>
                  <a:txBody>
                    <a:bodyPr/>
                    <a:lstStyle/>
                    <a:p>
                      <a:pPr algn="ctr"/>
                      <a:r>
                        <a:rPr lang="es-MX" sz="1100" b="1" noProof="0" dirty="0" smtClean="0"/>
                        <a:t>Estándares</a:t>
                      </a:r>
                      <a:endParaRPr lang="es-MX" sz="1100" b="1" noProof="0" dirty="0"/>
                    </a:p>
                  </a:txBody>
                  <a:tcPr marL="97536" marR="97536" marT="48006" marB="48006">
                    <a:solidFill>
                      <a:schemeClr val="bg1"/>
                    </a:solidFill>
                  </a:tcPr>
                </a:tc>
                <a:tc>
                  <a:txBody>
                    <a:bodyPr/>
                    <a:lstStyle/>
                    <a:p>
                      <a:pPr algn="ctr"/>
                      <a:r>
                        <a:rPr lang="es-MX" sz="1100" b="1" noProof="0" dirty="0" smtClean="0"/>
                        <a:t>DOK</a:t>
                      </a:r>
                      <a:endParaRPr lang="es-MX" sz="1100" b="1" noProof="0" dirty="0"/>
                    </a:p>
                  </a:txBody>
                  <a:tcPr marL="97536" marR="97536" marT="48006" marB="48006">
                    <a:solidFill>
                      <a:schemeClr val="bg1"/>
                    </a:solidFill>
                  </a:tcPr>
                </a:tc>
              </a:tr>
              <a:tr h="272034">
                <a:tc>
                  <a:txBody>
                    <a:bodyPr/>
                    <a:lstStyle/>
                    <a:p>
                      <a:r>
                        <a:rPr lang="en-US" sz="1100" b="1" dirty="0" smtClean="0"/>
                        <a:t>4</a:t>
                      </a:r>
                      <a:endParaRPr lang="en-US" sz="1100" b="1" dirty="0"/>
                    </a:p>
                  </a:txBody>
                  <a:tcPr marL="97536" marR="97536" marT="48006" marB="48006">
                    <a:solidFill>
                      <a:srgbClr val="FFFFCC"/>
                    </a:solidFill>
                  </a:tcPr>
                </a:tc>
                <a:tc>
                  <a:txBody>
                    <a:bodyPr/>
                    <a:lstStyle/>
                    <a:p>
                      <a:r>
                        <a:rPr lang="es-SV" sz="1100" b="1" noProof="0" dirty="0" smtClean="0"/>
                        <a:t>Razonamiento y evaluación</a:t>
                      </a:r>
                      <a:endParaRPr lang="es-SV" sz="1100" b="1" noProof="0" dirty="0"/>
                    </a:p>
                  </a:txBody>
                  <a:tcPr marL="97536" marR="97536" marT="48006" marB="48006">
                    <a:solidFill>
                      <a:srgbClr val="FFFFCC"/>
                    </a:solidFill>
                  </a:tcPr>
                </a:tc>
                <a:tc>
                  <a:txBody>
                    <a:bodyPr/>
                    <a:lstStyle/>
                    <a:p>
                      <a:r>
                        <a:rPr lang="en-US" sz="1100" b="1" dirty="0" smtClean="0"/>
                        <a:t>RI.K.6</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s-SV" sz="1100" b="1" noProof="0" dirty="0" smtClean="0"/>
                        <a:t>Análisis</a:t>
                      </a:r>
                      <a:r>
                        <a:rPr lang="es-SV" sz="1100" b="1" baseline="0" noProof="0" dirty="0" smtClean="0"/>
                        <a:t> dentro o entre textos</a:t>
                      </a:r>
                      <a:endParaRPr lang="es-SV" sz="1100" b="1" noProof="0" dirty="0"/>
                    </a:p>
                  </a:txBody>
                  <a:tcPr marL="97536" marR="97536" marT="48006" marB="48006">
                    <a:solidFill>
                      <a:srgbClr val="FFFFCC"/>
                    </a:solidFill>
                  </a:tcPr>
                </a:tc>
                <a:tc>
                  <a:txBody>
                    <a:bodyPr/>
                    <a:lstStyle/>
                    <a:p>
                      <a:r>
                        <a:rPr lang="en-US" sz="1100" b="1" dirty="0" smtClean="0"/>
                        <a:t>RI.K.7</a:t>
                      </a:r>
                      <a:endParaRPr lang="en-US" sz="1100" b="1" dirty="0"/>
                    </a:p>
                  </a:txBody>
                  <a:tcPr marL="97536" marR="97536" marT="48006" marB="48006">
                    <a:solidFill>
                      <a:srgbClr val="FFFFCC"/>
                    </a:solidFill>
                  </a:tcPr>
                </a:tc>
                <a:tc>
                  <a:txBody>
                    <a:bodyPr/>
                    <a:lstStyle/>
                    <a:p>
                      <a:pPr algn="ctr"/>
                      <a:r>
                        <a:rPr lang="en-US" sz="1100" b="1" dirty="0" smtClean="0"/>
                        <a:t>2-3</a:t>
                      </a:r>
                      <a:endParaRPr lang="en-US" sz="1100" b="1" dirty="0"/>
                    </a:p>
                  </a:txBody>
                  <a:tcPr marL="97536" marR="97536" marT="48006" marB="48006" anchor="ctr">
                    <a:solidFill>
                      <a:srgbClr val="FFFFCC"/>
                    </a:solidFill>
                  </a:tcPr>
                </a:tc>
              </a:tr>
              <a:tr h="272034">
                <a:tc>
                  <a:txBody>
                    <a:bodyPr/>
                    <a:lstStyle/>
                    <a:p>
                      <a:r>
                        <a:rPr lang="en-US" sz="1100" b="1" dirty="0" smtClean="0"/>
                        <a:t>6</a:t>
                      </a:r>
                      <a:endParaRPr lang="en-US" sz="1100" b="1" dirty="0"/>
                    </a:p>
                  </a:txBody>
                  <a:tcPr marL="97536" marR="97536" marT="48006" marB="48006">
                    <a:solidFill>
                      <a:srgbClr val="FFFFCC"/>
                    </a:solidFill>
                  </a:tcPr>
                </a:tc>
                <a:tc>
                  <a:txBody>
                    <a:bodyPr/>
                    <a:lstStyle/>
                    <a:p>
                      <a:r>
                        <a:rPr lang="es-SV" sz="1100" b="1" noProof="0" dirty="0" smtClean="0"/>
                        <a:t>Estructuras/Características del texto</a:t>
                      </a:r>
                      <a:endParaRPr lang="es-SV" sz="1100" b="1" noProof="0" dirty="0"/>
                    </a:p>
                  </a:txBody>
                  <a:tcPr marL="97536" marR="97536" marT="48006" marB="48006">
                    <a:solidFill>
                      <a:srgbClr val="FFFFCC"/>
                    </a:solidFill>
                  </a:tcPr>
                </a:tc>
                <a:tc>
                  <a:txBody>
                    <a:bodyPr/>
                    <a:lstStyle/>
                    <a:p>
                      <a:r>
                        <a:rPr lang="en-US" sz="1100" b="1" dirty="0" smtClean="0"/>
                        <a:t>Rl.K.5, RI.K.7</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bl>
          </a:graphicData>
        </a:graphic>
      </p:graphicFrame>
      <p:sp>
        <p:nvSpPr>
          <p:cNvPr id="17" name="TextBox 16"/>
          <p:cNvSpPr txBox="1"/>
          <p:nvPr/>
        </p:nvSpPr>
        <p:spPr>
          <a:xfrm>
            <a:off x="1089061" y="6563626"/>
            <a:ext cx="5382459" cy="236099"/>
          </a:xfrm>
          <a:prstGeom prst="rect">
            <a:avLst/>
          </a:prstGeom>
          <a:noFill/>
        </p:spPr>
        <p:txBody>
          <a:bodyPr wrap="square" lIns="96655" tIns="48328" rIns="96655" bIns="48328" rtlCol="0">
            <a:spAutoFit/>
          </a:bodyPr>
          <a:lstStyle/>
          <a:p>
            <a:pPr algn="ctr"/>
            <a:r>
              <a:rPr lang="es-419" sz="900" b="1" i="1" dirty="0" smtClean="0">
                <a:latin typeface="Calibri" panose="020F0502020204030204" pitchFamily="34" charset="0"/>
              </a:rPr>
              <a:t>Nota:  Pueden haber más estándares por objetivo.  Sólo se listaron los estándares evaluados.</a:t>
            </a:r>
            <a:endParaRPr lang="es-419" sz="900" b="1" i="1" dirty="0">
              <a:latin typeface="Calibri" panose="020F0502020204030204" pitchFamily="34" charset="0"/>
            </a:endParaRPr>
          </a:p>
        </p:txBody>
      </p:sp>
    </p:spTree>
    <p:extLst>
      <p:ext uri="{BB962C8B-B14F-4D97-AF65-F5344CB8AC3E}">
        <p14:creationId xmlns:p14="http://schemas.microsoft.com/office/powerpoint/2010/main" val="2006116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20</a:t>
            </a:fld>
            <a:endParaRPr lang="en-US" dirty="0">
              <a:solidFill>
                <a:prstClr val="black">
                  <a:tint val="75000"/>
                </a:prstClr>
              </a:solidFill>
            </a:endParaRPr>
          </a:p>
        </p:txBody>
      </p:sp>
      <p:sp>
        <p:nvSpPr>
          <p:cNvPr id="7" name="TextBox 6"/>
          <p:cNvSpPr txBox="1"/>
          <p:nvPr/>
        </p:nvSpPr>
        <p:spPr>
          <a:xfrm>
            <a:off x="1163052" y="3606968"/>
            <a:ext cx="5694947" cy="1015663"/>
          </a:xfrm>
          <a:prstGeom prst="rect">
            <a:avLst/>
          </a:prstGeom>
          <a:noFill/>
        </p:spPr>
        <p:txBody>
          <a:bodyPr wrap="square" rtlCol="0">
            <a:spAutoFit/>
          </a:bodyPr>
          <a:lstStyle/>
          <a:p>
            <a:r>
              <a:rPr lang="en-US" b="1" dirty="0" smtClean="0">
                <a:solidFill>
                  <a:prstClr val="black"/>
                </a:solidFill>
              </a:rPr>
              <a:t>QUINTO</a:t>
            </a:r>
            <a:endParaRPr lang="en-US" b="1" dirty="0">
              <a:solidFill>
                <a:prstClr val="black"/>
              </a:solidFill>
            </a:endParaRPr>
          </a:p>
          <a:p>
            <a:r>
              <a:rPr lang="es-419" dirty="0">
                <a:solidFill>
                  <a:prstClr val="black"/>
                </a:solidFill>
              </a:rPr>
              <a:t>Cuando hayas terminado, pinta y decora tu piñata. Luego, pones dulces </a:t>
            </a:r>
            <a:r>
              <a:rPr lang="es-419" dirty="0" smtClean="0">
                <a:solidFill>
                  <a:prstClr val="black"/>
                </a:solidFill>
              </a:rPr>
              <a:t>dentro del </a:t>
            </a:r>
            <a:r>
              <a:rPr lang="es-419" dirty="0">
                <a:solidFill>
                  <a:prstClr val="black"/>
                </a:solidFill>
              </a:rPr>
              <a:t>agujero.</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151" y="2271089"/>
            <a:ext cx="871804" cy="1072989"/>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41220" y="5199238"/>
            <a:ext cx="3429000" cy="2286000"/>
          </a:xfrm>
          <a:prstGeom prst="rect">
            <a:avLst/>
          </a:prstGeom>
        </p:spPr>
      </p:pic>
      <p:sp>
        <p:nvSpPr>
          <p:cNvPr id="9" name="Rectangle 8"/>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8344918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21</a:t>
            </a:fld>
            <a:endParaRPr lang="en-US" dirty="0">
              <a:solidFill>
                <a:prstClr val="black">
                  <a:tint val="75000"/>
                </a:prstClr>
              </a:solidFill>
            </a:endParaRPr>
          </a:p>
        </p:txBody>
      </p:sp>
      <p:sp>
        <p:nvSpPr>
          <p:cNvPr id="7" name="TextBox 6"/>
          <p:cNvSpPr txBox="1"/>
          <p:nvPr/>
        </p:nvSpPr>
        <p:spPr>
          <a:xfrm>
            <a:off x="1163053" y="3606968"/>
            <a:ext cx="5334000" cy="400110"/>
          </a:xfrm>
          <a:prstGeom prst="rect">
            <a:avLst/>
          </a:prstGeom>
          <a:noFill/>
        </p:spPr>
        <p:txBody>
          <a:bodyPr wrap="square" rtlCol="0">
            <a:spAutoFit/>
          </a:bodyPr>
          <a:lstStyle/>
          <a:p>
            <a:pPr algn="ctr"/>
            <a:r>
              <a:rPr lang="es-419" b="1" dirty="0">
                <a:solidFill>
                  <a:prstClr val="black"/>
                </a:solidFill>
              </a:rPr>
              <a:t>¡Ahora es el momento de </a:t>
            </a:r>
            <a:r>
              <a:rPr lang="es-419" b="1" dirty="0" smtClean="0">
                <a:solidFill>
                  <a:prstClr val="black"/>
                </a:solidFill>
              </a:rPr>
              <a:t>pegarle a </a:t>
            </a:r>
            <a:r>
              <a:rPr lang="es-419" b="1" dirty="0">
                <a:solidFill>
                  <a:prstClr val="black"/>
                </a:solidFill>
              </a:rPr>
              <a:t>la piñata!</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94151" y="2108607"/>
            <a:ext cx="871804" cy="1072989"/>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22483" y="4432450"/>
            <a:ext cx="3353011" cy="3353011"/>
          </a:xfrm>
          <a:prstGeom prst="rect">
            <a:avLst/>
          </a:prstGeom>
        </p:spPr>
      </p:pic>
      <p:sp>
        <p:nvSpPr>
          <p:cNvPr id="9" name="Rectangle 8"/>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0706034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9650" y="2008199"/>
            <a:ext cx="6358679" cy="6352583"/>
          </a:xfrm>
          <a:prstGeom prst="rect">
            <a:avLst/>
          </a:prstGeom>
        </p:spPr>
      </p:pic>
      <p:sp>
        <p:nvSpPr>
          <p:cNvPr id="2" name="Slide Number Placeholder 1"/>
          <p:cNvSpPr>
            <a:spLocks noGrp="1"/>
          </p:cNvSpPr>
          <p:nvPr>
            <p:ph type="sldNum" sz="quarter" idx="12"/>
          </p:nvPr>
        </p:nvSpPr>
        <p:spPr/>
        <p:txBody>
          <a:bodyPr/>
          <a:lstStyle/>
          <a:p>
            <a:fld id="{F177B04D-AEB5-43ED-B9BA-B3D1EC9C9067}" type="slidenum">
              <a:rPr lang="en-US" smtClean="0">
                <a:solidFill>
                  <a:prstClr val="black">
                    <a:tint val="75000"/>
                  </a:prstClr>
                </a:solidFill>
              </a:rPr>
              <a:pPr/>
              <a:t>22</a:t>
            </a:fld>
            <a:endParaRPr lang="en-US" dirty="0">
              <a:solidFill>
                <a:prstClr val="black">
                  <a:tint val="75000"/>
                </a:prstClr>
              </a:solidFill>
            </a:endParaRPr>
          </a:p>
        </p:txBody>
      </p:sp>
      <p:sp>
        <p:nvSpPr>
          <p:cNvPr id="7" name="TextBox 6"/>
          <p:cNvSpPr txBox="1"/>
          <p:nvPr/>
        </p:nvSpPr>
        <p:spPr>
          <a:xfrm>
            <a:off x="685800" y="611624"/>
            <a:ext cx="5334000" cy="646331"/>
          </a:xfrm>
          <a:prstGeom prst="rect">
            <a:avLst/>
          </a:prstGeom>
          <a:noFill/>
        </p:spPr>
        <p:txBody>
          <a:bodyPr wrap="square" rtlCol="0">
            <a:spAutoFit/>
          </a:bodyPr>
          <a:lstStyle/>
          <a:p>
            <a:r>
              <a:rPr lang="es-419" sz="1800" b="1" dirty="0" smtClean="0">
                <a:solidFill>
                  <a:prstClr val="black"/>
                </a:solidFill>
              </a:rPr>
              <a:t>Imagen para la Pregunta #9 de Selección múltiple  </a:t>
            </a:r>
          </a:p>
          <a:p>
            <a:r>
              <a:rPr lang="es-419" sz="1800" dirty="0" smtClean="0">
                <a:solidFill>
                  <a:prstClr val="black"/>
                </a:solidFill>
              </a:rPr>
              <a:t>Pasaje informativo: </a:t>
            </a:r>
            <a:r>
              <a:rPr lang="es-419" sz="1800" b="1" i="1" u="sng" dirty="0" smtClean="0">
                <a:solidFill>
                  <a:prstClr val="black"/>
                </a:solidFill>
              </a:rPr>
              <a:t>Partes de un libro</a:t>
            </a:r>
            <a:r>
              <a:rPr lang="es-419" sz="1800" b="1" i="1" dirty="0" smtClean="0">
                <a:solidFill>
                  <a:prstClr val="black"/>
                </a:solidFill>
              </a:rPr>
              <a:t> </a:t>
            </a:r>
            <a:r>
              <a:rPr lang="es-419" sz="1800" dirty="0" smtClean="0">
                <a:solidFill>
                  <a:prstClr val="black"/>
                </a:solidFill>
              </a:rPr>
              <a:t>y </a:t>
            </a:r>
            <a:r>
              <a:rPr lang="es-419" sz="1800" b="1" i="1" u="sng" dirty="0" smtClean="0">
                <a:solidFill>
                  <a:prstClr val="black"/>
                </a:solidFill>
              </a:rPr>
              <a:t>Una piñata</a:t>
            </a:r>
            <a:endParaRPr lang="es-419" sz="1800" b="1" i="1" u="sng" dirty="0">
              <a:solidFill>
                <a:prstClr val="black"/>
              </a:solidFill>
            </a:endParaRPr>
          </a:p>
        </p:txBody>
      </p:sp>
      <p:pic>
        <p:nvPicPr>
          <p:cNvPr id="4" name="Picture 3"/>
          <p:cNvPicPr>
            <a:picLocks noChangeAspect="1"/>
          </p:cNvPicPr>
          <p:nvPr/>
        </p:nvPicPr>
        <p:blipFill>
          <a:blip r:embed="rId3"/>
          <a:stretch>
            <a:fillRect/>
          </a:stretch>
        </p:blipFill>
        <p:spPr>
          <a:xfrm>
            <a:off x="914400" y="1595099"/>
            <a:ext cx="7002780" cy="7749158"/>
          </a:xfrm>
          <a:prstGeom prst="rect">
            <a:avLst/>
          </a:prstGeom>
        </p:spPr>
      </p:pic>
      <p:sp>
        <p:nvSpPr>
          <p:cNvPr id="6" name="Rectangle 5"/>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5192292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106041"/>
              </p:ext>
            </p:extLst>
          </p:nvPr>
        </p:nvGraphicFramePr>
        <p:xfrm>
          <a:off x="1076325" y="718457"/>
          <a:ext cx="6315075" cy="8547704"/>
        </p:xfrm>
        <a:graphic>
          <a:graphicData uri="http://schemas.openxmlformats.org/drawingml/2006/table">
            <a:tbl>
              <a:tblPr firstRow="1" bandRow="1">
                <a:tableStyleId>{5940675A-B579-460E-94D1-54222C63F5DA}</a:tableStyleId>
              </a:tblPr>
              <a:tblGrid>
                <a:gridCol w="6315075"/>
              </a:tblGrid>
              <a:tr h="1872343">
                <a:tc>
                  <a:txBody>
                    <a:bodyPr/>
                    <a:lstStyle/>
                    <a:p>
                      <a:r>
                        <a:rPr lang="en-US" sz="1900" b="1" dirty="0" smtClean="0"/>
                        <a:t>8.</a:t>
                      </a:r>
                    </a:p>
                    <a:p>
                      <a:endParaRPr lang="en-US" sz="1900" b="1" dirty="0" smtClean="0"/>
                    </a:p>
                    <a:p>
                      <a:endParaRPr lang="en-US" sz="1900" b="1" dirty="0" smtClean="0"/>
                    </a:p>
                    <a:p>
                      <a:endParaRPr lang="en-US" sz="1900" b="1" dirty="0" smtClean="0"/>
                    </a:p>
                    <a:p>
                      <a:endParaRPr lang="en-US" sz="1900" b="1" dirty="0" smtClean="0"/>
                    </a:p>
                    <a:p>
                      <a:endParaRPr lang="en-US" sz="1900" b="1" dirty="0" smtClean="0"/>
                    </a:p>
                  </a:txBody>
                  <a:tcPr marL="97155" marR="97155" marT="47897" marB="47897"/>
                </a:tc>
              </a:tr>
              <a:tr h="1600200">
                <a:tc>
                  <a:txBody>
                    <a:bodyPr/>
                    <a:lstStyle/>
                    <a:p>
                      <a:r>
                        <a:rPr lang="en-US" sz="1900" b="1" dirty="0" smtClean="0"/>
                        <a:t> 9.</a:t>
                      </a:r>
                    </a:p>
                    <a:p>
                      <a:endParaRPr lang="en-US" sz="1900" b="1" dirty="0" smtClean="0"/>
                    </a:p>
                    <a:p>
                      <a:endParaRPr lang="en-US" sz="1900" b="1" dirty="0"/>
                    </a:p>
                  </a:txBody>
                  <a:tcPr marL="97155" marR="97155" marT="47897" marB="47897"/>
                </a:tc>
              </a:tr>
              <a:tr h="1357086">
                <a:tc>
                  <a:txBody>
                    <a:bodyPr/>
                    <a:lstStyle/>
                    <a:p>
                      <a:r>
                        <a:rPr lang="en-US" sz="1900" b="1" dirty="0" smtClean="0"/>
                        <a:t>10.     </a:t>
                      </a:r>
                    </a:p>
                    <a:p>
                      <a:r>
                        <a:rPr lang="en-US" sz="1900" b="1" dirty="0" smtClean="0"/>
                        <a:t>    </a:t>
                      </a:r>
                    </a:p>
                    <a:p>
                      <a:endParaRPr lang="en-US" sz="1900" b="1" dirty="0" smtClean="0"/>
                    </a:p>
                    <a:p>
                      <a:endParaRPr lang="en-US" sz="1900" b="1" dirty="0" smtClean="0"/>
                    </a:p>
                    <a:p>
                      <a:endParaRPr lang="en-US" sz="1900" b="1" dirty="0" smtClean="0"/>
                    </a:p>
                  </a:txBody>
                  <a:tcPr marL="97155" marR="97155" marT="47897" marB="47897"/>
                </a:tc>
              </a:tr>
              <a:tr h="786191">
                <a:tc>
                  <a:txBody>
                    <a:bodyPr/>
                    <a:lstStyle/>
                    <a:p>
                      <a:r>
                        <a:rPr lang="en-US" sz="1900" b="1" dirty="0" smtClean="0"/>
                        <a:t>11.</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txBody>
                  <a:tcPr marL="97155" marR="97155" marT="47897" marB="47897"/>
                </a:tc>
              </a:tr>
              <a:tr h="1480215">
                <a:tc>
                  <a:txBody>
                    <a:bodyPr/>
                    <a:lstStyle/>
                    <a:p>
                      <a:r>
                        <a:rPr lang="en-US" sz="1900" b="1" dirty="0" smtClean="0"/>
                        <a:t>12.</a:t>
                      </a:r>
                    </a:p>
                  </a:txBody>
                  <a:tcPr marL="97155" marR="97155" marT="47897" marB="47897"/>
                </a:tc>
              </a:tr>
              <a:tr h="1265161">
                <a:tc>
                  <a:txBody>
                    <a:bodyPr/>
                    <a:lstStyle/>
                    <a:p>
                      <a:r>
                        <a:rPr lang="en-US" sz="1900" b="1" dirty="0" smtClean="0"/>
                        <a:t>13.</a:t>
                      </a:r>
                    </a:p>
                    <a:p>
                      <a:pPr marL="0" marR="0" indent="0" algn="l" defTabSz="966612" rtl="0" eaLnBrk="1" fontAlgn="auto" latinLnBrk="0" hangingPunct="1">
                        <a:lnSpc>
                          <a:spcPct val="100000"/>
                        </a:lnSpc>
                        <a:spcBef>
                          <a:spcPts val="0"/>
                        </a:spcBef>
                        <a:spcAft>
                          <a:spcPts val="0"/>
                        </a:spcAft>
                        <a:buClrTx/>
                        <a:buSzTx/>
                        <a:buFontTx/>
                        <a:buNone/>
                        <a:tabLst/>
                        <a:defRPr/>
                      </a:pPr>
                      <a:r>
                        <a:rPr lang="en-US" sz="1900" b="1" dirty="0" smtClean="0"/>
                        <a:t>       </a:t>
                      </a:r>
                    </a:p>
                  </a:txBody>
                  <a:tcPr marL="97155" marR="97155" marT="47897" marB="47897"/>
                </a:tc>
              </a:tr>
            </a:tbl>
          </a:graphicData>
        </a:graphic>
      </p:graphicFrame>
      <p:sp>
        <p:nvSpPr>
          <p:cNvPr id="3" name="Rectangle 2"/>
          <p:cNvSpPr/>
          <p:nvPr/>
        </p:nvSpPr>
        <p:spPr>
          <a:xfrm>
            <a:off x="1058638" y="159657"/>
            <a:ext cx="6304750" cy="558978"/>
          </a:xfrm>
          <a:prstGeom prst="rect">
            <a:avLst/>
          </a:prstGeom>
        </p:spPr>
        <p:txBody>
          <a:bodyPr wrap="square" lIns="96371" tIns="48186" rIns="96371" bIns="48186">
            <a:spAutoFit/>
          </a:bodyPr>
          <a:lstStyle/>
          <a:p>
            <a:r>
              <a:rPr lang="es-ES_tradnl" sz="1500" b="1" dirty="0" smtClean="0"/>
              <a:t>Imágenes para las preguntas de Selección múltiple…</a:t>
            </a:r>
          </a:p>
          <a:p>
            <a:r>
              <a:rPr lang="es-ES_tradnl" sz="1500" dirty="0" smtClean="0"/>
              <a:t>Texto informativo:   </a:t>
            </a:r>
            <a:r>
              <a:rPr lang="es-ES_tradnl" sz="1500" b="1" i="1" u="sng" dirty="0" smtClean="0"/>
              <a:t>Partes de un Libro</a:t>
            </a:r>
            <a:r>
              <a:rPr lang="es-ES_tradnl" sz="1500" dirty="0" smtClean="0"/>
              <a:t> y </a:t>
            </a:r>
            <a:r>
              <a:rPr lang="es-ES_tradnl" sz="1500" b="1" i="1" u="sng" dirty="0" smtClean="0"/>
              <a:t>Una Piñata </a:t>
            </a:r>
            <a:endParaRPr lang="es-ES_tradnl" sz="1500" b="1" i="1" u="sng" dirty="0"/>
          </a:p>
        </p:txBody>
      </p:sp>
      <p:sp>
        <p:nvSpPr>
          <p:cNvPr id="9" name="AutoShape 21"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0" name="AutoShape 23" descr="data:image/jpeg;base64,/9j/4AAQSkZJRgABAQAAAQABAAD/2wCEAAkGBxQTEhUUEhQUFRQXFRQVGBQUFRQUFBcUFBQWFxQWFBQYHCggGBolHBQUITEhJSkrLi4uFx8zODMsNygtLiwBCgoKDg0OGhAQGywkHCQsLCwsLCwsLCwsLCwsLCwsNCwsLCwsLCwsLCwsLCwsLCwsLCwsLCwsLCwsLCwsLCwsLP/AABEIAOEA4QMBIgACEQEDEQH/xAAcAAABBQEBAQAAAAAAAAAAAAAEAAIDBQYBBwj/xAA7EAABAwIEBAQDBgUDBQAAAAABAAIDBBEFEiExBkFRYRMicYEykaEUQrHB0fAHI1JicoLh8RUWM0OS/8QAGgEAAgMBAQAAAAAAAAAAAAAAAQIAAwQFBv/EACsRAAICAQQCAQIFBQAAAAAAAAABAhEDBBIhMRNBYRQiIzJCUXFSgZGhsf/aAAwDAQACEQMRAD8AqM6SlECkbClsAOGroYivCTgxKwoD8Nd8JF5AuWQsIG6FN8FGOCblTWAHZCuuiU0sgAPVVsldr17/AKckthoK8NCYY27z62+qrajEnHSOw6n9P1Q7MQlaCGC2vxj8irIivo1f8Qqi/gxjlr05WQdNbKBcLIVUsjyXOLnHTzOJP1KZne039NPxRktwIqjciJd8NZXC8ZMbxmcTGdHNOpaTzaVrqadkguxwd6fvRUuLQ92QlqrpGC6vHQKulp7G6aIGUNfGL7o2j+FQ4nCXG4CZTNeOSsFLRrk8OQkch5hTCZQhMU1N8YJeIEQCLUx0akzBdzBEhXzwoXwtVaS2QjggEg8JJT3CSATWWXU4MTsqQhHZIMUwC7lSsJDkXC1TZVG/RAJC5U2IY4xhLRqR02+aGxnGHOvHF3u7mewVd9kZbzXLzckcgPZPQB8tbJLcjysG5GntdQ2JIFibnlckjp6LR8O8Mmb+ZKHCFps2Nm73f0sHtq47fhrG4fUDSHwKRg+60tfJ/qdY/iklNRfBoxadzVt0jzmSlLCCWlt+bmkW6WB3UL4wT5iSPz6aL1CmhlJyVD2TxG4c1wFxpuCsJU0jWSyMbycRmP8ASDsApHJuBmweP3ZUNf0BaPW3z5/UKJz2nYN/E+1lZtbCLtOvU7D9+nzUEtK1zri/oBvb8Ansoop6ilO9r+ihpqt8LszMzT72PqOa1UWEB33vhGtj5QO5J1Kiq8KaB5XE9spt7G9wp5F0HaGYDxG2UZZS1r/k0+559lfEArDiOnaDnZr2e756I+lx2zcsY0HN7s1h6nVD+CUaOSFvRM8AdFUxcRC4D2knqzX5jcKyixCMkDMATyP67IgHGmHRNNGEe2NO8NGwFWaIJn2JWxYuZEbAVJokw0iufCTXRI2Qo30hQslKVonsQ0saFkKP7OUlb+CkpYS5ATrJrpANyB6lQuxGMfev6An8kjZZDDkl1FhIau5UF/1ZnR3/AMp7MUjP9Q9WlLuRb9Jm/pYVZZziPGmNDo2m7tnW5dR6onH8ULYyIg4uIIzNB8v+68/qSQRoepJBFydTunikyqWOce0w3xgDf92TxPv1JGvuP0CriXHqOmhRmF0Dpnho1vpz076JnSESdnubQY4msjG0Fm26tby7lYbDcV8N48USWdu6xuL87b+y2WDVjomxxyOBIaLO62FjfurKSlDpmva1n9xyjN2IP5rI+TqKe1VRUYfhxY1zy4uL/gBBFmnW5B1B/D3WIx7BHRPPmOpJJO+vQr2IRg7hAYxgkdQ0B4IIvlcNxfdMo7ejPknv7PIIaG3TTm61/wDZSMp37tHlv8Z006NB5916fTcLxM0sO36kncrk3DsZ1sjul6Kdh5bU08j3WYCG6AAXtpub8yTzVnQYc7LlINra8r9j1C9ChwRg5Lk+EtGoHJJJyoKijzLFMJaBdwzH+kaAKkmpXW0DWNuL2FjYdz+9V66MGYW2trqvPMYpfO9oGgcbexNz9UYTa7I4WZienLX+Z1trNG/Ukn93QtZIAbMJI6usD7DkrjGqAvtIf6Wg+23roqM0guA4m19banXp7LTBp8lMlXB6ZgbiYIy43JaDr05XPpZHFqz+B1L2xta0DKL/ABOucvIDmruKpvvofx9CgKS5UtE0rjVACLk0hS5EsqhCAsTHMCLso3RqETBcgSRHgpKBMuAeqcHd0zT+oJpI6rIevXBLmXM5UVuhTHFQG4IE5SM6Fc9Rl6NCuYWHNvq1vyCNm4kkjZ5C1thu1jAdO9lTCS6jmIOiKKZqLXSsOoOMpJLCU5tdHC2YHr3XrHCUTzGJHyNkDhdoZfKB3JOp/BeG1WHA+aMWP9PX06FbP+F3E5jk+zyn+XI7yk/dl5A9L7X9E+2L5Rz8kZqO2Xf/AE9gJTbpXTbomRHSmPKRcoJpEGGiTOmSvVWyqzOLSbWIF+52SqHubo7VvIo9rgWuaD3ELOYphLXPcSBYgfTdSjEMjw0m7T8J6Hoi5JrhVyW5DJUZbE6AW09Nv3yXnuL0uR+99b97d16pUt37/ivP+LqctcCBe5ufkpgbToXLHiwOmpbtvmIHPTb11R0McsVnNf4jDy1BHtzVZSVxA1FrDS2l/XurfCa1rnho5n9+x/JaXZnNNQzZ2B3t7hE2UFBF5pLDylwI9bea30RuRBCsiAKeGLoXQ9QhzIkWJ3iJZ0SDMqSddJAhgvCC4YQozVN5JvjLPTPUuURxYRsuCU80hKmueoC/2E9/RROK65yjc5FIrkxweoRLc3TJnaJjEyRU580WELk2rp//AGM3HxAcwOY7hRxBHQNKW6ZclvVM9T4G4i+1U4zG8sdmu6uH3X+9te4K0YevHeFqr7NWMdsyQljugz2+lw0r1sSJ07Obnx7JE11DOLhcdMAhZ6pRlSRj+Jp3NLm3LS4Xa4G1nsIcw+xCnouJBNC0nQltyOjxo4fNR8Tw+K3y/ENRb6rIYXSStJAabFxIPLXf6oY2ttAmvus0tZUXb7iyvKepuwX6BUMNOQ3zboyKSwt2QfA3ZNVz6LG8SzDS/fr+S0k0ixfFswBQxq5C5XUStZI0+XrubWt1I5omiFngNvmBBDhz10A6hVNO/ULRYDSufUMaBrfMSNmgHU/vqtTVGM9Bor5Re231RGVSxxWFhsE6yREBixMMSLITS1EAG6JRlpRxYmlihAJJF+EkjRDyg09kgwqwc2/dRlqz7j0jxJdA4T13KukIESGFRSKVz7IaV/NMhJtJEbjcpzQoGORkRCZ8FMOSPMQnsrnNRjIwV11GCk3L2XrHP9LFFiTXjK/S/PoeRXp9JjYfG1wINwL2PO2v1Xks+G3+FOwrEJKd9jfKdxyRpVwU5lKVKa/uesDFr6E2UFTK/kqaGlbUxksdZxbdpvs4bBH8K4g2VpjcbSt0LXHXTfL1S06Mj4JcPppHuva9t1cw4cBrYdwP3ugcahqGRk0hZnNrNeSG35nTsn8L4nNLAftTMkrXOY7le2xHUG6WKa5BJ7hmLRNHRUpeqzHsTcKl8d9G2t7gH806Gp0Rd9sirolqZrArEYo/OS8m4BtbsdloMcrQyMnnsFjRUZibC2mttb9+3orsMfZRnl0jmmhC9R4Dw4th8V48zxpffJfT56LPfw7wFs0hleCWxkWBAyEkHe41tcad16kIbBWyZnBlxEGNMMaUBEQmkKQtUZChBhC4U4tXFCDbJJy6iQ8lgnNkS2YFVzBZPEnRUNHoY5GuywdZDSzBDuf1KGlmUUATzcD5alCOlJ3TZT1XRa3O6uUaMMsjkyRj0S0nkq/xf3dEQ1Ft0JRDjyIK8YhTw4iRumQyg9FM6BpVTr2bI7u4sLirmO30UslK143B6dVUupwnRwkagpXFei1ZZPiSsuMKlkhdlvYXuPzQ0tZkqy/zalpBG26UFYdnap7KHzZmnMCRp94WRTrspzY+pQNFi/EDmBvhOcZHgusdgByuVXxY/O4Xk8jvUm/pdTNohIADsPncKr4mayFsYza5nak65QNT+CWNN17McnttkOJSlzjIdTp9BYfgkyvDW3cVS1eK3FmC/fkgDKTubLR47RkeanwW0kT6uQNaHOPJrQPqSbBanh/+G5JJnkaBb4GG7wejjaw9lU8HVszDaMNeL3LdnH0B3XqOESO1cWs13GXK8De2nxLNl1LxS21wV8ydheH4fHCwRxNDWjkPqT3U5ahaLG6eawZILnZrrsJ/xzbo9zFdDIpfD+QEBamlimyppCsAQOamFinLU0tUIDGNNMaJITcqhAXw0kVlSUAeHJ7LnYEqTwR6/gmSTEaKo7rW3lg8wtufYfqhPF9glNJcqIlXRiYcmTngV0nlK6jBTlDZNExWFPSXVc11k8Yg4bJJJvovxZMcPzF0MPHMp7KZw+FwI6O/VVkWIutqpIsQPRVOMjdHNh9Fpps9paeu7fmuimadnD62Q8NYeeyIDrj+WBfofhPt+aqaZpjKLRLHR9x7KUTBm2p2CqnVV7ggteDsCpoAb3Juf3oFHF+wxyLqJvMKwptRCXxWMgcM0Ze8G2twCCBryPqNFdUXC1O9v86mAI0GY5j3sbk9OevRVXAFC8EzHRti0DXzX3PpojuIcdZAyU1Lyw7Rta24d8VxbdwPl105rDkhl31E5OpUVNq+ALFeBmAF1IQHDZhyuBNtbXBF/VU1HwaJo3OLHxTsJFnXbHIbeV+W2gPMfRZz/veUkZbR2dcZXOA0FhcG4K1eB/xEuQ2osQR8bSAWu6Bp+JvyK3yw6mOP7XbX+TDLxqXHRmYrQTsMl7tLczGtcw2/zzG7m7cr5bb7+mxvcWskgcHNNnW0s9pGlidlmcWpqWreZm1McJLcpa9hF3XNng5huLaa7I2lqWRUXhCaJzmMeL57AgEloaN7WsAFk1ilkUZJPd01QMfDafQHjtF4Mpbl8j/Ozd3mAJMe41udO1uhUuHcTSxuEbnxvN2tDHEh4AaL+Yb2Jy3Nzoh5OKoJISypIkzahuW5BDQAT0Oa5WdgmjMjHuNmMOYRsYbDQNNnOtoSC7Xqt2COSUNuWPK9hilu46PSOI8d8CmfI2znWAbbVt3aAn0P5KDg2eZ8bTM7MXRtk1tcEucLacrZSsbxHxNGI2wwtD2X8zXt8rrm4AANwB681ueDoJBCJJWNjLmgNibfyMHw3vzP00TY4ZVH8T5/krbTfBdmNRliJumpxgYsTCEV4f7C54ahASx6FJGZUlCUeCv0VfVTclNVTqte9DHH2dPU5a4R0lNumkrmZXUYHIUr+S40q+wPg2qqiCGGNh+/ICNP7W7lbnC+BjTHMHtJ6mMX9Lm+nyWbLq8WPhvkVJvk8smhfa5aQFGwjmvZ8UpGyNLXNHyGy8nxTDTG9waLgbdUNNq1m9UCSadkDCDzR1MWDcqtZSuAzEWHyThGFfKNmjFla5o0EdTBtdOkxBrdGrPGw2XASUnhRq+ul1SLwuD/ADDfmOo/VXvDmG+O4EjyAjXbN27LOYTGXOA5c16VggDWiySUaJLU2qj37NXRgNaANABYKu4u4djrYsrgBI0ExyW1a48j1abC4REEyK8RVptO0Z2r7PAK2B0TnRytyvY6xHQ9jzH6qCwJ2Xov8U8HBZ9qYPMzK1/dhNmuPoSB6FeZseuhjyb1ZjnDa6CGOcNnH0TnSu08x6qESLherLEJ45XjTNop6Zkkrg1uZ5OzW6koVjiTYanstTwuZ4blrWtzbktu4jpfeyDnRKNFwhwhkc2apAzg3ZGdbHk53U9lvQ8/8qjwrEMw1bY/vqrqIgrPNtsZE7fmnhyYErpBiW6V1FnSDkrlQaJMySjzJJd4aPm2eW5UBKRK1HCfB0lX/McC2Ieznnla+ze6vlKMFbJKTkyiw3DXzHyizb2c83yt+WpPYL0rhnBcOhZnc98ko3e6OTynoxuWw/FNbhojtFYWY4HKDs61uW6sanAJHNeW5XRtle7KPiB2ddvPb1VWRwyR5k0izNgnip8NMvqKKOW5p6glw0N7G3+iwIVnUizddTbfZebSYg1k0Torska4NPwhxu8AsLemW97816NFIJb2uLOLSCLG4P4Lja7TeJqnaYIT3Hn/ABFjbYpww3ta5DdTY8yPw91XS1VGXnMZH2Ju4NLbA7NcDY6dkzEonunk8VodIx7rZzkyhrv5bW2tysdShWYU6Rwaxl3ueC4NGZxzbnPyA3sV1sOlxrHFy/b0yhzdnMcpojl8B+YO5Wd5R3uPoqDGcMMBHmaQ4XBaQQR2XpmPcDMZAXQucJGi/mdmaQNXA9OfyWJgjYx+VwbMC7LZnm5Xuw+nPbVPp54skfwm3Xp+wvdHszICIgiJRmM0TIgLuBeSTkb9wcs567IShqeqvXId5pMKjDQtVRT2AWMp6sK4o63ulnGyyEqNjT1asYqm6yMNWj4qxUOBemmXWIwiWN8bhcPa5p9CLLwTI4EtsSQSD6g2K9t+3ga32XldQ4+LK5hLQ6WRwt0LyR7I4pbbFyYnPoDp8Jmf92w6lW9Hwvf4iT2b+qko8Se0i4a8f3Aj6habDOJ4m2D4XN6uaQ4fI2Ku8iKXp8i9Cwnhi3wtDe/P5rUUOCtZvqV2ixynfo2RoPR3kP1VxGRuNuo1+qjkiva12Njph0U4hAXQ5K6qlMZREU0ldum5lRLIOonbrmZNJXC5Z55ixRH3SUeZJVeYO0xHCXCFFE5plkjmluNHuGUH+xvP3uvQm0DWg5GsIPIj8CsNQGAOLiXusD/LyjW40BOwHO/ZXfD3EIIZC4EkeXPcEacuvZX67BPbvTv4MmPPH9XBV13llBEZP8x5cxoFwzTLYXGbmo8P4jML8z2DLKC4gPPiHzG0nhnbS+gN9AtjikEZF3AXNhmA11039157ikTYKjwnkllhlda5AtZrb26X9/VWafPj1GPxyXJfnk3JSs28bKeYiRrWPcW5g62pB5g2/wCFYYbRtY0EAgkC99/fus3/AA8c+0jHMOQHMx55Zt2fS/utaXSX+EW9eXdcvPieObhfQ0HasFraLMb+FE4gbvFz6IXEqlsTAIwGnM3MGADQfEPRGzue2S4N2HcH7thy0VZi00OYPllbFl+I6ZnNOmX8FXCTbUexuFyUHE9QZYHxtc1rXZcz3nytF7u15EgbbrzTE8TYy4i30Bk2cbbZQAMrdPqrfjXitkp8OBoZEzRrQLX/ALnfosM9xcblej0mHw4+e2ZcklJjZJCTcrrHJBi7kWgULinVhS1pCpQ0p4zKUGzYU1fpui469Ylk7x1RtNWO6FK4jqdGlxLEiGEDc6Kkii/fqpooHv1OnRXNHh6rnhl6NOLUwXEivhpL8lYQUKtafDz0+SsIaKywZHKPaN8c0GuGU8NCrGkp3N1aS3/EkK0ipEVHTLM8rFlNMjpqyUc7/wCQ/NWEde47tHsVEyBStiS+aRnkov0ECoBXc6iDU4BK8jYlDrroXAF26rbsJ1dTMySBDP4dhAlzaHM05SQ4AoykwF8cgc0G4N7kj3ur3CfDIJjblvqRz91ZZR1RlqJ3tXRz8WjhGKvtEXgZgQUMcDY63iWcRzIG/XXmp/ON3tA621TYcQu4tPL73UdVQk4K0bOwh7mRMJcQ1jRck6AALJ4h/ESma0mPPIbgBrWm5vzFxslxnXOlhlgiBLi0XJ0YA483egXk9RW+CCDq7UX5jXXJ0HddHQaOOeLlIpyTcXSPTsf41ihjd96awtGbixOxJ7dF5LjfEEtQ673X5aaAf4jl6qunlfIb6n6/8lNEJB1uPVdXBpsWF/Z38lblJrkZa6kZGimUw6oqOm9ltjibK2wGKG6IZSXR7IrbKXItEcC9iuYB9j9F0Uf7CPC7l2VnhiLuYHHR6/7o6Cm7HokxqMpwUs4JINhtLBrsrqkgGiraRyuKR6wZZ7UPBWywhpwjI4FBTPRjHrj5dS3wbIwQ5sKkDEg9dzLHKVlqOJWXV2ySwjQE5JJAhy64SkuEokFdcSukgQtailYGuDTkcQQHDSxPMLFVeGPhJMoc4aWkuXbdea1VBi0NTHmbqBoQRqDzCosR4rYxzonRnK3S/Ii2lrq7S5MmObgo2/a9madNXZmMQxRoAJ8R2rsrQ437ENJ0VlQY8KeFolIaCCQwavuT05LO4zxDSiMtgiySk3MhIIGuvP6LG1mKPfoCe5OpP6LsywxzwrIqX+xY5NsNqZseKuODIPDiGRvNoNy49XkfgsG67zmdqSlHESj6ekK0QxbYqGNUiu1dsZSMcNjbstJQ4uweWaJpG2bQ78yCqyOjG5/EohkLW7D3Vn0Mp/mYzzxS+1Fliv2Pw7Qf+S+mRpN+ubkqiB5tqDbqb3+SKLk5acGl8Src2Z55Nz6I2ruRPDea4tlFdiEa7ZId04HVEBGVNHL7e6Y8oUutqqMqGiXUE6tKerHVZFlWpmYh3XKzw3KjTB0zcw1qMjrFhoMT7o+HE+65U9OzSpo2TKpTNqFlYsSHVFMxALO8LQ+40gnTxMqBlcpmVireNhsvBKu+IqltUpG1KVoNllmSQAqU4ToUSwu66hfGSQohlsGxWPDw/wAa5kfrkHK2wWK4q4nfVSZjZoGga3TTueZVJPUPkJLiSTuSbk+6dDTXXocWmjGe/uT9mFy4r0QAEoqGlKMhpNkfHEAt8MF8srcgWnpEayMBOBXA5bIwUeittscQkAmhOvqnFO5Ujqm3XWnpdQh264+Q6dFzMnFQhwj1T2lR5k7dREOyP7fVCyohwUczdFXNDRK6YId0hCLlCGfH2+iwZEi5DG1RCnjxAoUxHkD8kwwnoVQ0huS3jxI9UXFiR6qg8ErhuEjhFh3M1kOJd0ZFindYltSVMytKreBMZZGbpmJ90QzEe6wrK/uiosQVMtMhlkNwyuU7KtYuLEUVHifdUy0w6yI1/wBqSWV/6l3SSfTsO9GHh3VjDuupLvYjIywi2TuSSS3x6KWO5KNiSSYA8bJNSSRIOcmlJJQAm7rsq4koE70To0klPQGC16kpvhPskksuXsaIpd2o2HZ3+ISSWDKaYAz+SHlXElSOQSIGpSSViEZGzZcekkmFGhTsSSSsJPGiY0kkrCSpJJJQn//Z"/>
          <p:cNvSpPr>
            <a:spLocks noChangeAspect="1" noChangeArrowheads="1"/>
          </p:cNvSpPr>
          <p:nvPr/>
        </p:nvSpPr>
        <p:spPr bwMode="auto">
          <a:xfrm>
            <a:off x="647700" y="4872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3" name="AutoShape 25" descr="data:image/jpeg;base64,/9j/4AAQSkZJRgABAQAAAQABAAD/2wCEAAkGBxQTEhUUEhEVFBQVFhcYGBYYFhgYHBcYFxccFxgUGRUYHCggHx0lHBQXITEhJSksLi4uGB8zODMsNygtLisBCgoKDg0OGxAQGiwkHyUsLCwsLCwsLCwsLCwsLCwsLCwsLCwsLCwsLCwsLCwsLCwsLCwsLCwsLCwsLCwsLCwsLP/AABEIAJAA3AMBEQACEQEDEQH/xAAbAAABBQEBAAAAAAAAAAAAAAAAAgMEBQYBB//EAEEQAAEDAgQEAwUFBgUDBQAAAAEAAgMEEQUSITEGQVFhInGBEzKRobEHQlLB0RQjM2Lh8BVDcoKSFmPiRFNUg6L/xAAaAQEAAwEBAQAAAAAAAAAAAAAAAgMEAQUG/8QANBEAAgECBAMGBQMEAwAAAAAAAAECAxEEEiExBUFREyIyYYGRFHGxwdGh4fAVJDNCBiPx/9oADAMBAAIRAxEAPwD24a+X1QHQ0dEApACAEAIAQAgBACAEAIAQAgBACAEAIAQAgBACAEAIAQHCEBzJ00QHM/XRAdj2HkEApACAEAIAQAgBACAEAIAQAgBACAEAIAQAgBACAEAIAQAgBACAi1W/ogJEew8ggFIAQCJSQDYXNtB1PRcd7aHVa+pVx4lMAPaUzgeeXxfMLP2lVbxL+zpvaR1mPx3s67T0Oh+BXPi4rSSaO/DSezJTMTjOzgu/FQ5EXh5rkOioB+8E7a/Mg6bXIWD3Xcz6kbHbruZgLpmYscuVzNIWQB6l2jFhQcpKojljt1NO5w6ugEAIAQAgBACAEAIAQAgBARarf0QEiPYeQQCkAIAQFb+0mSV8bTZkVg8jdz3DNkvyABBPXMFVUk9kSSH5KVrveY13mAfqqLE1JojPweE/cA8tFF04vkSVaa5jRwVo91zh6qLoRLFiZcxIw6QbSH6/oo9i1syXbxe6FBsw+8D5gplqLZi9N8hYqJhuwO8iFK9UjkpPyA4o4e9E4ehXe1kt4jsYPaQk4y03tpYXN1x177BYdrcbwjG2zPLNLgX9ApUqmZ2ZGrSyq6LhXFBHgqCJDG7pma7qL2IPcG3xCujK5xkxSOAgBACAEAIAQAgBACAEBFqt/RASI9h5BAKQAgBAYWn4gbTYhUw1A9m2VzXsediS3Le/Q5R6gqmcWyasbKN4cLggg8xqqgxyy7YAu2OAlgcUDpzL2UkLiTGuncxXYvhRmbYOyutof1VdSnnLadXIyFw5w7+zlz3OzyOFr8gN7ALlOnlO1a2fQu56hsYzPeGtHMm31VpSZnB8WbWVxdG4+yhjIB/ESd/L9FbBEWbFWEQQAgBACAEAIAQAgBACAi1W/ogJEew8ggFIAQAgPOvtWomSeyOmdoeL8xcjQ9lmr1HBpnrcNwUMVGcXo1azMbwxilRBNGwTuEZcARvp0aToD5rka1OZDEcLxNDVxuuq1/8ADUu+0x0U0kcsJe2N5aJG6ZgNieV7HVTy3V0ee9NGXFJ9pdE/3nOYe4S0hoWUPGtE7apb63/Rcs+gF/8AV9D/APLi/wCQXLeQOScYUQGb9pZl6i5HxtZRszpFm+0Cgb/6lrvLVSV+gt5lZVfanRt93O89gu6ixn8R+1aVwPsIQ3u7+pARR6nUrvQz2P4o6qEJ9tI5xZeW58Oc2PhHbUW7Kvt4I9OhwnEVtdl1f4PTvsxo2R07izUucLu5mw/rsrqEnJNszcQw8aE1CPQ2KuMB1ACAEAIAQAgBACAEAICLVb+iAkR7DyCAhY1jMNLEZaiQRsHM8zyaANSewXG7HUm3ZHmOL/bRd2SipDIeTpL69xGzX5hRz9C1UepAjrOIq/3WmnjP3sogbY93XkPoud5nbU4iK3gSeib7Saq9tJKfH72mUaeJxJO5+CyYuGiPf4DiIqU426fcrHMsbFYD6tNNCHQhTjUlHZmarhKFXxwTIs1E0i58gNNT5nl3V0cVU8jzKvA8G9VdfJ/m5fvrv8PibFEGF8lnOswZyLg6uN7A7Ab2V86rjaz/AHPJoYONeUk47aLovbeXXkR8ZwhlZG+aP+KGmSMj/MY3+LA4H78ehB3LTzV/aZoZonmywjp1+xqu3n9GVf8Aicj6RtNdoaGhpdbUtBzBtttze6xvEO97HvR4DGzWf9Cp/wAO/nJ9AuPFvoWR/wCPUuc3+g42lA5n5Kt4qozTDgWFW6b+b/FhYjHS/mq3UlLdnoUcLQo+CCXoOB64maLHq/AOLR0+GSTzEiON7i42J0FhsF6mF1gfE8dX91byRCxDjmWaxgPs49wbau7nMPkF6NOEHzuzwaiqxV8rS+Q5Sca1Lfe9nJ5tsfi0/kpuhHkUqtIuaXjpp/iQuHdpB+tlB0HyZNV1zLrDuIoJjlY45t7FpHz2VU4OCvIshNTdkWTZmk2Dhfpf8lWndXRN6aMcXQCAEAIAQAgItVv6ICRHsPIIDD/azgj6mmjMcTpTG8khu4a5tiQ3nsNtQoyVyUZOLujIYRxi6kYGQ4VFFbo14JPU38V/NEG29x2b7TsRfpFRNH/1Sv8AoQl2cKrGMbxeZoM8L2Rg6fuMgue9rquootd81YWdeEn2O/uQZH5XRC5c6SMF99Mr9bst0FvmsdelC2aB9JwrHYl1XQxC5XTtYetr0WM+gJdPC1t5pR+6jAIB++77rfzV9KlbvzPHx2Nk/wC3w/jejfT+deRQTVDpZHSSG7nG57dAPJQnNt3NuFw0KMFCOy/ly0wCucx+UODcxBaTs2Qe6T2Ny09ircPVyytyZh4zgu3o54rvR+nMY4goRDKHxtLYpgXtb+BwNpIj3a7T4LuIp5ZeTOcJxjrUu94o6P7MgOcsrPZTEF6iduN51Ii2Gc8hddSM9bG0aCvVkl9fY2uDYrJ+y/s2RgjJJcLXL72Ot9BstlOUlDKj5SrxHBVcQ6lTM/TRem5Kv1UbNHs0a9Gsv+uSf86DUzGAEusANb7K2GJqw2ZTW4dhqvigvp9CznwVrWXE13gXLSPkCtkeINeJXPmp8NhOpam2l56kWhqpIHOczXO1rbX0GUk3HnfXyClUrUa9k5ZSS4bi8NfLBS+TG6rEHyODn6OAtoSNPNa8NShCNou55eKlUcu/HKP0+NTs92d47Xv8irnTg90Z1UmtmXNDxTWH/K9r/sIPxbp8lROFFbyt6miFSq9o3Ld3FT42h1RSvjBNrhzXa+W6pjGE3aEk2XSnKCvKNiwo+I4JG5w57W9XRvA/5Wt81yUHF2f1OxmpK6LGnrI3i7JGPH8rgfoouLW6JKSew+uHSLVb+iAkR7DyCAUgEujB3APogOhttggMtx5VNEbIifG8ucB2ZYE//sLPifAenwn/AD+h5hUDVeaz7Sn1FYfQ+1eLi7W6kdSdGt9fpddpUs8tdkZ+IY5YWlp4novu/Qh8T1udwiabsYTcjZz+Z8hsFZWnd2Rj4ThHCPaz8UtvJfuVYFlmPbOoDUQx/tdM6Pd/vM6iZjdR5SMHxZ3W+L7Wnbmj5Oov6djsy8Evo/wzGe0WJo+oi7DUkqKJ1yLKh4dqZhdrQxpGj3G2/MAalZqmNoUnZu76Ix1cSkrLc0lHwW5rP49392+H9VjfFW5aQ0/U+UrcMU7yc3mfM0WC8OMYxrqgnxbBh0077r2I1mop20MMeHbqTuy4OHwxtc+NmcdHHN8AVZ2rkrl1LDRpSutyrmwd0hNow1hGxIt30XU1bXc0/HYunKySlHz/ADv9To4ede8lQ0DpclV89z0Y4+ko3VKzHH0dMz35yfKwXc6IPiFR+GKGjXULdo3SeeY/0RVWtrkHLE11bl8iPU8VxxN8FMxncgBTdarLe/qyEOFO+x2bGMRMXtGQtAIuGl7Wut1yf2VFRlu2cVKhmyJ6+e3vqZoYxVykiobZmlrHMPMkL08D8PGWbPr56GDiOExiWXstOq1/f9C+o+KHNjawAHKA3QixHcLTLAucnJSWp50cYqcckotNFG12XW9jcm40tr2XpJWjaR5jd5XiaXgXHn+3cJZnexyGwe7QuuLEX7XXm4urBWselhaU2rs9BfKHWcNiPzKzp3Vy5qzsTI9h5BSOCkAIAQHnH2uF0Zpp2tJDS9jrbWeASD/wFvVUVoOSNvD68aNZSltszFh/tCMniLjYAcydgvMs27H3CnGMM7em9/Ita6cU0WVh8brgEczs+T091vqVqk1ShlR87RjLiOKdSfgX05L15mPY3W6xSPqoLmdIXCRwocLDAa72co8WUOsM34XA3Y/0P1KvozySPL4rhfiKDtutV9yPxlRZZw5jbCbxBo5PvZ7B/u+qnVilP5mXheL7TD5Zbx09OQ1/0fVlpORt7e7mBJ7aaX9VGxZLiFO9i/4T4jbpBIDHKwBuR2l7aaX59l4OPwMoN1I6r+bmdzjJ6G4p5Ny0i2Vwtbmdj6a/FZ8HVhSleSv0fQy1ovYiVVWQwtsDta593yXu37tim3euMxVvgsudokg4NspZ8akY7JUOdDr4XaOY7paQaDyNlZSSmr5jy8ViqlJ27P1OyVDTqZHO/wB2nyWlUYIwSx1eXO3oRRIHuDI4wXONhfr5lStBaWIU8TVzrLJ3JeKYTPE27Zo3295tjp681GS6H0cOKV6ML1YqSXTR/j6FCaQu/igi/Maj0I29VU1O9z2MLxnA4iOWMsrfJ6P32NA7EnusQR5jb4JmZ1cMp3vmGm6LpvsRK2Rg94Anpz+Ksp1JxfdbRnxFGjNWqRT+aGcLwqWR7jLdsOhbrqRbUDn8V6Xx77JJu7Pja2AprES7NWj8yzZEDLlaABmAAC89ycpXZssoxsj1VjLNYP5Qt8djzZbk+PYeQUjgpACAEBBxrCo6mF0Mo8LhuN2kbOHcFcaB5bRcKuoZ5DNIC0MJY5p0yfekLfukDS3dUTilK6Wpsp4mr2TpuXc6GZxCpfM39oDLRF2VuouGt0Ay/wB7rNVoyctD2+HcRw1OkoSunzfJv0IOYBZZRa3R9FSr0qi7kk/UC4KJaNSSIcGHPXSNzWUuWrpm3/iREXPRzbEHyc1vxatVs8b80fKV4vB4l28MvubPAagOBB1CrM0hrirgmGtbmH7uYDwyj5Bw5j5jkpRdiHaNaFfhNFPTRBs82eVt7m1rt7H731Xk4vAJtzoq3l+DVSru2Wpr5na9hkGaEi53G4PcLFTxMod2XsaVBEGmp5f8y3k0KXxcb90Sgi5o8GEjHZgMmxzag9rK6hCtiG3F2S5marKEFZq9+Rna7gzK4upJAx3/ALbiSx3YHdq0vE1KMslbXzR5lbh1Ksr09H05ECKtMMjRUxOp5AfC4+JhPUOC206sJK8Xc8OdGthZ3enmWjpHPBJeHMdva2va4V0SU8fWkrO3sACkZCHViNpu45Xfy+98B+aZUz0cJxDF0P8AHN26PVfr9isZiMpk9m1jnB3uuLdT8NCq3GzPuMHxB1sMqk7Jmgw3Bsvil8T+m4H6lSMGIxjnpHYtaiZsbbucB5oYkRMBZnlaerr/AJrsFdio7RPUJxaw7BekeYSo9h5BARcRxSKAAyvDQdtyT6DVcbBXHiqn8HidZ7soOU2v35jzsouaW5ZClKd7ciqxzjUNlbT01nyudlzH3WdSethqs1TFa2h7mqng3lzT9jS0srg0BzhIebhYX9F2FeXPUzygr6aFDxRRSOe2SHK7QNIcDpY31FjdpubgdlJzTaaZ2CSVmjN1/DjZI3M9j7NrzdzYXtLb9Qx9iNuS6rPY60tr+6/BlMR4Jc3+E+QdnRv+rcwUr9Tig/8AV/qQqLBjG/8AfxNmYQQWhwjcP5mnw6juoSUHyNFOtiae0pe7G8W4RksX0chlYN4yQJWemzx3B9FHLDmi74zEvw1GvJv7/n3GKHAXPpnXikM9zY3d2yjQ5QBY3vrqjhG+iIPG4naVSV/mWHCeB1cE93x/u5Blf4r25tdY9D9SrElyRlnVqT8cm/mbDh9xbLI07AZh6bj6LHOOV2NkZZoovOHcYFQwkNLCN2kg6HVpuOo/NRTT2LsThp0GlMsMToY54zHI0uaehsR3DhsumZHl2I4XU4W/M0malJ35t/1fhPfYrLicJCuukuv5L6VeUPNdDS4LjUU7czTfr1HZw/NfPVsPOlK1RWfXkzcmpq8C5aywIabBxuedza1/gFpo4upRjlWxRKCk7sTTUgaS65LiLXPToAoVsROr4gklsKroI3sLZWtcw7hwBHzUITlF3TsRlBTVpK6PP8XwxsLs1C9518Ud7gDsTv5FevhMROo8sl6ni43hKjHPS9hiKqqJtGtLbaGwy693FenF6annUMJUl/rr5lhR4E0ayOzHoNB8dymc9SlgYrWepbOnjiAGjQNgPyAXLNmyyirDFI+ed59iMjB4bu67l1uvJTjC5ZVlGFOOmr1+S5fk0FHwozeVxlcdy7X4DYK+NNIxOozR4TgMMRDmxgOHn9FYoLoVyqSelyzqt/RWlRJj2HkEBkeMeHRVF1p5InFtgWu0HQ5Toqpbk0ZGonkMkzHEAUxjii8VwHyNDXTlx7AeV3dVjxEm2onoYaCUcxkX1JiqB7K8ha85eZcNuSoyatI2OScFm0PUMFrp3MDnsykjYnUdrhT7Ka2MUpQehoIK8/eBS8luVOnF7Dwna7cBcUkzjptbDbsPa43a4jyt+auhUkvMrkjj8NP43eozD4K7tVzuQsRH4UAc2WDTmY2tP/IC6lni+YtIrcTwDMQ5wIP443uaT2NrZh5690cbFsK0krMr30bmg2M5IB1bKXDtma+5HzHdE0JS+XsT4qF1xIW2uLEcwD5clmnB7l0ZrYicN4CaaaVwfmje1gaOYyknX4qqMbG/F4x4iEU1qjSBTMIt4a8Frmgg6EHYjpZDmxjavgeOGQzU2Zv/AGw42b/pHMdj6KFaEakcs1dE6U3F3TE0VeWHKSD2/vYrwK+FlQ1WsfoejGcai6MRXY47MWsba3M7qqNPNsHG25UTzvf7ziVupYKT30+pB1UtghYAvRpUI09tzPOo5aDslY1u516DU/BXpNlTaW4gTSye6Mg+J/QKxQ6lbn0JlNhoY10j9Q1pcSdToL7lWpWK0nOSit2aTh2gLIWZveIzO/1O8R+ZUoo7iZqVR22Wi+S0NBCxWpGZssYGqaIMTVb+i6cFzS5Yy7o2+vYLjB56cdZkdPNI+skcHCOCEEtaDyze6D3vdQ+ZIx9ZjbG1FzGRFUwN9owm7wRs4n8Vjeyx4hJnqYS8o2NhwjhFJlGRzZHHd5tc/p5LtJxtbmU4lVL3exuoKBrRYBacqMeYH0YtoouJJTK+WhcNlRKiuRdGqJa1w52VfZNcyedMi1PE0cRy5y99vcZ4j8lFOSdkd7BSV3p8zHcUY/UzuEZjdBGXAXOm5tckKeVtrMWRUKcW4O5q+AmH9jbcuIzvyF2+TNp+a00/CZaz75ey0Idy9RoR8FJq5VcgOp5Ivc8Ten/j+nwKjaxJO4nMCA4NIB3b08v62WOdWmpWuaIXe4lsuvZLlling4jvVmBwGVxLGEb5mi5DvPW3kind2NtTAuFBVb+dvJl1W1oiYXvBIAG26kzAlcxOK1zJn5mRZDzN9XeYGl1CSLY3RAcVXCnGPhSRNybIktWAbDU9ArlFsrcktxt8rrXe7I3++f6KzKlqyMc9R5YIr6nFQ24ibyPiO9+w/MqLrRWiPRocMk9Z79OXqO4ZxE5os8tu3qL39eZ+C4qxrrcMpyleMfZ/sXTeJ2ytEbmjK5zc1tPCDctIOmtrb81JVovQz/03spZldNbc9fTX9Da02LBwzeyly9QGuHxY4/JaVK+p48sLZ2zxv6r6ovqB4cA5pBaRcEcwrEZJxcW4vdFowKZWMVW/ougddGHMykAgixBF+XQrjBR1tVHFo5puOjSfhYKlosMbXYBDXVkMhd7JjQ7OHAsMmoyhoNv5rqPZqT1LoV5U13RfGWJwU8ns4aYuyN8QYSzl4Q0tF7912SjLS2hCNSce9fUzcfGNVFLkjmkLCxrg2UeNmYXMbtbEjqss7wejZ6VGEK0byirlzh3GFdNLHE2RjXSOytJbe5sXbDoBdTpuc9mU16VKlui0xWDFBTmf9tjyhuYgMI06C2t1N06lvEVRrUE/Aef1+NVErfHUPNxfRxsbjQ6LNJa2Z6NNQaTiL4XhllhljidK0iaN5dE4Ne8hpytJdu1psct9SVppaIwY15pm6qJ/aSBlZG6O7LENYHMqXcnM/A4C92nXXQkC6sk421MsMyfdZosKqwGNDGlsYFmDbwjQaBEdepfQPuFMgxwtuhwhVNHzbv8AVYMRg1PvR0f83L6dW2jMtj9XJG5ojjJdzAG4uvOpwrRq5bW69DdFwy3bIdRw0H1MNTG/LZ4e9pvy/D3PO63qOtzR8dLsXRaurWRbcRj9w/0+qmzDEw9S8tFwLk6JludzWIZhe/3jYdBopqCRBzbHYqTLyXbkSp4njdmj3tY/G6y1qicnHoe/waKyy63HcE4ddNY5bN/E5RhDMejXxUaOm7JnE2EwwsaIw0uB1d1U6kVFaFODrVKkm5iosGjnjzMcGSNHu8nf1U4wUlpuRnXlTnaSuuvQn8BiRlSWAnIWkubfQEbG3IqdC6lYwcXUJUlLnfQ3rYzATLGCYzrLGNbf92MderRv577dtUeLGSrLs5vvf6v7P7Pl8jR08oc0OaQWkXBGoIOxBViMcouLs1qNVW/ounCRHsPIIBt8IKi0dM5xfw+yZsby1zvZk+6S11nWuQ4ai1r/AB6qDRJMguw2mgzTF/tC4D949+azBs1p5D5nmoMkefYlg76qr9pSsIZl1cbgOdfcEjyVUoN7GuhWUNyzwrhmsima8BrXC5Y7NoHN1A20Dvdv3XaUHDc5iq0alrCcNxPFJ5XUufLdpa9rmt/dtOhJAFxYHTqbWV19NTJoQYOHKZ0jryy2uQImMAtY21kcbcuQVOVNmuNZxjY1+F8PNhIfTMyaAFrjfNrfNm66qajYzzm5PUs8QhfODFJDaJ1s1zcnyI289/JdsQuXVHQWt0U0jly1YyynYjcVZLA4WrlhcakhB3AUXEmmRZ6UHbQ/VVTp3LIzsUPEn8B47j6rO1yNMWY4MzGy6jkmW1FgbnakWVqgylzLM4FYbKfZkc5BxDA2vble3TkeYXlY3C1HJVKW/TqbcLinSejsUEmCVMIIhkLm9A4j5HRYocQcdJpo9hYyE9ZxT8yjraSpOj43nyAV6xlKXM0wxlKOy/nudpqGq2axze5Ib/VSeMpx2ZXPGQfI23BmFmHM55zPeANNh6nU+a14KU5tzei5Hh4/EOq0jc0rV6iPLZ2goTE5+Uj2TvEGfgcfey8sp3tyN+q6lYtq1VUir+JaX6rl6+Y9U7+ikUEiPYeQQCkAh7LqLR0rJsAhcbujaba6jS/WyjlO3JMdC0aAADsEsLhUUeZpAJaeTha4PUXFkaFzNs4Xe2X2jHtjk5yNBzyDpISfGPPblZRszty0oeHYo9Q0X5my7lOZi2ZTNHJSscuL9kF2wuKDV2xwUugEAIDhC5YCCxRaJJkHE8MbM0tdex5jQ6KEqaluTjUcdiLR8PxR+40X6nU/Erqgkcc2yzjpgFOxC4swhdsLjEtEDyUHBM6pMrqrBA7a4PUaLNVwkKniSLo1misl4dfyld8AVkfC6XQt+JYmPhl1/FI4qyHD6ceRF4hsuaPCwxboU0iiU7lrFHZWpEGOrpwi1W/ogHxp5fRAdDggFIAQAgOLlgCWAJYHV0AgBACAEAIAQAgOWXLALLoOoAQAgOIAyrlgcyroO2QBdAcz9NUBz2fXVAf/2Q=="/>
          <p:cNvSpPr>
            <a:spLocks noChangeAspect="1" noChangeArrowheads="1"/>
          </p:cNvSpPr>
          <p:nvPr/>
        </p:nvSpPr>
        <p:spPr bwMode="auto">
          <a:xfrm>
            <a:off x="809625" y="6469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4" name="AutoShape 27" descr="data:image/jpeg;base64,/9j/4AAQSkZJRgABAQAAAQABAAD/2wCEAAkGBxQTEhUUExQWFRQWGBwYGBcYGBcaGhgXFxcXFxwWGBwaHCggGB0lHRcYITEhJSkrLi4uFx8zODMsNygtLisBCgoKDg0OGxAQGy8kHyQsLCwsLCwsLCwsLCwsLCwsLCwsLCwsLCwsLCwsLCwsLCwsLCwsLCwsLCwsLCwsLCwsLP/AABEIALUBFgMBIgACEQEDEQH/xAAcAAABBAMBAAAAAAAAAAAAAAAFAwQGBwABAgj/xABKEAACAQIEAwUFBAYHBwIHAAABAhEAAwQSITEFQVEGYXGBkRMiMqGxB8HR8CNCUnKCohQzYpKys+EVJENTc4PxY5MWNDVEwsPS/8QAGQEAAwEBAQAAAAAAAAAAAAAAAQIDAAQF/8QAMBEAAgIBBAADBQcFAAAAAAAAAAECEQMSITFBIlFhE3GxwdEEMoGCkaHwM0JE4fH/2gAMAwEAAhEDEQA/ALHw2MtuJR1bwIP0pyDXmi1bgyND1Gh9RRLD8VxC/DfvD/uP9Jryn9na4ZXR6noaaTu2g24BqjLXanGj/wC5uecH6inA7X43/nsfJfwpfYzGUZeZcwR1+FpHRvxrsY2PjEd/KqWParFne8/rH0pG5xy83xO58Wb8aPspDqLLvucRtqJNxQO8ihuJ7XYVP+JmPRdapz+mk7iadWcZbPxBh4QRW0PsOksDGdvh/wAK2fFjHyFAsb2qxFzd8o6LpQiz7FtroH7wIp9a4OW+FkbwNakgNUMrmJLakknvMn50kzmjA7OX+Sg+Yrr/AOGsR+x9KOpAVAMg1rJ30fXstiP2fnS9vsfd5lR51taDZGYFZFTC12RUf1lwAUmLvDLJIe6jsvIMJ9KGvyA2RZMOTsCfKiuD7NX7myEDqRFGcL25wak+zw5jkYWnGL7eyP0SDXqT+FFufkC35DXC9ksv9YaJWsThcLvBPhJqK8Q45fvfHcMdBoKGkUtN8jWL/af2oOIw621TKguhpO5IVh5b1F8NaORWnQA+MRNL9rB+hH74+hphhr5yAcoPkADV4rwo6sf3Ddm5AUjbc+ldWHnEabFDPoK4t25tKRoQo8xpTjg2GZnuQAMtouRP6uZdup1puLHT5GuKTXaIX1OmtchoCHoW+gpxxC2FzESc0DuHM0PvEwvjWRaNuDJz2dwt65aQ2wxHXYbnyqXYPgZibzjwA++oj2d4iEsKqsoyjdnaNddF5RNOMVxJW+PEAjoJj0Fc0rbOGWrU6DPE0w9vZ5PQa/Sha37Z/aHlQt+J2F2zt4CPrSFzjg/Ut+bH8KZRZk2uQ77h2b5VzcRQJLqB3mPrUWvcXutsQo6KIphdJbU6+OtOsb7DqJqsHZ1PmKw2u8eoqDhO6t+zNN7P1BqXkTX2Dfk1lQwI3IkVlb2fqDUvI0q0oqVtRXQIqjYqRsLXYWuwOpA8fw3rLNxDu2XvysR8hSjIxUrpbdLkKNM6n1HkcwFLJaqbY8Y2NRZrRs0RWxWNYpdZTQDGt1oKRtp8qevbpErTKQridWuIXl+G64/iP408t9o8Uv8AxW8zQ4rSNx6DSfQulBte1mJkDOTSfEe1t9Blzk3OYmQvj1PdSAtCxZFw/wBbcHuDmq/teOo9fGgXsSxPn68/ofSmjii92ickuEJY3iF6+0XbjvPJiSvku3yppdsEGI1inaYU+60bj5gmi/EuGSqXB4N3aSD9/nV7UdkIo2M+DWpI68zJH025a064riLltgDy1BHgOfPx+ddYPClStwTlbpyYcvofWm/G7wBA26SdI7o256UVuFqgtw7ja5RNkOecsQfQTpRa1x9OWFt+p/CoLhMeAwnUd3fz/IqVWLY9a5cmOKLYoxmNe2HFvbWfZCwiS6nMu+k6bd9BcPZAU6cm+SmpBj7HrTBsJdYOchHuEAabkePdWg9qRbQo7IQwFv3E/dH0FIW3IxLAH9U7cxH+lFbPDHVVEDQDSddNKC4hXXEmQV03jcDeOtUW9hTHXFU93uBBoZfSQsdfuozxJfcP55zQVbmvWNfurRLQlWNhLD2vdk7yfrSns6a2sQQI39edabFtyFMos4ZTVjvJWZKYPxIjdfpXdriqHQ6UdEhdcR5krWStWsQrbEUtFAPImErpUFdha2EoWA49nWUsErK1isYInXxj/XlXHtY5gDu5+H41viUoY5wJ+ojyimqyNf1jt3Dr3U6QLOXxJnUCOn31r+nN1rGtka/OmxFPsLuLPiW611guKNbaZJHNSdCPuPfSOSkbi1mkzW1uWHw66l5A6GR8weh6GnL2Kr/gvFjh7gO67MNpG/qKsmxdW4gdTKsJBrz80HjfoehhyKa9QXdsUzuWqN3bdMrtuljIaUQRdWBSeDsZnUHYkT4c/lT7EWdKa2hBFWsg0SDH4A3GUgTzj+ypyqPUzTa32dYFTG4G/ofqaRs4vEuo9kpMkTA2AbXU+tSE3sUEDPZOYchBnXU6dYPqKrTol2M04IFBEfrAehDfQ/y0SvcEiz4Sp8jAP55Gn9v3tSjKGA3GoPf0rMXxAorKwPI/Qfd86Wr5C76I9wjABWe2w91pjudROniD8hUH4phS951zBUQ+85khRO8DUkjZRv8AOpxjOJt7VQoClStwsdQqoVOY9dtBzOm01CeM4sM5y6Ivwidf3mPNj1/CrR24Ekr5HmFu4dfdw+F9s23tcSSwMbkWbZCx4zymu73EbhkZ1UAfDbRUUDooSJ8yaHYfEMLJQfCxl+/oumpG+n5L/hGDm27MwMkAdx10HXfyoSDEAY+4WM6+ZP8AoOtEODY11EC+bancsWb0GoHiBNN+JYbLpt3fneh6KSQAe/XbxNMqaEezJPe4soEFluA7Ehljw029KHXOINPIr0meUaTqKS9kiIGZgWbYAST4TtQ6/dnSPLn5xWSTC5NB9rwuW94jQ+PKuOE8JJljqJ0/PSgvDg7NCqW/aAnYdfzyqxOD2MwAiO6kn4FsWxTc9nwDl4TOppticBG1Tn+hqBTXEYAHlUVOVl9MKK3xOEoVew5H/ip9xDhVRriOFgz/AOfz+FdOOZy5sK5RHQ+U6GKK8L4oZCuw7jTTEjXamjKem3WrNKSORNxZMHuqBJIA74FINxK0P1x9ai7XC+8nxpJh+e+prCu2UebyRLP9rWv2x8/yayomayj7FC+0kWjieCi9rz089/uFKr2WBAPPb7h+e+pPZw6gZpgkRS9gTABBg8orm1M6tK6IHxbs6Ukge6BP3VE7tkg99XTjsPodJFQPinBoeRsT6A/+apFiSRD2TlSMc+n31I7vCYnv08oOv0pk2EH3+lURNgO5bzDw1qd9jbgNgrJJU6jpOundUWGHymekT5n8KfcExT2y+SJ0BkVL7RHVCimCWmVsmtym1wV1ZclRmiecda5c156PQbGtxaHumtE3rixbUnUZuev+lVRJhbhntmS2qwEIAkjkDq2ngT6VLsRBWO7QjemPDhkC+6DmUADpAkjuFPranaDHfBg9x5109EQVgsPeBP6Q5YEA6mRueR16Tp30dFuV97U/WstWgNa3irmlNuBorbjuty6F90NcW3A0lVbKAOgzZj4zUSe1LXQR72f5DSB+edS3GYZ3uEqpY2rpJ7/0pYeZ19aW4v2ZuNiC9lZVjJ1AidSD50Lo0o7ga1w9RaEkDSf9B1Ouvp1pbhtkxbzE5Z06AE6/n+1R3DcMIyh1ICrkYEcgZn1nyNPL3CNVQQVJ+vL60uqw7Ij3FOHDEhnUZYbnuQQCD476VEjgGRsrDUbDr3eoI8jVqWlyoBEFtPPUGPMyPCoj2qUBSAJZjmLHSDmnTuMkRTQbWwjpkQaTJOrNrPdroOgrV2xl1jQc/wA/nWi6cOzW1cbAQe6AdT5getI2rTNlQicx+YUAE92UE+VUTEaCPYxhBCjVveOnLbfoPvqacDtyzwNj86EdmuHXrIJsMwBBXN3H4oHKetHMMhtJ7u4qGVxvY6McZaaNYvDKWjNB28KSfCXbQzI5dBuCJ0+vzoJdZ7mLUByoZgCSoygEiTMjYZmM9I76keCx+W49kwcukjUMI+JTsy8p7tQDpTKLSvo1712DOJXAyhl2OoqFY9WLHMOcjTQcoPWpti8IQxj4Zn13oDxSxpttvr05R51oSphyRuJD8VcaYyx4D8/mKb+yPvFjt5+Wn50ohj7wDe6DPWh2IECCZPMV1o8+XI2G+mvlypwtqdPSm7LtOn3U9w5JAANMKcJa5+W3nWUtPQjXX8+daoALi4F/vGGVzoYiDPoZAnpP1pvwe7cD3Fe1bHs4iI96eSyok6HmduUij3DsOLdtU2getZg7BDGNia41JLo79LoeYVZG0UJ49gRBYaRv30emNqZY1c6kHWaNipEMfAlwNYB0J6TpPiNvSuOL9kxbsl7buWWZDFTmjUxAEd1SsYRQMoU66SOXPc7aimPaS6LeHcbMVyKOZYyoPlM+VFSY2ldlY3mBGmo0Jn8+NPuHYMqyKwILMsyOrAUhhFhgYzBCCw+QnxqXWbwMTDD4lJ7j8iDWzPohBHeMt5bjqNgxHoabMaWxdzM7Mf1jPrTcmuFKuT0E9hJ65wlzK6nkDMeGtdPXFpJIHXT13+VOgMkrcRdMPbdULsFylZ1JiZHjHzopwfib3QM+He2epKkfWR6UC4dd97X4WuRPIHRQB5aeVSzC2oGldUWmiDdIc8qa3j1pR7lDsdiwoJJgDnTAQxthf6Tk0IvKSRzDpAzd0qV/u99L8HFkMwVwWBggNMeU6b9K54Tgy1w4hlg5ciSPey7knmJMadFEwSQO1wobEZ2AJC5QYG0yfHl6UloLTJGkEdaZYzhhyk29946kdKe4dIFOBTE+Cu73FPaAk+7lMAHqPi+poXxNBcMkgg66dATr9PWpPxPgzXMQgVQLYJZztmJI0/lNE7fBLSEkKM24kA6A7Dp40XRkiBcOw9vKyKZkTEDYFdfI/JqS4LYXMx/VTQfxHT6fzVLu1vBfcF60ALw0kaZkb4g3WPiB7o51EOF38xuAg6Nr10BNDlbDJbonGAxByQoEdOo0mOnOPKunw267iTE9KYcIxavlIJgidRBH4ij9q2JneoSi+GWugDbwBDTlmnWJwwaDEEc6Lu6im2JcRW3S5NqtgfGoIJqB8bxBB0nWamPEcROgqJ4rhbXTHz8abHs7YZp6aRGWYLLEktyHTTehty5J0XL+PTWplxDsg6rKOrEaEExrEgAgRPcah+IUgkMsZSQVPIzBBrthJS4PPyQceRGCT+eu1LosDTakre/5/wDNO1qhIy3bB9KyuTmPw1qlGVl78PvKy6GfP7vvojZGlVz2PdLqqC7LctbZSVJUaKWjUxqpG2gncVYNhzA1nvO9cjVHZa6F3NN7hpRmpBtTQYRFGMkzAqD9tMa2dQoLe9tqSSdgOvPSp3ilhaAcL4U1/EswnKiHXKSoZiBE7Bok+E0Y8iy+62AuG8Fa3o+7hg3cSAVH8JEUtas5Qy7RDDz0I+lOePcS/o5uW3/rEZY7/hII8VIodc4qGMgbgCg4tsRNDl7snwUT4yfwrRplgLubMTuYP1FdY3Fi2ATzMCoTXio6oPwi1ylMMNSf2VJ+Uf8A5UNscTRzl1DeoNP7N2D4iD4H8g+VCqe4b1LY5v3nIgEypDKOmvL89TT+327yFluI0r+skGQOZBIjpz5eTBUltBr3baeI03PPyrrh/Y04i6QxyLpm/aCnoNhI0HU66gGr4lbojldEuW7dce6BrrJPI1q5wosAWYSrKwDfCSpBg+nrFPcFbCqADIX3Qe4aD6Vu/jQNNZ5RHkdaLdBjb4HGCxQZZykEEqe4gkGevjS+FsDeg/B+IZR7G+BbcbGd5OhM9evUwddz9gaUaM3Q4WtXNqwVpjRJiGG2BPIfMjWtAzqdZmNPhB2ExtETWNdM6Vu4rEa6DxrUwpoin2h8VdLEWozDcn9kgrp1OvoPCoR2SvAWrzMDI+pG5nxNWFx/ArdQqRPTz76i/ZrCZDdtxMPqJ/srGo5U3CDFpyV8BLh1tgLc6FAFy82n4vAa/KpKNBTLCYUIJhV6BfvPOnNy7pUskk3sUOS5mmPEL+h1pW9foDxHFE7VNIohB7omCdzA76MYbCyPZAROputooIPwTyPjUNcP7RWH6pkeINF8f2xNtTntgzE5TlJ7+YmqOL2SFcvMP4pURQJEApm10OXVgfIEzy86pjjeKF29duLorOzLp+qTpy00A076L9o+2VzEj2aILVs6GDLMN4JAAA5wN+dRq598fU9a6MONx3ZxZ8qlSR1hzt5/dy++nCU2sL1MDxHcKkOE4DdcD2dq687Zbbtvz0U+tWbokot8CPCcKWknbvHOsqV8P7M4vLH9FvadbbL/AIgJrKhLU3wdUVGKpsAdmOKLaxCOQZAKvG5VhB05wQDH9mrgTFzbVwj5WUMrZWgqwkHUaSDzqp+DcCvLirI/o5uEuGNkf8tGUsCWMBYMSx5gc6vPjduLV0jX3CR3lQSPmIpnBMjGdbEau4p9sreYNEeGYJ35E9/L1oj2VC3ULxMQBPKRPrtUhIpYY9StjTy6XVAlOCof6z3v7I2/E06a0AAqgADQACAO4U7UUk4irKKXBFyb5Ke+2nBqt3D3ZAzKyHXU5CGUx/EwnwqMYbAObYYgiSCF589+gj6ir44twy3ftvbuKHRhBDfUdCOo1qv+MdnnsSQC6R/EoEbj9bbcUk0VxU9mR9LQBkcwB6UI7VD9Gp10b6iKX4hxAWrZuASCQFHXvqLcQ41dugqSAp5AVyqDc7R2JeEzgzMb6hTruSegqd2rBYZo0nTvNQDs5bd8TaS2CzuwRRMSWIEEwYHXSrP4xxUC2uHtKpgZ8w09ottC/WQCRmjoyjvLZcdyRKMtKG2Cwcn9JiLOHUKWD3DlXTKPdM+8xB9JjutHguGsCypsENbb4XWSGjTNI+LbfbTSRVCcba415bVx5Mi0pAhUTNklZOgGsnx8vQl637G3bs2QFgC1aEaKFWM3gqKW74A510Y4KKOfI5SnpGuH4RZggFgoJHxaEj4o57yNNiCOVAcbw83PbCyY9n8IG7tO0+R18N6M8U7R4TCWxbN5SQNEQ57jbnZdZJnUxqSZqseN9pGZ7mTNas3DmZG3IUEKGjWNjA8NYoTgtjLI99w/g2tWro9oSz3CFHtPiDR8B5RoYiZ86l9k9NqqLgrXLjLiHE2luJcJ20RpzDqRuAOkDarTw+NQquQhswBEayCJBEb1OUWikZ6kEM1IXbwFJG1ebZCB/a92fAHWh7WLgch9CPp1HUVmmkZNMJ2TJmlcQdKQw4NLXBO1AzAOOeJqIcGz27ly4w/R3GkOGBAM5Qrc10gaxqI3NWVb7PG4ZuMUHQfEfuXznwozhOGW7SBEHuqIE6+s71SOO1uLLKovYhNnFgiZpniMXrpS3bnhqW8RZhhh7RsYh7jAQuZFX2fcDmPwiM2oqDcHx73rMs0sGIaI8Y08alLA49loZlLhEmvYoRqYoc19WOlbs8NB+IT4mjHDOzly7/VWzH7UQv8AeO/lSqPSK6q3YGvoANqB8Z4FiLti5iFVVw9r4ndiM7TAW2IlzJA6SYmZqzV7HRfs2rjg5gzuFB0tplHxcizOoGm2YzpQv7Sb63r9vAaWsHhra4nEvBgW1JQWkynRiDAG5LqRtr0YsTTtnPnzJql2UcxAn0/Hxpzw3ANfuJZtxmuNlGZsokgn3jy0HzrvFfpLjMqZfaO2RBEKWacoOghZA6bUT7O8FBx9ixdGcZxmFp0bMEBuHKytAPumefdNWOMlX2K4c2+IYhHC50tup0nKyXVUhW8j4iryDmqL+y1yOL4iCWn225MsPaEiTrJ2OuulXWbhA2H+prBHB76ymjXm6/SsoGOLGEW0DHxNu3M/6d1MuMpmtZBobjLb8nZVMd+UsfIUSuamk7djNeSdVthn/jPuL8muegoPgeHNse4XDhFhRAJLHxYkn6/KlGNbJpOiIYTXO9bFdRWCJXDSF61I1A++nNbYcz6VjFZ/aB2JN+0xsCLqnMEGgudw6MeXU+M1SDKRoQQRoQdCCOR6V6wxS7aDXSqa+2zs6tm5bxVtYF4lLkbe0ADK8dWGaf3AdyaXSujoxZXdMF/Y1hkbHNcuj3bOHu3T/LbP8txqFNxe6wuOzaXXzZD72UxEgnXRfdnnI76ffZ6cuH4rdkjLgXt6ftXTCn1X50DvnRV5Ks+ZP4fSmSTW5Ocmsmxxib73DLHWNTqTEk6knXfyEDQACnHFEyIljpDOOQdhISOWQECP2s1b4Wu90rK24YzsTMInm2sfsq3SmTXszFjqSSSTzJMk+Zk+dPSuhXN032/h/vj8GPeH8Uu2UZLbBc8SYEiPEaU4/phSCyrcYgNNyWAnVZUH3pENvswphw61nuAbZjBPRf1m8hJ8q7xt4M07SZA6DkPIQPKs4psjqfBJezxvcSxtizeYuhcM4Oo9lb99xGwBC5egzDz9DE+VU/8AYbhwb+JfSUtIo/7rMT/lVcBrSVbIIgglmJHMLHcBPqcx+VCONWxnB55fkCfxoo9yXEbQZ6GCIjwk699NsThy121EZfeL6dChGvT4hHeOlTkrVFIOnYjgeGGMzHKDrHPznailqyq6KNeu59ac+dYR01NZRSA5N8mkt1ttK6Z+lNLz60wpXX2uY6+uGxHs79lLbKltrJA9q4c5CwnWPeXpARt5o9w7geExWHw7iQgtKFVCFABAJWI5GfnVa/aabTYm6UIZ7roCtss5AtIDccqPdzkhQF1gWM2k6WD9mV5RYKIr+zVjGcg5ZZiLYI0MW/ZEkaZnaKLKRT0uS6r97+hJOHdnsNajLbDEc2JePDNoPKjQrhK5xd3JbdpAyqWk6AQCZJ6aVkTbcnuCMO83cViGMKsWVJ2C2QzO/d77uD/0hXn3tJxZruaRN7FOL90gam3oMNZUAkwVC3I3Oe3+zVu9vMd7Lh1rD3PcGKdLd1lDStpv0l98oBOaM2mvxc5iqq7N4lLmPe/icS2DfMzh1thilwsVywQVRU1BJGkDbcFDzdv+dEZeycxVlKlfdKkEERuCDqDOpqcdiPs7u40C7cJs4fkw+O4Qf1AdhP655jQGmVjD3uJ8QQXnVnuuLbXEXKGt2hBuAcpRC3iR4V6Kw2FVEVEUKigKqgQFVRAUDkAABTNaSZFOC9hsLhHFyyjLcAI9oWZmM7hgTDA9IGwiIFFbxiQ2h/E7jy+tGWSmHErE6/nSpsIzzjnWUzxFyTFZQCEbIkzS+EHvOe8L/dUH6ufSsw6aCucA0pm/aZm8mdiPlFYbpsXaubjhQWOwBJ8BrXZpHFYbOpQllmDKmCCNR84Pl0oinaXA2xB8D9a2aEvwhxGV1IBnUMpkREQYO3PqNwAK0lq+oSQ4gAEI2YAZ5O+/uqBMTD8yCawLC4Hyrnc9w+tNeG3mZSzEkzGqhSI0OgHWfKKegQKxhriTLL3VEvtfw4bhd4kfA1th3EXFH0MedS0CWmgP2mpPCsX3WwfR1NYKdMqbsTho4TxV4+MWkH8DA/8A7Kj+JTRttWgaj9UR176nvALQHAcWw1kEyOeVrU/NTUFVQ721JyqxLM37KSzMfJVJ9KEXsitXKT9Pi0vqOcamSxatjdv0r6r+sClrWeSZn/79C/YED4fQT9KV4pjPaOWjLnaQo2VQIVB3KuVR+7TZ2Ggp48WQlzt/KCeBw+VXYiCtuBOmtxltk+OR3jvg8qY3LQLeH5++ilm9FkwxBa6NjGltDP8AnL6CmQuyTIBHgJ9RB+dFckYvcsD7Fcatu/ibbHW5aVh/2WYsB10uE+CmrcJLb6DePx/CqG+z22LnEsKoBEMzGCYIS27x11ywdYIJBEVfF5p90ef4UJvctHgZ3veuA8kQx43CBPiFtsPC5RezZjxpjw63nOblM+I2X1iaKzFKNLyNZAK4kCuWed6E4bixylmUsNxlnNBOgKxofGNj0iiAK3W06Cqi7b9o72Mxv+zsLdFm2pK3brXMgLqCXDONVRYyRzaQdIq2sPcDw422HdtPnM1SfZjHn2t8W8AuLuNfN+5cZVZktFyTkJ2aSSBrmltDTRXYDXHcPjMDcw12yLK27ls2LBsCFRWRGZlnUu5zEuwMgA6EgLafY3B+xwdlN4Da9ZuOR46EVTuOxmFu4zCvhkuW7L37ClLjSAExCq7KCTAYgamD+iMgTV7YCzks215hFB8Qon50suR1LwuPqv2v6jxWob2ob/dmTU+2K2YHMXnW2f5WY+VE7S1WX2tdplVUt2Lv6W3cBLW2+Bo0UkaZokxuJHXUD4F40/Lf9Nxa9xdbt84y0hTFYYezxGGdRcvtZzIzLh0mQQHYZhCsZmQA1RLt/wBmrVm1K2UwyqLfsVzK12+126Td9owY+0a2iLrJA9pAJ5rdn79i5avX7ONu4XGBTnVytw3Q5TM65hDM+RtAfdLjQALUM43w3+j371r2ourZgKbZlNVViEGwOwMbka61VckWyw/sU4d7TEXb8HLaQIp5Zrhkx3hU9LnfVyUE7HcDXBYS3YHxATcb9q42rHwnQdwAo01LN2zHJM0ji10HcfxH30uBSV/Y+vprShAN/De/mG0R5/mfSt0/NnM7AdZ+SfjWUAnFu7ltlj+qGbyWT91bwNsratL0RQfEKBTXHH9AV/5hFv8A9xgp/lJPlRBDMUOx+Ie9/D/opWxWkrFokzo1y40rc1q6dKxji0ulZdNaRtBWEVjHNtaj32kf/S8Z/wBI/wCJaktR/t5bLYDEqBJZMoHUl1AHrWCuSKcEwHs+z7qRBOEuufFkZ59SKrC9bhc0atCL+6gUufUoJ/fq5+L2FtcNe07hUNoWnuGYRGXIXIAJjl58t6pnieUv+iuC5aj3DGUgSSQyHVSWZj361kyiklCXvXz+oOuCW8K5CgsK0gMk1lpiJMbD/Wq2qOfoI4tYt2hsQrsf4rjAE+Koh8CKHWUI50+4rdh2XfKqW/O2i2yPVTTS1cEVo0wIlP2WM3+1LHhc/wAm4Pvq8eJ3zbtOy/EBCz+23uoP7xFUZ9mVwDiNnXfOPWzd/Crv4j+kNhOrZ2/7Ylf5yhqc9mXxJOSvj6bhXhloIgA2EKPBRlH30uTzpGyIAFLga+H1oCM5cQKZ3eH22IJEMDIZSVO53jfc+p608cyaROp8KxhK0wt2SToqKWJ7gMxPyNeauD8RxNtyLF1rLXQAxUxoep5ASdfGvQ/aS77PA4lumHuf5bV57sBVFxgSdMi6agvIPP8AYDj+KmukK2MMQ03PdJCiApkyFWAp7jABPeSedWdZ+1u8bKr/AEe37UCGcs2UkcwggiR/a3qs7KAtMnccu/xpzhsqltM3jIE/wmfmK3oNT9nq9SQcW7bY3Egq99lQ7pai2PAke8fMmguOtBbdtes3D/EYBP8ACornDtmYKttJJga3NSdANbnWnXGMQRdcLlyqcg9xDonu7kE8utZu6Q8HpxyfnS+fy/cZYcBQx6oQfMqKTzKqyNW310XTXYax5ilHvkj3iT8I+pMDYfCKf9irAv8AEcLbI903ZM8wga4R55I86MeTnR6UsNKhiCCQDB3E6we+lIrSa61smlKGE0hc5+BpUUkdz4VgiWG+Jz3gfyifurK5w492ep+4D7qysYDXHzXLa8kK+BZle56qLS/+7RZPuphYsQQeZLsfEBLQ/linyc6VFcjVJIWtbVh3rm02ldNRJG65etg1rnWMJYcGPX0mlshrgXFA1IHiQPrSN3ilpd3HlJ+gNa0gpNjrJQ3j2FL2XUGCcpE/2XVvupC52os5gqh2JIGgAGviZ+VOXxmf3ckAjefHlHdQTT4C4tckd7doP9m4ga/Cp9Lid1UgcoWdRoTyq8/tCaOG4qP2B/mJVB4hzlPhT9EpI7sKuXc+n+tOuE2MzoJBBdQfCQDvHfQ32hC094RfhgYOi3G/u2rjD5gU0hJI6x6lyWKn3mLHmNZO403NNfZrFZduCRyil2vmN8w/tQ312rIEeB32TvewxWHuzol5C37mYB/5C1eibULcY8kQnyLmf8uvNoIKEZJJB0Un3t9IM6nur0OUK5Eks36BSeZNo3brE+OQz+9SSL4LeoL4Zvl9adqsCmeA1+v3fcfWnrHSgjCLHnXFvQE84NZdrph7p8KxgL2vScBi0/8AQujy9m0fhXnL+ke4dO/foCPvr1BjsOLlq4n7aMv95Sv315aVf0YJEEgT8qdK0LIX4Zq9tTsXUerCtNc1aP2mHXZmFd8PEXLf76/4q6ZPef8Aff8AxNWkvF+BZ/0PzfIV7PXCLwciRaV7xH/RRrg9WVR50PvM3MmeZ6mn/D7gW3e6sqoD0m4rkHxW0R5mmeLO1OobNiN1BL3v5fIc4ex+jVjzZ/QC2P8A+qmn2O9nzexrYgyLeGnX9q66lQvgFLE+K9ai10gWMP4XPX2rfdFXd9luEFnhtgje7mvE9faMSs/wZB5CltJE48kxJpKZNcZiaVAikHN0j+sfD7zS1NL9wL7RiYCpJPQAMSaxgdiscLdpDIUdSJ1MmIketZVU9tu2q4gLaw05EMm4RGaAQAo3C67mCeg57p0l2TcyycNfuLcCuyMHQOMqlcoOX3dWadxJ0mNqMRW6yuXFJu7Lz6NLvFdzWVlWFNFqQvXDMVlZWMiO3NHb94/U0y4hcIFZWVwT5Z6EOAPgcQRdB00kidto+/5UW7DcUu31ue0bMVuMJ0GmhAAEAAdBWVldOHhHPn5H/wBoc/7Nxep0tj/GtUHijpWVldS4OR/z9RJ9qf8AD1GW4f8A0j/MUQ/JzWVlNIWXQwvW5I8K4urWVlGlQY8IK9mlzYrCKT7rYiwpHc162D8ia9BXNb6dwdvMKi/S63rWVlQkX+zf3e5/AOYHbxJ+sUtdOlZWViYgBS3KsrKJjjDr7qnuH0rzBx63kxGJt7hMReQeC3nUfStVlFPkViOBf9LZ/wCon+IUpjDFxx/bf/Ga3WVpvx/gX/x/zfI3b/8Ak55tispPdbsAj/OahziWArKymT8JPJ17g7ibX+7WZ5PeHysN9WNXR9mGY8Ow+Zs0IQukQod1Ve+AAJ7qyspeiUHuTFVrBWVlAobbao720xJt4HGONxYbrzBXlrzrKyigHntMTpoqCP7Ct/jBNZWVlPpRzuTs/9k="/>
          <p:cNvSpPr>
            <a:spLocks noChangeAspect="1" noChangeArrowheads="1"/>
          </p:cNvSpPr>
          <p:nvPr/>
        </p:nvSpPr>
        <p:spPr bwMode="auto">
          <a:xfrm>
            <a:off x="971550" y="806601"/>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5" name="AutoShape 33" descr="data:image/jpeg;base64,/9j/4AAQSkZJRgABAQAAAQABAAD/2wCEAAkGBxMTEhUUExQWFhUVFxgXFhcYFx0cHBcXFxQXFhcVFxgaHSggGBwlHBUVITEhJSkrLi4uFx8zODMsNygtLiwBCgoKDg0OFBAQGiwcHBwsLCwsLCwsLCwsLCwsLCwsLCwsLCwsLCwsLCwsLCwsNywsLCwsNzcrKysrLCsrKysrK//AABEIAKYBMAMBIgACEQEDEQH/xAAbAAADAAMBAQAAAAAAAAAAAAACAwQAAQUGB//EAD8QAAEDAgMFBQcDAgUDBQAAAAEAAhEDIQQxQRJRYXGBBRMikaEGMrHB0eHwFEJSYvEVcoKSojPC0gcWI0NT/8QAGQEBAQEBAQEAAAAAAAAAAAAAAQACAwQF/8QAHxEBAQEAAgIDAQEAAAAAAAAAAAERAiESMQNBURNx/9oADAMBAAIRAxEAPwDrG1yIRPgJjg12RlaNMFfSx49Axm8LX6Zs+6m1HNyDskxmIAyEqWhp4cDIQiFIFY/Ex+0o24s/x9EHQjCwllmaY7FuRMxbdSFLYSxrhkPRDUYdQrXYmR4SEh9YnOEpM6XDIea3hwBnCZVa0pNVzBopk3bJMonHMb0DKojJZUqRokgaIyMJorAjJaoAvzIT9kN0B4oMaNYAQTC2NmNOqBxBOQWqgaMzKFtGaoAWwG6glKaAMsk5+U36Kw7WgxoyWOcNEruJ1IS+4n3SZ5q6W38UMpnktPok6qeuS2xe0HXxA/Aoxt70Hv8AGMw7szBQnDPcZ2rbkwlwziEulVcCYlWAxtN0RPoie8tFylurE8Ft7JE5qITWJ4oqT3fxKUmNeRkpdjdVP8StTIjxBZ+qgwgrYknRCEGwMzC0bZEoRik4VxulQKFY6lZ3tyZlbe5pNxKRXos3OCkY+rO9KfbQomUW5F7hwVNKm0D3yTxQtJbS4ptSkIsVp5Yf7rHVaTrDTiujIaVMTvVD3bJtA6JTqrALJdGpJvJUFfeE3lqT+pDjAAVOyI0HNTmkYyB5ZohsF4f4glLeGi+yB0U5sf8Apnmq6VeRZvmnB7LDhrcck04mlllzCcKgjRKe5hzieSiWyvT1iFtuw8S2CjobM2jlCRiu2KTCGSA53uty2junJFsjU42jDNnJtyqW9mVH3LY52SGdrin7xaDwOSfT9oqe+Vy5fLnp24/B+nUewnj97PX6J3/td+feno0osH7Ri0NABOZvruXWHtD1HKPiuV+XlW/4xzR7NPj/AKmX9H3S6vs/Uj3mnmCPkum/2hN4gfnFR1O3Kn8x5BU+Tkv5RBU7HrD9sgboK5/azjQZt1WljN8HONF3B227UAptXtDvG7Njva4Wct/1o/lHy7tH2zIB7ltv5vz6N+q81W7Yr1CS97vP8AX0jtf2coVJIZsE2Ii3UacwvBdvdiPw7oNwbh28Lc5Ss8uNk6L7Pw1Ss4MbJcfQZlx5L6Rg9plJjHEmGgSdYtPOy817CM2Q6oWk32QRuF3esBetLgLnRajn5J31QVpmIAsnuE3aG8yUiQMwDySvKD70Kg1gRGSnp051RVaUaKxbANw98ymtokZ3WqDBqU9jNzpUthBpzkUt4I4q8UjlIK27DbwhOb3JPu5rVIuNnEQFc6ns3+Ch2xORKhaaaIzByS6lc6Ii4JtMBQ1MCTchNLBE6plVwOSEsMJWqKbKY/aJQ02Nm7R6JTmt0MLQZ/UQtYzpr2MmzZWxQnLwhAzZGqYCM5KkCrg7+8T1SKmCIMyfNVsrE8lv9QJglXayUtjDEbSYGwFlUi8WShh5MyVLoxzRmGrC1u5b2NNpc/t7tL9NRdUJvENG8o1qTUXavazWvLGmNkeJ3H+K892n7Ww3YYc7Ez6DcvM16lR8yT4jLkilgDMm6PDbtd5y8ZkVHG1XukOMcSujgqxbqSVMyiGjxEBNw+KYZ2SDGcaJ5eME5V3aHaD7QrHdo1YzPmVxsJiAdYV36hus9SuWRryM/wAYqDM+qdS7bnOfzgudWw4N1BW2m7jzVkp8q9P/AIjORlMpdqOF5Xk6HaQBuI3buS6WGxrDrbXllKzZIfJ7fs3tplQbL+qtxvYdOvTLDcHI5lp/kF8n7QxlSlVLmOlthwjevdexvtYHgAm4zHSQR0R/g1Z2H2d3FIUXAF1N7yY1l0zyiFdXYHaW1H4F1+0qAe3vGGJEOgXygFcvYgXLnLpxuxx5ce0pwjG3A5WQHAzcH0VbsPrskoe8i0Fb1nxiSnhiDmT0R17D9yqZWcOHNIqVAXeJoVq8Ubqu8mEYd/GQrwWmwgJFRrQbzPBOjxBTqDXNBVqO0fCPYBNymvpMOsFS8ambWMXcUQrHMEeS3UoCMpQ06OyCdn1QPGtF87vJNuI90gpBId+2OqHuY/c4KGKX5mGjgJU4qu/jHVGxv8XH0WOa4WO1zhXSsPqlo39At1XNgWPRN2CLbMInk/xS1hbGtOXwCB9B3DqEVWgTeI6pBxrmnZdEaaqHUV06VvEL7woKjPFl1hUGu8ZNtzT2OL4kWUslSnDtMeIyq20IbmEt9jZoKbBIyE6KWRptK2YXj/8A1ChopbZhsu6kDJeprYh1NhJZYAmZ4ar5l2tiauIqzUm3ugZALOz9dOEvtLh3yLNzVjMLUOQhW9mdmxouuMGRp1Wbz/DenlqvY5zJvuN0rs/sRtFzn3Jd6L1v+GON4QDs15Nh+c1i8tZ3HBZSE2twWqziDC7lXsl4uWWXBxDRtwJHH7LfHtSH0ayoqNDggp4Iv91wnjZNdhnsjaaeYuPMKvTWVxMbgzmFGKrmm4Xo+kpf6NrswrZWNscl1bvAAdAl4OadRuySL57rwunW7LAEtskOphwiIcM/krI15/r6R7Je0U//ABvcDOV9CLtI3Z35Lo4vs7YfIcdl128t2Wi+TUMQaZaRIIzj84eq+pdhdqjFUo/c24HS/msd8a6XOU2KWgxw4pdMyZsIWnVg3Q8fwoC1pAhrhG7zvvXZx1vEVeIPokYjEiBst5/aye7DsdAhyRUp7J8LQRzVi2spNk59IVBZBHiHkpXVhoITqTm7zfyVg0x1EZAjySH4PiSeKKo0k+E+qZkLuKjoadNwERPVadPEdJQOdeznTuJW6bjqPIKwaCN8zvj5JlVvCeaftM1MFA5ozDgfzioluMDxGPJAytOtkysZ0np80ruBaWkHmgWlveZuJ4lbqVbXE81ux/cY5InARnEZWXRjsvaMagbkinWYTYX4qtmyTBceq22nOQ6wpZRMceB/1ICC2+c8UQBbYmeAaipkEWPmg6S7Ld8UdMAXE9UZpmJkeS13R1iOR+KkLGirVZsF5AMH3QMuS5dPsMh0vO11sOmq6m0AM4jO6wBpEmIO4LF4RqcrmJm4bZPhA8j8U+nSIzW+9H7Yjet94DkQeqciec9p6VZrm1acwLOALob/AFQN68pisbWHia98tMxtETfKF9U2rRlPFc3EdjMcZNNh5nNF4prC1GvYHtbLagDgRGvEZrl9p+zoqAmmC1+eUA84+K61JhYA0bLWjICbDhayZ+ocMpPmnxHk+fvpVaDoqNLSd+R5HIrvdjYjbcGucACLzrwC9FiWd4IcGuaR7rh9V57G+zgLppOcz+k+IDkZkDzVymunH5J9r+0fZ0NG1RO03Uaj7LjnDkZgqulTx1EgNLKgjLag9QV0cG2pUk1aYY4WImZ8rLjlns8px5dxxaeGJyE2J6ASfRQ18INmR7xmRlGUGdZXramAMZQuXjsK0GATeRfTICXc5vwTrOPGYtxE2kiJMZXzXT9m+1+6cHACzpJm8XGyBMHMHoud2pR8UTe4J0IH7gdZ+Skws7RDsy7QamTpy9V0s2DjbK+yPrB4D2kw4TlN9Ul1YtymOQ5LzPsnjyS6i/XIE5EHNeoOHbNyBusfUdEcfWU859wxmJ1k9Aj70EzedJMKSoLwCWngDBEo+4fvBtxC0xp1avylSHFO/pPRUDK+yepQVAyNOhSCxUuJa3oqhVJGQIG+FLsRlEbpTWbJvsgHgpF7DZ9w+awYVpya4dfnKKo6LRPFDSrNHUTBv8FAz9K0aOnn90Zbwf5BStxVMn3SOYKYasZA8LR80HYJ1WLHaAWqZBm5MKd9Qm11lOpGVuqcZ1cabyPdAA1MpVOk+c2nhBTXzGh4SgvuhGt0x20c25cYC0Q45WQudxWyXRYkpQTLd5nUQUdJrM4M8vit02EJRa5AUVa7QLGBwlaY9oA8TiDpClqM4Dmt0hOcDqk6dUAJsXA7oj5LYaBq/wAx6JJ273HmtjayMZ758tylp9Z52bHpZKp1IzHk0ISTJEH86rKLntEnYPMpQ2VTkJ6t+6PviMxnlP8AdLdWJEwI3gmEYeRFnDlcIQa9IOizQN8ean7h+gad0K+s+flZJqPyBLIVFYjdSd/+YHl9Vl490Dpn6qixsI+PlK2WCLtBWgndePC4cdnd1VLTOczy0jXNR9+Wu90xyEBWYaqQSTrkPks8vR4XtTQfZzXAO1kWjkVzMdgw/Ia5+tt661MRJ8vTPzQGmTNt5vlPyXHHd84x/Z0kE2FwOmnASfivM41mydoEyJBI4GBBz39F9N7Z7PAktsIy4wdV4DtDCHbDQPE4wBIGe8mw6rXFy5T8T4HHgeKHGBYjTxCdvplGq+p9kY+nWpNqbM1C0Tlugn4L5BTp3LIdNwbztOmwA5c16r2NxhZVpsnMAb9kukxb8E8FX21x9WV7w0icmujmAUxuHGcnqQlu72bfIrO6qGZkdAumuYxTE5ieJ+yJzW5QzmA4o6eFfqCeJH3R02P1HwRpxIajbwG+qKkwHd0JEpuIpiNJ5D5KMMg+80f6R9FDFAo7MiBHNx9Eotm+7h9lql3kyCD5D5JrnONy6DwCliU4kgxsOI/P6U4PY7IuPNoMeiLEU5/eJSGFwNi1LOYoYGjcN1oW6rRP/wBZ3giClvo7WbgDwSjSg+84xuCDi4gfkINobneSEOjNbBOh9VLR7TTYISY/d6fZC6mZvfz+qFzeB/Oqlpm3uk8UDCePktMaQPz6rJ4+qka3mRzTG1I3JBDjlHmts2wDIalGQ4zEeSAyBcCPzilCu8T7kdVgxb5/Z6qxacWA5W4QtgNiNkjpZKp4x4MECOo8lt3aBketjlzUZTe6EQLcIW/05IufIfdBVxbRcBxk6NRP7Rbnsv8A9qlsLFI5D4fFacyAJPyK07tBpudsD/KfyVXQxFN2Tzyd91el1UNZgJkiT+ayiot3jPeSfmum/ZAADgOeqQ+i4XEO4XVpwru5tpzP0TKeGAAJJz0v8k2nQE3AGuXzQ7RAgEG/GctbeizaZD6bZkb/AM6IquHvJsOPmqOz6YkyZkiARvz6pmMdIIDbCZOoOQngue9un041enIIPlvuvnvtR2ae8EAkONraGT6fJfSzR1BLt5jJc/tPAtrs2CL3Adq1agfF8LU2XtcQIa8GZtmPejxEcl2exHgV6bgbbYjmXQT6yofaHs1+HqVGVGeJplu43ueoXa9jcCKzYa6Koe0taRZzCSHAf1QJjgFcvWrjPp9CDCM2k7rSsNKdSDuIKoMi21YHPNCMFtX2gY81vXNpuGc79zhOn4UFNuyYJfwk/GEL+z5MgGeBH90TcK4C/wB/gpdmsqnKZHFp9Cj7wGZjyM+q02Bd1+Vz6IKjGuu12yeIUdEWgkADS+YvvtoidTMWIB5fdTim/I1WngR91vu3DMNI4NhQ0VTDWg+gHrJU/uwDknDEnJrXE74FkTBUddwEf1NUiv1c5bXIA/NbqPt7zuUX9CmFov7oIytCQKjzoyN8fG6gwcSjYYylKZWZEzPQyl/qZNj6fdOM6qNYfgQseTnHkgHIoXPAzF+JUtUtYTojFDUwpaLzujknO29HeRQ1unfphEz5XWjhp/d6/JTis8G7nDr91ulinATrobKMsPFAZCZ4oXYffteQ+SS/GkEeKeFviU79aSLC3D7K7Ww0MJymeMoXGplAP0Uru0yDZo8yPiVQ3HTFiC4nI5jqYBR2uguoPdc/nol1MGev+aE52LkAbG1GZLhN9comUdDGsIuWyD7u0CR9FbV0mp4GxDg07hM+SVXokWNGeIjyVP6xgPuX3tPzGSfSY14n1klO0ZHN7r+kjdf7ptNhGtQDfNvgrtqmBBE7vDKAUabrgEEcPkrVhAbcDaeSb32Ux9YCRtNzi7QYMJlTCsdbbIiBuiMuC0MKyYlpPE35I1rKs7OdteGQdktNgQDvXQxDtZiTeDGepUXZ9DZfYC+dzJ3c43J2Jc8uJAhotJGi5Xuuk9JXtiTfaOcnVQ16sSczpHP7rpOftG0n80XF7YqOY7aERYnrYD1my1pzXK9o2U8VRuBtsJY4jUQDAOszqvBYfEPw1QhjgDILXQPDH7huNyOq9bWBo9+JmAHRNzsuByzuI8l46o/vXbRiXHy39Fm8sjpx4zX0D2a9ou+inX2dsiWPy2jo1w0J3rrupybbHIg+VyvnOFYdZ4EcAQF77sPGNrMh87QgO8RvYX6rfGuXycXRbAvsMtrtfZUDFjgORmymq4akJBd5klIGCpnIjoSt9OPag12E3m3n6lIYZMBwE/yagPYzSJiTxGnxTKOEIsIni0/VPQ2qTTEwHD/SPqkvLW2kdQT/ANyTUwtUXJA5IsKyoDd+0OMFC09ldoyM8NmySGhx8TfN7h8lRWe0GJM8AELmB2/qICCndSoC2xJ4OmPNY11ETbZPGSD6p7sCwXgnqFptMT7rvIfVKAwSD4COJaENSk+bA9IUDHskEvqEndPqnVcfo3vJ3zM/NLOmlrsiPOPmVlOMpHml0Krj7zXGeMfBtkOw0fsaOTiT6JCtp4yFlXETZovP7go2vdPhkD/K76ovHcyOgJ+aMOm7Jz8B4QtS7+Ijn90pjgRdt+O0EbLZN/2vn0hWJRTws3geaeyhs5gid30XL/VOab7YHTXojq4pjmyTVHCfWylLDcRcWZUJ4sHHVbpuAGTp3OZ/4qahVh0NqvHM26yrH49zfdO0d5HyClM9k1qZf7rnSdNkhJZ2cRHjfbh8iLqsY2tAkZm0ED4oH48giQHHUFwsfJXavj9m0sO0iTnwMehKA4WntA+Kd4BjzW6eKD5OywxnDhbmt1G2zaP9cH4lR2fRjhBgn/kJz81j6l77Ub4meoPyQYbCHM+LjIPmVUzCNvcZznEeqKYWxwI8D75XB424ZeiF7a1pczhZVd02wMc0TajQQLEZZxHNGtYbg9qASDI1yvciN9lRUeXyZI/NBlvTKLhtxERAnOTqBOllmIeZnS1uv3XG3t1kIpU/DAtuH5yUnaOAbVhr7gaZRxXYpCIjqhxVG0wRJ+SN7aeTf2AA4924gHMHxag63OUZ5Liv9gSHuBrjYsbM8QkZZxHVe+b4ROfDehddrREE52vBLiPiE3sS2PDVvYyvRbtUqjagsYPgJjzE8CQg9kMSGVngh12EERBlrhmDlEkL1+J72QBk2dkC2amZ2YxtR1fYIqOGy+5vYXiYkwPJbkxm89ObjwTEel0x7wRlHMEfRadU3gmwzaPiCge3e9w/OK25kVXNEggnfDvuklzAJDHA7/e9JVNRrv5T0CBlAu1I6A/NLNKbUdqY4bH3Q1KdICTM8Lesq3u4sXbUb2qOoWkkQ0X3KCX9RTHu1Hk7he3UwniuSLB3OD8nEJVSnrccAAspNJGb/MBLPZlOs8nOegHxTatYjMxPCfSUkOIyYTuJd62QOkm/LMfRB1Q+uRk9tt5nyCRicS8SQZnQWAWHs2RwGh3rVHs8jPZjgDl53WhdRsqVdBPM5ehXSovMSQS4HKRlvuLIzTa0XjzQU3uOWzHOPkq3VJh7mNdeB1An4pdLYdMRbPw/2QVaH8oPUhJZg2D3dk8nfRDWrHEWAFuAEDjGagxdSpMNEt56eSscxzcoPAmPiEtlQEw7Zn81CoL2hw+JqA634n81V7MQ6AC5u+XWJW62EBFovxn5qZnZZJM7PCBlzlPVZksVh0j3wepJHkl1Gtm7yDrP4Et2Di/iJ/NVQ3a2deNvqEN/6lxGEObZtqCD6rnU8CQ4m4mcxK7MEyIb/tKw0H6OHlZOs3hrhMwWzERZ20JF9LGbRwQ4jAyNqCd8aARnwXZq0njdbgtU4i+udoTv2z4T0XgKTaXdGlUkk+NhMMhw1Ji4tffzXQxOKaHQHNOXiHSw36pNKo3ItEAg2yneJHBbLKTiZsDpf4D4rnnbpOp0Z+qb7pfN8jmn0mBwDhsxPXqCAeqiPZ9NwGyREcfRPodnOknbcBGkNibmJ0jRV6jU16DD0ztQ73rXtuO7PNXOa2415Fc7CU9hrQH7XHW5nNVF8Lz13nptjbp2LaXOHL8ugpNk/FPN7SYGqy0jrMAb7uf5CTiKQjOdJzm98tytrMBuc9JtPDnxUrGQCCCNb56ed4WpWa5zKMuJG0DyMHcn1coEHW28Wnf/AHTiwZwLmL2nqPy6mfhwSDOS6SsWIalCfeH/ACj4Jhoi0Qbc4vlMJzKYaHbU7xrfmlOuLmJm/wBCtazgNgjKJ4j6FY0kSYBnyCU/Dtn3hA43+Ca2jBjbzAtAz5wkFte8EmB5fFA2vBv8Pgqdm0ee8HgELqbdZyGbo6wrQT4c9eI+6UzEAGC2/T6ppFPc0RxnigIGYIjI3AjnZIo+/aJzniljETcW8vqtU6Y0I8+qGrRPPlZS7VuoO2TJ92xjmQuePEdnjE3zgnKeCxYsTlcpsOOA2ah2ztAAbIyztfqmitTeHbLXNgOkB1iBfPzWLEW0yTtNQw9FwLWNcHGSJcIBbI3SRcqbs1jXFxc0QyDDbHO0ZzBWLEy3KxZN4qcP3Ic/Ya8Rcku3hpgAW1Ty6lVlgYQR4dom8xIJ8j5rFiztbwgYEspte4ySQAN0zs7tAU3BAvdmQSSNYtxm/ksWLe3KzncVig4uBm0gR/maTe17aoamHBaHtMhwsHAb4vGaxYsy10s6KwuGL6ZeCBsWdx1kcUBqENB/Py4W1iZbtZrKVQOAcJAkjPUZ2RS12cnoFixbCnu2hsAWmeqjrUQGzpwz/LBYsWYaLDVBYCdoSQZtAyXRFHRx0vG4/NYsWeVPFYGhsASBZU1qJsRAyWLFydofhnW+CY4rFiyQ4t1oOU6JTKfEza6xYmegkp1Rt7F5DoMG1/7LVd0ucMtkSY1nK/n5rFiQkxbtkW3xnlnv5Je2YExeSLbm6+Y9VixdJ6c77KmSdLaDd1Wm0yXEA5b+PC6xYtA52Ad4Q53C3EnVardnAOjQyONs/h6rFiJTkJx2Ba3IATewHxXJYGm184mNZ943vmsWLUvTHOQTg1ri1vW0A5TaShq1diJFiRkT8OUrFi1PTFf/2Q=="/>
          <p:cNvSpPr>
            <a:spLocks noChangeAspect="1" noChangeArrowheads="1"/>
          </p:cNvSpPr>
          <p:nvPr/>
        </p:nvSpPr>
        <p:spPr bwMode="auto">
          <a:xfrm>
            <a:off x="1133475" y="966259"/>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7" name="AutoShape 35"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295400" y="11259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8" name="AutoShape 37" descr="data:image/jpeg;base64,/9j/4AAQSkZJRgABAQAAAQABAAD/2wCEAAkGBhQSERUUEhMWFRQVFRQXFxQYFxgYFxcYFBYXFRgUGBcYHCYfFxkjGRYVHy8gJCcpLCwsFR8xNTAtNSYrLCkBCQoKDgwOGg8PGiogHCUpKSwpKSwsKSksKSwsKSwpKSkpKSwsLCkpKSkpKSwpLCwsKSwsLCwsKSwpKSwpLCwsKf/AABEIALcBEwMBIgACEQEDEQH/xAAbAAABBQEBAAAAAAAAAAAAAAAEAQIDBQYAB//EAEEQAAIBAwIEBAQDBgQFAwUAAAECEQADIRIxBAVBUSJhcZEGEzKBQqGxFFLB0eHwBxUjYjNykqLxFkOCJGNzwtL/xAAaAQADAQEBAQAAAAAAAAAAAAAAAQIDBAUG/8QAJBEAAgIBBAMAAwEBAAAAAAAAAAECEQMSITFBBBNRImFxQjL/2gAMAwEAAhEDEQA/AKdWPc+5/nT1Y9z7muC1IFr6E86xoY9z7mnaj3PuacFpdNIBoY9z7mllu59zT9NLopAM1Hufc/zpC57n3P8AOpNNNIoAZrPc+5prXG7n3NSaaaVoGRl27n3NNLt3PualKU3TTGM1Hufc12pv3j7mpNNJooAZrP7x9zTdR7n3NSaa7TQFkeo9z7mu1nufc1IUpNNA7I9Z/ePua7W3c+5p+mu00BZHrPc+5pNZ7n3NSFaTTQFjdZ7n3NJ8w9z7mnaa4rQA35h/ePuaUXD3Pua7TS6aAsT5h7n3Nd8w9z7ml00kUBYnzD3PuaT5h7n3NOikimFjS7dz7mk1t3PuacRSUgIy5/ePuaYzt+8fc1KwpjLTAHLt3Pua6nkV1BVluFp4WlC09RSMBAlO0VIq04LSCyMJXaKmCUumgVkBWkKVPppClAWQaKQpRGimlaCrIFBFc1mDH97UTbtSY/v0p7WzJmMZIMeWPOkAG1iI8xNNKUVxxhdaLO3hBJg9R3xUvIeYvPhRGboSNvTufWs5ZVHY1jByAClJorZcIt680tB+wCirZeXcPbguqM+/0j+VQ86XKH630YHguT3bv/Dts3nGPc4q94T/AA8ut9bqvkJY/wAq0l/n6qIUDyUVV8Z8S3F/2/35Vk88nxsWsa7Hp/hogHiuN/2qPzmmN8A2B/7jfZl//ms5x/xoxbBJ86D/APUzARqIJ/vpWXun2y/WjRcR8EWwfDdP3j+VCXfghvwXFPriqn/M7hzrPrU1n4pZcagT6imvIl9D1oZx3w3ftZZJHdfEPyqsKVeW/jRlwwIB6xPsan4q/wAPxC6lBR+u0T/Eetaw8nepESxfDN6K7TRV3hypg1GUrsTsxIIroqXRXFKYEJWkipdNJpoAiIphqYrTGWgCI00ipGWmMKYyE0tKRSUDLxVqRUpyrUqpUnOMVKkCU9UqQJSERqldoogW6X5dILBvl1xt0VopHtQf76UBYLopDaonTXFKAsFCVxWidFKlqSIEknA7+VA7BksEkACSTgedaXlnwroA1Y6mNzPTyFFcq5WthddyNUZPRR2HnWc+JP8AEHS3y7AycFjvXHly/DqxQfLNNxvMrdhdIieiiqe9dJU3Lri2vnue0VleI40W4bV824ZMnYEf7Zqo474kdmJ4m3qEyCv0jpscx5GuaU0joUTS8T8aWrZ0WELmd4knyFBcfxPF3bes6Vk4tlhrO+So22/FG9VfD/FlpVIREAjJCAHJjJj0FcfjBMkDvMYFRrvllVQFxvF3rZ0umkkbEb+YPWqluJYtJJBq95j8efNti2RqX/dn+FZ5b3zbo0rjsP4Cs3/Rht3mrwFEnz71Jw3D3WbttB8+lXXKeBSRqBkdI/WatrvB7FV6/wB9KQWZnjl4swH1sduhXyg1Ly61eVhqUgTmI261qrYVhBGR0YDNC8dydHyoFtuoH0nzHb2jyothY+0C694yD/PtUGiqXjDe4VtLbbhhEEbyCuD9iateXcet1d/FGR19a9Dxct/iznzw/wBIkKV2ip9FKbdd5y2ClKbookpTSlAWD6KjZKKKVGyUx2CMtRstEslROtBQMRXU8iloGaJVqQLSotTIlQc1iJbqUW6ei1KqUE2RC3ThbqbRS6aQrINFNKUUEppt0BYN8ukNuilt12mgLBRZJMAT5VdcHwi2RqaNcZPRR1in8Lw62kNx4Haen996xXxP8Vl1Kp1kHsIP9+9cmXL0jtw4u2N+M/jMt/p2SSNsdTsTVPyvlvy1+Zczcbbyn9KF5ahLSBLHbrHc+taa1wBiWMydyfzz7VyJ3udfBWLaJ2H3pW4ER4iIn3PcVZXFAws5A9/XtvQv7MzHvNZyuWyFqSKXiOX23P8Aw1650596iT4btET8v8zH61qLXI26gAR9/ail5OgyxJjucD+laQ8abMZeQlwZAclsj8AP6e5pP8ws2vpAkdB0+4qL4x+ILVxfk2CukEF2A307KO4nM+VZHUTWc0ouluaQi5K5HpXK/iy0WAZTJIA2OemN6093i5AGfyrIfB3wubai9eHjOUU7qD+I/wC49unrWrKV3YcFxuZy5MlSqJG7A9M96ntcfHQH2qMpTfl1t6Mfwj3T+g3M7C3QfCIPTp6isjxPKLlp5W22ncFen2BzW2KUmiol4sHxsXHyJIruWXC6GdRgkBmXQWHRtM4MVOVogrSFK6YqlTMpSt2Dss03RRBWm6KoQOUqNkoopTGWmFgT26gdaOdaguJQWmAla6pildQXZq7fAN2oyxypsTFSC7Uq8SaybZz7BVnkinr+dELyNPOgyrgAkEA7Uv7S3esvyfY7S5QTc5IOhIqA8sI6iI6jvSDi371zX2PWmlIluJBc4IqMxuPUVCbdFxMlp2MHz6T5VGUq0yH+iEpUnDcNJHvJ6AbmnFKp/ijnYs8MQpOu8IgEAhJznOYn/qrPNk0xN/Hx6nbKr4o+IP2m78mxlEEMw2G2Z/jWd4qI+XZ8UzqYCfQTQvG8Z8mz8q3Op83M5icL+X61efCPBH5qruGnABEwcYORXnXex6T2RZfDvKkVRnxtgY2Xsfy/sVetbUeBQDnJgGOpPtV3w3w9mYUCBtjHbHSlXkzqDpQDPlnz/StYQ+mM8lLZWZw8tUnUwn8hUy2AMAAelXtvl5Jm6pCgDyk0Y3DWwPoEY/s11pxh/wAo42pS3bMwLPkY9Kju8IHBUrqBBBG4IOCD9q1rcTpGBjsKWzcBBJCj0Ak+tP2uuBLGuLPMb3+H/CE/8Ir/AMrsPymjOX/C/DWDNu0oYfiMsw+7TH2rZcfdtHBXPcb0Dd4W2MhifLrTioc0EpT41FabdJ8uiNFJorazIHKU0pRQsk7Caf8AscEB2VfU59qTklyUk5cAHy6Q26P4riLNlQzKzg9Tgewqu434ttCNFy3bESfCNW8du/61i88UbxwSZxSmlKrLH+JF5bhHyjcQAbEAsCJBHhP6GjeE+N7Vwf8A1HDG1vmRPuoAn1FQvKjdMt+NLpk3ysE9qZooheKsuZsXg4idP03F6eJTn7jFKyf3610xkpK0c8k4umCFKjZKMNuont1VgBMlQOtHOlD3EqikAlaWpmSuoKNYvpRlvh2DAxn39+33pbKx12qT9pM/nXO3ZFUGji4aSJ8jmmuEbOnJ3qBrgOwipLN0DoDWdVwO7JG5cukEMZPfb8tqBZKsQ87mnPaB3H3oUmuQcU+CsC0RZ4FmEgCO5Me1GcPw6gzE9qlUTuYpSyfAjj+lFzS2UAHhluk5g4msBz7mKveZm8SWjpUAb6dyMTvP6ZrXc147/Vdj9KzHqJA9yKwvPbI0FVWZMntkz0wB0zXNlbZ3Y4qKog+F+BfiL4YAl2OpfUQ0nGwAr17kXIVtEFiNZwWP2JC/frv9hVH8F8jFiyCyj5jwSYyFIwBGBgyR/KtHeu5XMMpaf1EfanDHSInPcP8AnCe2mcx2qO7xxGxEelDG0dAfbpH6NSFtQz0B/v8AvvWiijFyY/ieN1LGe/3odNs7UpIIwAD/ACqJmitElVGTbbCrjqQBG3vTLfB9SYHqKF1Uq3c+VPTXA7vkS/wOoyuR3OKD+SZjrn8qtbd6cbVBzW0jWWVrjW1fwko0Nk7Ke52+9GtxJ0KXBRnmlnXoN1NQMFZlp7QJzRl9kRdVzUojAMBj9pOkeuaxnLTw/LiSg+dxLMwX/YMwPWI2k+lScbxd12m6dTbhYIVDOQR1NY++TOpeNHstuL+MAqkLbZLZM61KliNiBqKzOdqH4X414DCuLymCNTIDv/yzWb4rXcOZO0z2XYfah7XJ1O59q53OcmdCUYo9AbmnAXgC/HQjEj5bJpk7yZSQM1jfi3kdgXx+yul606SdEsLbDBH3xFPHKlVRjfaf4UTYcJjA8+/rVPFJ7yIeVLgq7XIWXT6YHp08qseG5MW2JXsD4hkHatDwXLg6h2ON1jH50bb4VV+kAef9a0XjWzF+RRiuY8RxtrFu69yCMMpYeW4nbzNXHw7zO9eQi/ZKMsePSVDdI0nqO9X+mmsldEMTg+TKeXWt0DlaidaMK1E9dNmKAXWoGt0a4qB6ZQK3Dmdq6i/25vKkpWxmhe7NIpod7VwZI/jT7J8JJncAYPXr9se9Z7JCaYWholbhIAAHXpQKNmBnsf6VOr467VLEtgq2etTpfIoM8RgdQNvenC6KhopbBmv+xTOI4jSjEdFJP2E1D840FzhyeHvATPy3j/pNS1sWnuYvjOKDtMyNWYnAGZPac/nTeD5ct2/ZRSGYnXcYT4VgHQcQCDOR+9VFb4ki0bkmPpkeeQD7Vs/8OOAPy34gkEM2kHqCMESRHXpO4ziByxlqdHdLZGwaCNjsFx0zg9v7I6UOzAkQDEsATsT0GcdutEC8J1biRjpBzBPqaH4lfECFA66SPCRJAIHX866kccibhQWOk7kR0wQMR5fzpIgwd9qGZ5IHQdc9u3sKKZpGrtAM+hG/XAmnVE9DSgBxsSfb+dRxU1u+Rsdvy/v+NNce/wDWnZFEUUmmpCw/L85oHmXMRZQs2ew7k/oPOm5UrYVeyE5hzFbIljk7AbmOvkPOsHzf4ivcQ5FszH4hhRJ6HtMULzfnD3nb90tBboRnHaPKi+R8i1nV+Gdzgt5f2K45TeV0uDuhjWNW+ReW8pVBqkPcManAMHGQJ/XrJou9ajDb9AK0NrlyqNKySN4xGKevw5mTicjr9/61uoIieSjK/wCXuw1aYUdYMf8Amj+E5MxjSJ8yMD3xWot8uRYwSR+9mPQbCiAPIzWkYJHNKcmYr4ssHhuEa7q8YZFGJA1NB38prz/lSXuNvraBJZz4nkyqjLP5QOn2r0b4z5BxXHOlldNrh7Z1F2Ml3IjCjMAE7xknyq3+F/hO3wSEWhLNGu431NHTyHkKxnFzl+jWElGP7DrHDKltUUQqKFA8lECuNujBwzHp+ddcttHT3roUkjBxbANFIUotOCY7R70y7wrLuPuM1WpE6WCOtQMtEsagZxVWNIGdKabSRljPpUrsKHuPTKSIGtCfq/I11IxFdTGH2+ep1M+U+dWHC/EFkR0EFjkAYB2mMV5c3ECZBlQJnGB2wcf1pycSsT4hgmTAB05MEkE9MVjKWMpKSPUD8R25MFZ9RtUnB80S40G4oJB0ycaiDE9h0nzFeX2uLQwA8EgwNOd8TJ2PcTVry2zbmbklG0ywI1AyYKicyQQeme8UVFrYVvs3lzilRoOPJsEeWaReJAG49x2n9KxHMbdy5eYu0kb+ME9xGT3mBtNCQYwzCIG8zIzEAdf1qlEluz0b9pHlWa51/iHw1higm643CxpHeXOJ8hJrEcd8SMztbVvDpKMwWS0xIWNj01SCapOJ5M9tPmlGFv5nyw0ELI1GAxwxgdNorkyZa2idMMXcixPM3v8AyODtpoDXhsNTs1wgAnAMBfwjtNe2cv5SvCWrdi22pbakMxGnUxMlj5mTjfavLf8ADrgkF67ca7w6vbR1VyznSXbQL66YEeMAEiCs7dbLk/xRddnDNqNp3Rhuzpq0fNESrmRJgkdRsKyxLc1ycG7t3iu0HVgzuQTme3qDipb6ATBJAAz2UnY/fv2rPWOY/wCqUDGRpi5A0wVGHLZmZ3BmR2muTibiu2SNZ0nUdWAdMruWiRgkZHWuzSzkbRdpvGJIEHp96mscX0EEGcGIPoTEGY/WqC7zQkPiBqhTBWCY0rOwwDiSJGYk1HwvEOSC6wPEWggDMqgGcjUMx23qnGydSRpLoWCQesQJwRgjz71LfYFB00sZBwYIBFVHBXXDBrg/0wFnqX2EiTiZmPI0RZ48srQohidPfuVPmAfuM1NDsTiOKCKzthVBJM7dBn1j3rB/EPMTdI1NGpUYAEGQ0kKCDAgFZBzMdslfF/NWuKLQICTNwk5DY0yo8UAEHAOWIyRio+HeUHiLm0Km+CMCML3O+9c2RuctKOjHHStTC+Q8ga4wbCiZC7nSMZwB2zW94TlyARtuT0GBPqTgVAlr5aBQhkwBAyfXG2KMLaFAABJMZ3wATj7sJxWygoqkJybZNYeMIseQGM+Q+1SHiirEGcY9aA4rnItBdBBZWkgE7bKsjfJJx3qv4rmJFxlMgRq1HYiNUmPI1cY2ZydF/wD5n5elK/Ngdxn1rHp8Rr2b2xUg+IE86v1Iz9jNLc4sE/TTTxQ8xWc/9SW8ZOad/n6byfan6w1MvG4qozxNU688Q9f78u9J/n1rq496ej9Cv9lyOJPQ10Meo9xVT/nVr96u/wA7t/vijSIsLlo+R+9CXBUR5vb/AHhTW5ih/GKdMYrComFK3GIfxD3qNr6n8Q96ooY1LTDdXuPeuoGYbg+XlmAcnTDEk4zGBv3j7jrVlwNnDBbDW2Yalu+J31JJ8IEDSRIkDzxBqrSyWCanyMfMllLgn6SQcnz3j0qy4LgXRvC90/TBi4ACGGkHIO/rvXEsSfRo5UJcTiLNzUviDqCylQq6cCNJBg+GO/50byzj3J8S2xrW4qK1mQSQf/cx1CjMjxT2pp4S8usLD6lgarjSpBH0hhAb/mMb0v7FxKtpPy3GDJ3zEwMGRkdNqfqS+k6/4VZ5lcJ+iCThQhkKcBRiDg4xJ79aFu8xbTGuDBklQCJJxnyg4jffFazguDZ2+W1olmuD5fji2wBJ0sN1ZsQRjpNU3H8qdIW4jZJkfSQVJkAEGfI7HO8UPG+mxxkuaDfhj4esPb+cQA1sBl8SsGMhdN0HYFp36DETVja5G16w63uJe7bbSVdkll+sas7wTsO570OOAtDQbGuGi3ocaWViCdEjM6hqn9K0vCErcVBbKqVRiFloL51MOglj7DtSjjo0crMeeRW7IZRe0sum27QVMBj4gdasVIIDACT4vQ98N8tdeOn/AIdtRphg2jU6QHgDBLqDGCD6RWs53yZbzNaJbARtekkhyJgnUAY38O+ZrN8Ly9kuhirEsCNBbLpMCG+lWHhB3wdzFJQqSoJSuLL5uHv51Q8ABSAM+o8s7jrUy8qZVAfXJHUeJWWQAuJAMDPSPuQeC465pjSwInTkqD4/EMZypGfFGkwBuam/8T3kIBZ9Pi1CdgYGDAb8Jz/Mmuq2cumy8ZmttEgmRNvfIwIG84ORVpwATiVAJg29GqSDAGkYH+4xg7Qe9Z3hfiYXNIN2cEdOoUwZEz9QJ2HSZxreV80UIAIEtMGASDLZVjLTEb9qicttioQ33L3i+VobejUQBG5kSOvY4P51UnhzaS67QSnjkr4ThoMnbeD6VYcV8QWbVlr1xtKoJIjaDGgTmSf1rF/DX+JNzieLuIQFR8Wo/DnCkDBBG56flXKpyWx1etPcy3FXBcvFbXi3ZrjDDEg6rksu2cDoBvJmt9yrlYs21TT4oA2AbJkyRGo5OSNqD434Ha1eQoT8uQ2mTgy0D6YMQsDy9J0/KuDVyZWMk53EiB/5pwpKxTtugOxwbq73CSqqdIgwe0GRkyftUL8O4XwwRlskSQfwnUYAnNaC5wgYMpjSG6eUEetVHGWVBAHcrjBJIxk+nXtWkZWQ1RnLvBsG1KAGBwOgA2IHU7Z/Kk5hYfWrXMkouSTuZHQ5G4metXV3g9IbO4wZ2n0BjtPvQd23FsATGwjxSSJnG4kdMZrfUYuJQ8Xy6TgQCZ3zmo05OxbSN4mCP4dRV6eF8AYEEgCeuO5jqDTL3GZ1CJjG0jyBIAiSfeq1k6EZ7iOX/LOc95iAc48tjQr2RuB/Z9D6VZc0uQqsLZ0sSNwNJGY28/PagE4u2NwRG5GfPGxn+dWpIzadgTWz29iJz6mucKNzB8/4biaJe/aYz/qA99GD67kes/aouIa0DLLM9Raz9x0q7Q9wY3uxwekTMd5rjMSNOfIEx5VG3HWhgLP/AMSB7Rv7VOy2d9YWRsUIM9gRNPUh0R32JAxAGevXtmogJP28/wCdQ3GtnrMYyCv9KYmnX9Mk/usJgbme3nSc0i0gr1DAT3rrjL3P2qK6BAzO+zTGdsD+FQJbInDY38U/bep9sboaiwo6epI+9dQZtznQ589P9K6r1Iqma7jf2izeC2NiSbSmG1JI0wCACF2MZznvT34vjDhrC6g2otLLBjKyJWB0yd6k5Vyt7Ntm4y+FN22llE/EiSG/CQynwjGQQc7RVvw/C2tS6hcOkLA1M0aoAZkMae0mN/vXnQk0ty5RRTcPy3iLqO2m2gMYNxi4jbQRESGIJ7dNq0XDcudLTaW+ZcaFUtqHgEMwI1OcQTIyRR/B8rf9oY/IKW9QXSRbCkCDrJgswO2+IitOOXAZxJmCAME7nHXMb/rSllHHHZi+FssWBXVOgkH5elSMnSpOVM9Z+wojjeA1+F7R+kEMDMLIUxIjV9O4jAM99LxILNDOpCjYw3323pvB8EGldR8QPcAdMUezsPX0jL8Pyp1VQWVCG/AcjTq32E5EwD9TQKPtckT5atcwwAgxBfSJ8+sH7UZc5O1v/htLhoJcA4YAHSRAGFHenWtZyRpHhgGcRiI65GIFGu+AUa5AeIgjJnsxA0ao6eW3t55ruX2WZ0Qor7hmXYB21fS0RBZtj12zVpxVlyhthVGAd40xMkmTPT3oDl/DEMNRKg7sWxAOwIiDHUTWkaoh3ZleO+FHNwqhgaiNMxOTER6jHfaaCPw22QzyZ/FqJA2Md8xv2zW35nwqKxdgWBgAADIWOomTI2Hl2oLjOfrdBUW7gKiNWkqUJ7QAZ28q01snTXZmbXwpaMwGOBPUe355q14fhxYGm2mwkEvO3bwmNztUnDXGBIL3ip2k4XyErT+KYadT32AH4mKx6QMfajYnf6A8eHuMlsqHQENHjjVmNRxAB9NhU3KuDWzdXTaW2wJOsEAbbgHO4Gw+1RLx7upFhy/ZggVNtiIM/lTOHe47AuiwoPiBEEzsBkDfaalxXwpTa7PSeC+IEYQJYRJI274J9RvS8DxdkEwxAbGkgiNsdawXAcw1mMprTdYQ7QNXRsjsNqOv8zCuzKwI3OoZbBmYInc5/lWLxGvtNfc4u2Ghbo3M521DAmqjmHFlBqTS3igQceuYjeKy3EcR8wAq0fhOjaB1LA98Y7+lT2bgtghNQPUliZIBMgnParUdJDnYbe5/cAJIDJsTEemc4JkfYU2zzfUGBslNhALMDsMEYBAjtiq67zEgqwX5pMaoZQcgiYbB/PbNCL8TNZuFGtaQQSSoZGJMRKbSQPw48zVWhblvwnGBbhWPCFIKkHIMuckZyIzO+9UV/wCZdPj6bb95/uatE54t1QZdR0UhY7E5YkD7eVDkq2zSw3IIMDtp/FWqXZk30iNGIXx6ip7KWHmPCDH9aX/L7bDYQciWK575zUV4MPpZsRhVA2/5SQaHv2bhMLcfSFBLh+u2mM5kjHnTuhU2EDk6agUNvvBLN+ZP8BTDZ0n/AFjakbaQdRAk6fvMSCIqvflFyNXzr5HX6saTuDMUouHWup8f/cQTPSSvi++dqOeR/wALpb/D3EwpUgARqDTAyQcn3HlVdd5SHkhl8j4dp2k7n/4iiDZCj67bE58D4z2BkfaKY3DAjI0nybUSPQ7H0qlGuxOQLd5HpOcj96VB/wC0/f71WXOVZKiM75YkxmDAx960XBwAPA0TJljO/bau4u5ayVAnYkgEgxGO35U2r2BSdmYtcEqySqCQQAHaQemqQSR6An9aVbFgg/MVYkAsFPhHcOpknfdanu2yoJVlM76l7fc+9QFU3P8Apk7MDuewA9djWEsa+mykVl63aDHQt0rODKbfauom5ag/8VT5gNH6GurDR+zWwjkPxM9q4WdiymCwY6gWH0s2uZithwnM3sXkNy8pR9DFUWF+WTqLMzQRJ0mMmsWqDwsiT1jeCAMHGe9GcUxuEC59TR9MBs7eTbg9PyreWJN2Kz0rkXFpfD3E4jBfwWy2klpkoFnKk4ztG1ad2IWIgCYg5IHTyEV5Jy/l623AXSXlSiAyVLAZkHAzEkjbGc1tLPHkErr1MoGrqc9vzNYSx7laqRanj01T8s7GMSDHcDE/yqwtczgACQSJJjHp6/wrHcbzQKRpJBGxPpmO1Nbn+lfLYnYmc+/1dqr1WRrNUPiMEkOQCCBBOJI64moV5mGQGRjbVux/hH8qp+H5jbOkvBIy05B1TnUkGfIzvvirDgrtgPA0QQDgsvU9yAc1OlIpNsZxvEaiCcLB2HUgfURnAxiPWheMdLJBXU5CzEQQTOfMTk+lXvGcDZuCFWNJBIEg4xkdRNUnG8iaYAEEnBBMyZ3LT3O/enFoUkwHieBW8kmBj8JIO07bRIpnC8o0pqLFEBURpLEyYwDMDzgx51cvysqi6QJB84g/UBOfQHtQ/GftDJI1gKZKrCgmTGqdxEYPbcGr1fCNP0yhsKLkMCBkl9SgdIkj8XSKO4Lh1doBwCykFlyW3EljMDaDUFzlDC5KM7DwvOpD4zs2FMkEESc59Z7l/Kbiv4LTwRqBYYzOcGf/ABWj4JS3Jhw1pbsG8QVB8UawpImIBIYSB7wKKscC5QP85G1tu0oCJ1HBAgjbUfP7D33uaj/p6mOrJOkAicBcCIk5ztR/KvnJ4Sxg/UNa6CCC2qGJbuYHcmpldbDVfAXjOEtqil2UvqbSqvIMrAllEQdsA79hWfu+CRgnxQywwZSSMzuIj0rU8QktptIXJLzpEIpB3JKmPP8ASpOFs+BtVoMgXcFCcmCCqAGhOuQ03wZM2/CCFYjHQgYiRiZiR07bVYW+YfLufLuarbY0mcExP1GY2Ikg+9aXhOKs21yCqj6UtqynzJzpAztMk4oXjb/D6ixJ+YCBJAYkYKzB9aWq3wPTRn+JS3ct3XB0X7csXAOp1Mifk4DyOoA7zWe4VrrkaSTcAkFbTKYHXcE1r+L5dYvAMTbJ6uWVSACIGckyOncUZZ+HbAOlbnigAr6gEHSScbGi6e46MMf2nSUDOA0T4HmJ6ntJJ3ozieVG6Mo4fYqDc0nbxCVIUzPX3rRcx5Q9u7AuKEK9bQCyIkAk5mDiOvpVfxnEPbIDjUpJyF0iOkMZBJHl1FONCakV1vlN9LZUIWUnKOwZfWImfMZpjcBcOCiQJIRtZ0zGVbUBOP50ceMtkL4SCRJLQRMHCgDT2996r+I5gtv8TgdYUlZ22gDO+Metafj2R+R1ospCyE/2yVPfB0xP3obm3Htr0lLgidzrAnqqgiPY05fixLYhWJB2Elt/9rDw+k9ajf4ssEHUt1mPkoI9MkEUnOP0FGXwGXmIH0q7QMhrSmM4iPvgxTP8yZj4SZ6j5Vv/AM0Xw3OLTRpW9OxEE4xIIBgjyAq04F7OQngneARMGRvH881S3BtLlFfwHGORkuzSPwDEbjwsP0o1+OuAiLOcwSoYbbwZM/ep73EMAQLvh88jE/feq5uLefBxCz+7rj8mBFPQuyVJvgc3M7oGnTA//HpI7bCPzoO5xDjBtSM7jb0NWHD8wumVC2nIyZdQRvnB9aV74PhJtkn90q8dxIJk/wAqdrhA7W9FA5M5srPoR+grqs3tW5yyDy0x/wDsKWlSDUN5fzL5RDBghYMPpLsVMHY+ED7zUp5qhuBkcKwIm7pYXGP7xIG/9O1dXVZT2Jf2q5kKyDURn5ayQe7RJaYzRd0POoXbhcjABRYiNIDBdh6CurqmkFgxNwwGa5r8RJZlIYR0GYMSJ8qeOPg4+kHIgEmNpkAHp29MV1dU0MP5RzZVBbUysAcgCMkAArEECJ++1Wac8uq7NcIu2/EvUNuAWIgA9P8Aq6xNLXVOlNjsK5R8SeF2CwJIClnZtTRGdt2gnfHWrSx8Uz9PjEtEAgDSQTOsyZWTjsK6uqZY4hqaJeH+KbdwNKsIDMZzgbj74/OmX+d2oIJaYZiAPwDHeIA6V1dUaEh62RjmtkFrYLM0aiAoUACSSZMMQBIqXiOaoiK9wIQwAEhtWkjwkEKdxvXV1Dih6mCDipA8FtgSJ3ACnH0lYJzORRF3jwYgaSJOqTExpkKNsT+ldXUOKHZXjiyjMSdeZM4kxGwAEDek5b8ThlgAgCWY/ug5g4BI3wJ/hXV1VSoV7hHF8Zw1+zpgkghic/izO0x6ZxVRxHKrbMAUCiB9JMGZHviftXV1EVQmx93kNvSFtyCM74/3A/lQXM+XfLyQp0iSQOkjMSIGBtnJ8q6upp7jfBDbvObXy2tq6GCFJ2k7gkyD0++Kg+QQT8stbgAadUnfuCARGIIrq6rSJbK25wLLlwfF0B36jrjpTG05OoiehUECBPfzrq6mFjDet6SxMgf7BUHC8bYY+AAHsbeR91NdXVnreqhuO1h9u+Dsrz0ZXNsemDNPuftASAEgbhmYn1kaSfekrq35MXsBDmUEf6gNyJKeNQDJwCVYH1mhr/P1Yw9lSe5Ib9Rikrq55ya7OhQj8B25j+6Ex0KD9aROYvq8IVj2Hh/WurqLdlaVQQ/MeInNv/vWurq6nqf0ml8P/9k="/>
          <p:cNvSpPr>
            <a:spLocks noChangeAspect="1" noChangeArrowheads="1"/>
          </p:cNvSpPr>
          <p:nvPr/>
        </p:nvSpPr>
        <p:spPr bwMode="auto">
          <a:xfrm>
            <a:off x="1457325" y="12855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19" name="AutoShape 41" descr="data:image/jpeg;base64,/9j/4AAQSkZJRgABAQAAAQABAAD/2wCEAAkGBxQSEhUUExQUFBQXFxoaGBUWFxgUGRwbFxcXGh4aHBwYHCggGholHxkcITIhJSkrLy4uGB8zODMsNygtLisBCgoKDg0OGxAQGywmICYsLCwvLC8sLCwsLCwsLCwsLDc3NCwsLCw0LCwsLCwsLSwsLCwsNCwsLCwsLCwvLCwsLP/AABEIAOEA4QMBIgACEQEDEQH/xAAcAAEAAQUBAQAAAAAAAAAAAAAAAgEDBAYHBQj/xABDEAABAwIDBQQIAwcDAgcAAAABAAIRAyEEMUEFBhJRYSJxgfAHEzJCkaGxwSNS0RQzYnKC4fFTssKS0jVDVGNzoqP/xAAaAQACAwEBAAAAAAAAAAAAAAAABAIDBQEG/8QAMREAAgIBBAAEBAQGAwAAAAAAAAECAxEEEiExE0FRsQUiYXEyQoGhFJHR4fDxFTPB/9oADAMBAAIRAxEAPwDuKIiACLWd5d9cPgyWXq1f9NhFv5nGzfr0WnVfSlXJhtGlT6O4nn6tVUroR4bGatHdYsxXH8jq6Lkw9IGKdk6mB0p5fO6gd88af/NA/oZ/25f38IfxMC//AI276HXEXI274Y3/AFv/AM6f/botm3d2tj68O/D9XN3vZHgA0iTl0XY6iMnhJkLNDZXHdJr+ZuyKwKx6fRSFbmD5+avEi6igKo5/G31U0AEREAEREAEREAEREAEREAEREAEREAEREAEREAFpHpF3v/ZW+oouHr3iS7/Tadf5jp8eU7nXqhrXOOTQSfASvmzG7QfiKtSs8kuqEuPjkO4CB4Km6bjHgc0VKsnmXSLkSb3JMkm5Ockzmc1dDBaROcZz3gi4PT9VbpHLzr0KyWOGudv+I5dXDRZrPRotuoOF2S4Xt7wz0Gfh81mYDEFxDSJJsO+wjv5ZHRWcOwuIDQSSQABckyOXWD49F1Tdjdk0WCo8gYgtFwPZt7Lrw+/jnBU663Y8C+q1EaI5f6It7A3RDYfWuc/V8siOIg3jll9FtjWgWAAHIWCs061wHANdpyP8p+2avrShCMVwedttnY8yYhCi8rbe220BA7VQizOX8TuQ+Z+alKSSyyEISm8RMzH46nRbxVHBo05noBqVpG1t56z3fhE0Wg2iOIx+Y92kfFYmOxNSq7ie4uJFjoBGQGgHRYj6JPPusdbCNT5hJW3Sl1wjY02krhzPl/sexhN98RT/AHgZVHMjgd8Rb5ahbBs/fnD1IFTiou/iEtn+YfeFoNSkRzOR741/XlCxKlL5fPhP6u7raqCvsiXT0NE/LH2O20K7XtDmOa5pyLSCD4hXFw7CYqrh3cVJ7mHXhMAxa4yIJOvJbdsX0iEQ3FMkf6tMd93N+4+CYhqYvvgQu+HWQ5hyv3OhosbZ+0KddnHSe17ebTPgdQehWSmTPaxwwiIg4EREAEREAEREAEREAEREAeTvbX9XgsS7lQqf7CvnSiPPmfJXf/SE6Nm4r/44+JA+64A3L/KV1HaNX4cuGzIa7z5+CyaTibDnb5ad4CwmLqO4G6HBw4jEN7RvTpOHs3s9wPvWBHLvS0a3N4Ro26iNUN0v9mduJusaIFesIqkdhpvwggXMiz9Ol+a3RElaEIKCwjz11srZbpEajA4QRI5edVivc+lJvUZ0u5vf+YdRfoc1mStN343qNAijRd+IbvcLlgMADo4znoB1RZNQW5hTVK2ahEyt4N66dN3qabx6xzZ48w0OFo5uNu5altSlWu5ruJxzDiJMcnEZg6nlpr4eOotxJNRjuGsbkOPZccjcZHqqYDbz6ZLKrTbMH2hbrpIF+iz52ubybdWmVUcLvz+pn0HmoJbWedD2WCHZlpllnWOfVZjPWi4exwnJ7C2RmLtcNLyQRYqOHeMSeKhxOrNA/DEDjbIEGbDhvDsh4rP3k3fxdHDGpRa2s4QTSb2nAXMiYD4nLp0XYqUuiM5whxN4MB2OERVb6vTj9pnJriQJbpBcGkzmVLEQb6Ek56WOeXIh0iMisXDVS5rSQZMW1B4QTb8+pLrNDedlBreC9MTT7Rcxna4Q7IsP8zTmbxIAm8c5LVmJTEUvHP8A5adSMvksOuyJ8fo0/r5K9Uw4SDYiZE5OuDnOd5JtrYrErNj6/BtxHR17ZzaVW0MwkYuDxlWhU46LyxwObTYgOyIyIg5FdA3d9IbHwzFgUn2AqD92ba/k+ncueVKfy+zWmJHU3WPUbz0nvMGPCTIU67ZQ6IX6Wq5fMufXzPoVjgQCCCDcEXCquI7tb1V8EYH4lGb0iSRpJYfdMnLI8l1rYG3qOMp8dJ0x7TDZzTyI++RWhXdGfXZganSTofPK9T1ERFaKhERABERABERABERAGt+kb/w3E/yD/c1cAafNv1X0Hv8AsnZ2K6UnH/pv9lxncnd84ytBBFFkGoRInk1v8R+klLXrLRpaKajBtmx+jjdUVSMTWaDTafw2HJzh7xt7IPxPcurSsXDUw1oa0BrWgAACAI6A2GSvg+fNwrK4qKE77nbLLLkpKtk+YH6rwN7t5m4OnbhNZw7DTppxuv7InvPxIm5KKyyEISnJRj2Wt9N6RhW+rp3ruE5TwN1cbRxRJAOcTkL8krVCXgkhznFznEm5IzMga5/FTrV3VHue8lz3Ekk3JJnunIi2llbdUhze0QJNsw60yCQYIaMjyWdZY5vJ6GjTxphhd8ZZQVy0gO7L9YmPAgwbEEar2NnM/a3MoPplznO4WVBxBzTreIiBJBsvNZlFiOXZINoNsgeshdC3DwtDDUTWABqOEDh0Exwi/tOMTHRQgk5ehLU2OuvL59Pue/sLZlHAtbQY5pqvHaqPsXH9M4ZOh6la56RsLXaKbiX1cPxE1Dx8AbEcLS1hEjMkzeALCVnbH3mwtarUwlZzDXeZcJ4mkz7DXZFzIyGUWWzYekW/huPrKZs1zu0Y/I/83R2ut7l1JSjhf6MLe4z3S5fucqpFp9gcc6MHECNGtAcZabwLCxJJyVobTbUe5pMua6HBxgt4TlcRTGhIBcTIAXR8FsbDbPFWu5/C0SeKo61Nn5W9PmclomKxVGtiKmKpUBR9aWy50hzw02e4AENJPu3JgSCVRKrYuXz6GlXqfFliK49TDbVNMzm1zgeEgN4JNyGm7aMloIIm2UTF54iJk5TYyQDw3FyXHMNyHDKmW2ix6AF14EAthoc4ucSZOhnJea+r6qx7THF8OtLTwuMgwOIT2eIDsgRPKpjUeCbxzPec/eJc4/w9nPWFi1B0OuhkF0TP8VxbqOayqhm4OtoPZltMvEACOEEkiOl1jOaBllkM8oaRmBLiDJOgkhQaGYsx6jfDPuGX0CYLH1cPUFSi4se3UZfykZEdDyUqg8jqdAOvTMTkVju8j6Dv/vyQng60pLDOz7mb5U8aOB0U8QBLmaOA95nMcxmPmtpXzXSrOY8PY4tc0y1zTBBGo+a7LuJviMY31dWG4houMg8D3m9eY07loU3buH2YOs0XhfPDr2/sbeiImDOCIiACIiACIiAMDb2F9bhq9Ox46T23y7TCFrm7eymYWi2kyDAlzoEucc3HzbJbiQtcbYkcvsl7+MMnFvDRlNPmB9lcDvOf1hY7X+fPkrG2ntBlCm6rUMMaO8nQBoJu45dVGMuAUW3hEN49uswdLjeJJsxlgXO5TeBqT+q47jce+vUdUqkue43zGlgBoAJAU9ubXfiqxqvto1ujW3ho66k6lYY86Je2zc/ob+j0ypjl9svsvPX4X52iJ10JVvFTAIvBB7Uixz8YOesKoPnTP6HkhiI05W+MAzlMqpDcllA1DfMeM/GPuo4Evoiq2nUqhlVwJYXSBmIaYtM56gBY/EKduy2nFjxaybGfl9LK8038nxsu4a6IYjZ+Jcovt2QK5Yxre1xQzg7Lg4TEHMOEdBbMLs+y6j8JhabcVWFWo0Q6pHDxEmw6mIE6xOq41htrVsO5tWiwVOEw9heAeEg8UOJGUdblZu9G2zjjwu4vUibOIBNrl0SGgR1yVtVjghDV0O6xRiuvM7M3B+sBNcBwcIFJwlrQReZs5x1OmQ66Jtzc+ph3zhQalF5/dy41GOcYsSSCwyQCfZnllH0c711eNuDxHFVBkUa4BcYaJ4KpHIZP7gdCuhYvHMptknoALkk6AZk9E01CyBnKVunsx+xoO82572YEvp1QMSzhd2nRTIFjSA8YB1PetWs08MtJsCAQQeHhsS25a0AkiwvEkrafSHs3FVPV4hzpw7LuoNbxerccqlSD22gG5Hs30krWMOw1DwjjqOOTbniLiOEENbZsNLok2iQlLkk0kjT0c5Si5Sln/wAPPc00xDeHhgktJDS0ubNiTDTb2dAQJvCkKgc0uaDBBsZEZMa0w32rG0qtTFEVX0Yc19FxD2u7PCYceIho4WiXZ3PJYtdhB42iHgWvwy0NAHu8RdJniIsdVDHkxqLWMxeV/n+YMqpn/UQJyJEEuMWhsQO5YrvlplrJHibq5TqhwkD+iIyBPBe8DtcTpvZRe/WSebr63kTkXACB/Co4L08lhw895/RVwuKfTe2oxxa9pBa4Zg+fqhGnfYd4HerbvPnuC6jkllYO77l7zsx1GbNrMgVGcj+Yfwn9RothXzpsPa1TCVm1qR7Tcx7rm6tPQ/I30XfdibVp4qiytSMtcMtWkZtPIgrQps3rD7PPazTeFLK6ZnIiK4TCIiACIiAC17Ht4aju+fjdbCvF2+yC13MR8P8AKo1CzAlDsw31gGkkwAJJOQAuSen6Lk2928RxdWG2osJ4BzOr3dTeBoO8r1N+t4eOcNTPZH70jU27HcMz1toVpzUnng19Jp9vzy78ibCrgVsKagzURIHz4dFMjz/cKAKqD57vqokirr53GV4PxkahYpaWyW9oRZvELZ5f57lkz5kfdRJ8yD9lJMhKKZBtcOJEyQLgzInvGsZqbCOlteyfG/W6tVWA630IdH0EGM72UadQkkEEf9JF7WK7j0IbmuJHRdw9rYZtGq5rgazTFZzjLmNBPC2+TYE2tPdazsTfthxbjWaBSJ4aVQn2JMS6bBrvzfG2WgVabSSeFsnPhiXRoSAAfFXcPhHVXCm1vG5x4QILrm0RYTfUqcZYaEp6Xc5Ob7Poam4O5FpzGef2Xi4PYuEwJq1h2Bcy4yKYOYZ+UE6Z2AyACxdhUjgMGylWresLBd5vwjSmDm4NyBNz3L0cBTc8+tqwRHZp5hoIu46FxGfIGBqnNyk0sc+xkcxzh8dfc5TvDtiliqz8RSptph/CPWEQanACGvjN7uUWAiZOWDwHreJBJBJNw17iATA7TrgXW3717pfs/wCNhGO9WT2mMuaZdqwC5beAJ7PFlGVnGbkVf2Gq+eDFcJfTYXdloHaLHkm7nARMgCByKVlXNzaNirUVQpT/AEx55NJqNiXtHEIAcGg8JsTI4oAfAgRmJGcK8SZm0kkSMp1vJkNbbxUKtODDocRaSHG97NbYGTaBpdYzR6s8MGHTw5lw7N2wXSGG7pNrRlZVdje7a/oXiR1A01sfuc1D4KRdmZ1N8xPaH9RyysqO8+B6d0LhbnJSFs24W8xwVeHn8CoQHj8p0eO7Xp3Ba0VQhSjJxeUV21qyLjI+l2uBEi4ORVVz/wBFe8XrKZwtQ9umJpk5mn+Xvb9COS6AtKElJZR5q2p1zcGERFIrCIiAC8bfBj/2OsaX7xrC5neAcusTHWF7KoROa41lYOp4eT5iB1/v4qTR58+c16m9Gyv2XFVaMQGuln8jrt+RA8CvNAWbLh4PTVtSSkvMk0efgpAKgUgqy5BVVEKDpUec1Tz/AH0hAqz58/RAESfh3kfTIFWqtPi5gjIiJ7u7Q5q67zz+WZUSPPm5K6mRaTXJZp1eK5B5EG+XdY9ApVatUQ6hUbTqMILSQXCxiBAIGuY0hWa54TxXsIOWU5xnIv1urvF5PEc1P6lD+ZODPY25vLVxNNtMtDGx+JwuJ4nRBiQIbpzi3f7Xo83pfRezCVnF9NxDaNS7iwnKm8/l0B0yNoWmsPw+3WRqugbgDDhhrNipXDnNcS6fV+ByJF+LUW5qUJbWKaimuNfsdFq4ltNpuBFydB/ZaN6QK+Kq4YPpNIw5dFQiePh0JAuGE2J01ztj4je3DnFto1ndmYn3A6eyHzlOmgtOa3ttQRb2SILYtGWXLomYydieeDMS8KSbWThxpQciP6eEx4udE84klyxH8L+KnAseFzQCINgRA7RdaLrrez9yaNHFGuOH1cB1OjHsvnPq0ZgaE9Fou+bsOcZWdQb2yfxnA2NSIMHJtgJPMuS8q3BZZrw1MbZKEVxjk1hlXhIa4nQB0i5JyJzBExGferwd4fLlpy/uq1mhwg3BtFiDoQARMWA+Kw21OAwY4LQ6TY5Q6b9B5mGNwwm4d9GZPnz3qqo3yPhn+qkFAvMrZmPfQqsrUzD2OkdeYPQgkHvX0FsraDMRRZWZ7L2gjpzB6g28F86LpPok21BfhXGxmpT/AOTfof8AqTGnniW31M74jRuh4i7XsdNRETxhhERABERAHNvTFsXiZTxTRdn4dT+Vx7J8HW/rXLQvpLaeBbXpPpPEte0tPiM+8Zr532lgXUKz6L/apuLT15HuIg+KT1EMPcbPw63dHY/L2LLVMFQapJRmoisIqpC4dIAKqqVFdAq5QPnzzVfP6qh89+i6BD9VhnsSZJabixJByN5kt+iy3efD+6gVNMpnHJQDzBPQfdW6DjRc91EupOeIfwOInoQDE6+JVt1HhJLIkxYkwTflkUZVByixiOXxz7ypookk+JImKAI4SOLitFjM/cldh3EpYnD4eMXmCBSDjNQM5VOoyGsZ5X5HhcfVoPZVoNY5zHA8LiACIIIBte+emei23bu/ANPhw5fxOGbhHBP+53dZdUmnwK6mG/EUv1N/xGPdVeGNkD33jQHQEannouZ71bsnZ7+z28NUceB5Eua4gngqE2JzIcReOYXu+jjer1o/Z6xHr2ixNvWtHvR+YajxXQatFnAW1Wte0wQxwDhYggkHkQCFYo7ovd2KRsdE+Ecn2jupiG4QYn3i9pNI+0KJEccnKLHh/LK17hHy85+QFvXpK3oLHNwzA6aoPE+DwkDOm05F3PkD1WjDz46crwqZpR4RqaayVicpevXoY9KWnhOXum8ECLd4mDzzWQFZrukcQzF9DOpHS091lNj/AB7lF88l8HjgvLN2PtB2Hr06zc2OB7xqPESPFYIKk0qHXJbJKSwz6Sw9YPa17TLXAOB5giQVcWvbhMqtwVJlYcLmiw14JPDI0MadFsK1YvKyeVnHbJr0CIi6RCIiAC5p6XNgSG4xguIZVjl7rvAmPEcl0tWsXhm1WOpvAcx7S1wOoIgqM47o4LabXVNSR82tUgvQ3k2M7BYh9F0kC7HfmYcj36HqCvOaVlyTTwz00JKSTXRNCgKSokyjgoqRUSunChUSfPeqnz55qhC6cIEqJU3hQc37qSIstlWKzTZzcx4SOX91kOHnvUD5/RTRVJZ4IsqAidD58hU9XdWiOEz7pPzJ+6vg+brpX32bzufu/QY2li6jhVf7VINPYYcpcR7Tx+XIHOVsNPbAxFSpSp1QXsID7yWz9/ouVbMx1XDU3UqNRzKbiTw2MEgAlpIltgFa2Zi6mHrMq0yS4kDhEuLp0gZzMR1HJGG/MTlVJvdLs7VtDZNHFUP2aswQLtcM2u0e05zzE8x1WHsHcSlQw7xiYq1KjHsJE8LWPBb2Z96Lzp9fUwNUNYypUBa4gEUybgkXnp9bdFp+/wBvZxMdh6bgS8EVCD7Lciy2TjkRmB3q1Tjw32LQVjzCL4fZpFShTpH1dJxdTZ2WuJkuA97xN4GkLHwvsj4RPK0dwVmk8ss7iLdDEx0P6rIw2UzYkkfHn9lS0a8GuF6L+helb56PN2PWFuKrDsAzSYR7RHvkflGnM30v5G5O6xxdT1lQEYdh7Whe4e53cyMhYXNuvsAAAAgCwAsABaAOSuopz8zFNdq9q8OHfmZWEdfv/wArMXmU3QQV6acZjIIiLh0IiIAIiIA1nfvdkY2h2QPXU5NM8+bCeR+oC4eWkEgiCCQQbEEZg9ZX0sub+kzdEunF0Gy4D8ZgzIA9sAZuAz5juutfVuW5GloNVsfhy6fX0OZBVJVtpUpSJuFVQokoDJQqiqVWF04W3KLv1UiVQ+fPNdIstkefuoEKbj91B33+ymitlt7QRB1+6tUnZtOY+Y59f1V/z8laq05i8EZHvHzUkVSXmiZC2H0e7Vw1PE1BUhtZrJY98Bg/NBOT4NukrV21rw/snTke4/ZZLQu9FU4+IsJm17z73l7nU6Dv5qt5M/lnIfxd8c1pQBa4u93Xp1Uq7eEh+mTu7n4H6lX2mCuLhcBCtLgkw6r3t1N33YuqGN7NNt6j+QJNhzcbwNLnRYewtg1MS/gpQG2lzsm52MXJgEgdOi7Nu/slmFotpU9LucbFzjm4/ToAAp1w3v6Fep1PhRwvxexm4TDMpMbTY0NY0Q1oFgB9+qvqKrKeRivkqCvUpGQO5eDtLHsoUnVKhhrR4k6AA5k8lk7p7UOJwrKpABcX2F4h7gB1tC45LOPMkoPbu8uj2EREHAiIgAiIgAiIgDk3pD3JNIuxOGb+Eb1KY9w6uaPyakaZ5ZaAHL6XIXK9/dw/V8WIwrZZm+iBJb/EwD3ebdNLWSl1P5omto9b+Sx/ZnPkKgwqoSZr5KoqqkIApCipFUK6cZaIUI8+P0V0jz91AhTTK2iBHn6qBHmyuqhC7ki0Wi1Wjh23tE8iR9Dmr8pPm6lki4p9ln1A5uH9Rv8AE/Renu/sKrinilRFmgcTzPCwcydeg1V7d7YVTGVOCnZo9uoR2Wj4Xdyb/ldk2NsinhqQpUmwBcnVx1cep+GinFNieovjXxHsxNi7uUsPR9UyZNzVntl4FnSDaOQ0JGpn1sFUJBkQ4GHDQHO3QggjoVcHnzKx8U3hPrABYQ+1y3w1bn3SEwljlGW5OT5M1W69ZrGuc8hrWiS45ABVbUBEgiM5m0c5XLt+N5/2l3qqRPqWG5/O4HO3ui8c8+SlZaoxyToods8eXmYm9W8bsZUtLaLJ4G5f1O/iPyC6N6Kak4KPy1Xj48Lv+S400+b+fIXV/Q9UmhXboKoPxYP0SlEm7Ms0tZWo0bY9Jo6AiInjGCIiACIiACIiACIiAOd787gipxV8I0Cpm+iLB3Mt5O6ZHvz5WWkEgggixBsQeRHPovphanvhuRSxk1GRSr/njsu6PAz78+/JLW0Z5iaWk12z5bOvX0OJgqqzNsbHrYV/BXYWHQ5td1a4WP1WEEk01wzZjJSWUFRVKpCDpFyiVOFSF04WyFGFcKiVIiy2vY3Z3bqY2pDezSae3UiQJGTebjy0zKyd1t16mMfN2UW+1UjOPdbzd10+R69s7Z9OhTFOk0MY3ID6nmTqdVbCOeRDValQ+WPfsWtk7Lp4emKVJvC0eJJObicy46lZkefOanwoQmEjHcm3lkQqkeCOMXNhqTbxK5nvpvoanFQwxincPqixfpDeTeuZ7syUlFcllNMrZYiQ3x3o9vC0HfhcUOcIvmXUwfyTrrcZZ6cD5/wrBbIjL7KdJ8556hJy55N2qEa1tReauqehv93iP52f7SuVBdX9DY/Brn/3G/7P7qdH4yjXf9L/AEOhoiJ8wwiIgAiIgAiIgAiIgAiIgDHx2Cp1mFlVjajDm1wkf56rn23/AEXtMuwj+E/6VQkjwfmPGV0lFCUIy7Lar51PMGfOu19j1sMYr0n0+RIlp7nDsn4rz19L1qLXtLXtDmnMOAIPeCtO216NsLWk0uLDv/guzxYcv6SEtLTP8rNOr4knxNY+xxmVSVtG29wcZh5IZ65g96lcx1Z7Q8J71rBEGDYjMGxVEouPZoQtjYsxeSBK2HdHdR+MdxvllAGC4e04jNrfudO9ZW526bsSRVqgtoA9QakaDk3mfhzHVKFJrGhrQGtAAAAgADQBWVwzyxHV6vb8sO/YphMKymxrGNDWNENaMgFehAqymUY7yFF7wASSABck2AHM8go4iu1jS55DWtEucTAAGpPJcj303zdiiaVKW0BnNjUiDJ5CRYfFclNRLaaJWP6F/fbfE4gmjQJFDV1wanxuG9Nc1ppKjxKqWbbeWbNcIwjtiSCq63a8D3c/BRBVxpUWXIvBdh9EVGMG935qzvgGsH1lcdwFF73ilTa57zZjW3J6Du1K+gt0tkHCYWnRJBcAS8jLicS4x0BMeCu08XuyI/ELF4aj5tnsIiJwxwiIgAiIgAiIgAiIgAiIgAiIgAiIgAvL2ru9hsSZrUWPI94iHW0kXI6ZL1EQ1ns6m08owDs4D2TAGQj9MvgrTsG8aA9x/VeoijsQZZ4zqLh7p+Cxsbim0mOfUPAxokk+ZJ6LYkXNgZPnzfHfF2MdwNPBQabMJu4j3nfYad61niX1JVwzHe0xru9oP1WFX3fwr/aw1B3fSYfsq3S/UdhrIxWFH9/7HzOHKvGvoipuRs92eEo+DeH6KA3C2d/6Sl/9j91zwWT/AI1eh89esGpXtbA3cxOMcBRpOLTnUcC2mBzLjn3CSu9YLdrB0TNPDUGHmKbZ+MSvVAXVR6sjLXv8qPA3S3Uo4GnDQH1T7dUgcR6D8ren1K99EVySXCEZScnlhERdOBERABERABERABERABERABERABERABERABERABERABERABERABERABERABERAH//2Q=="/>
          <p:cNvSpPr>
            <a:spLocks noChangeAspect="1" noChangeArrowheads="1"/>
          </p:cNvSpPr>
          <p:nvPr/>
        </p:nvSpPr>
        <p:spPr bwMode="auto">
          <a:xfrm>
            <a:off x="1619250" y="14452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0" name="AutoShape 43" descr="data:image/jpeg;base64,/9j/4AAQSkZJRgABAQAAAQABAAD/2wCEAAkGBxQSEhQUExQWFRUXFBQUFRcXFBcVFxcXFxUYGBUXFxQYHCggGBwlHBQVIjEhJSkrLi4uFx8zODMsNygtLisBCgoKDg0OGxAQGiwkICQsLywsLC8sLCwsLCwsLCwsLCwsLCwsLCwsLCwsLCwsLCwsLCwsLCwsLCwsLCwsLCwsLP/AABEIALcBEwMBIgACEQEDEQH/xAAcAAEAAQUBAQAAAAAAAAAAAAAABwECAwUGBAj/xABHEAABAwICBgcEBQkHBQEAAAABAAIDBBESIQUGMUFR8AciYXGBkaETMrHBFEJSYnIkY3OSoqOz0fEjNIKDssLSJUNUk+Ez/8QAGQEBAAMBAQAAAAAAAAAAAAAAAAECBAMF/8QAKREAAgEDAwMEAgMBAAAAAAAAAAECAxESBCExMkFREyJhcRSRI4GhM//aAAwDAQACEQMRAD8AnFERAEREAREQBERAEREAREQBERAEREAREQBERAEREAREQBERAEREAREQBERAEREAREQBERAEREAREQBERAEREARWySBoJcQANpJsB3krntI660sVwHGQ8GC4/WNh5XUNpckqLlwjo0Ua6Q6R5TlFGxna4l5+QHqudrdbquTbO8fgsz/QAubrRR3jppsmtzrbcl5JdKwN96aJvfI0fEqBqisc83c5zj94l3xWD2q5vUfB1Wk8sng6xUn/AJMP/sb/ADVzNP0p2VMP/tZ/NQIZVb7ZPX+B+IvJ9Ew1TH+49rvwuB+CzL5v9sthSax1EXuTyN7MZI/VOSsq68FXpH2Z9AIoeoOkmqZ7+CUfebhPm23wXUaN6TKd9hLG+I8R/aN9LH0KuqkWcZUZrsdyi8WjtLwVAvDKx/YD1h3tOY8QvauhyCIiAIiIAiIgCIiAIiIAiIgCIiAIiIAiIgCISsLpeCAVdUyJjnvcGtaLklcLpnpC2inZb778z4MHzPgrOk3SVhHADt/tHd2YYPPEfAKPHPWarVadkbKFBSWUjY6S0zLObyPc/hc5DubsHgtc6RYyVYefVZm2zcopcFz3LGXKjljc5QWLi9ULl55Kpo33O2wz7d3irfbn7LvQehN9ynFkZIzlytxLAZD9h37P/LsKtMttrXDwv3+6SlmRczlytxrAJ2nf8j5HvCYk3QunwZvaKolXmLlaX889ykhmwiqy0ggkEZgg2I7iut0J0iVUNg9wmZwf71uyQZ+d1wYkVRIrqTXBylCMuUfQOruudPVkNBMclr4Hb7bcLhkfQ9i6RfPWo9VhrYO1zm/rMI+YU1QVbmbMxwPyO5a6bclc8+tBQlZG7RYKWra/Zt3g7VnVzmEREAREQBERAEREAREQBERAFrdN6aipWYpDmfdaPed3Dh2rxa06zMpG2FnSkdVu4fed2dm/1US6S0k+Z5fI4ucd59ABuHYuVSrjsuTRRoOe74Ja1drZKlhnkyDyRGwbGtabX7STfPsW2Xm0VS+yhij+yxrfEDP1uvQ51s/FdorY4TavsQ9rxW+0rJeDSIx/hFj64vNc06a5s0XOwnYB3n5BV0rW45XOdiAe5zy4Ana4m1wMu/kbzUWhiq6lkVwWNaZHNB2tbbK24Elo8VgacpXtyerFxhCzfCNMaN2HG7GWk4QQC1hcNoBG0jhdXUWhnzlwhiMjmguIGZAva+Z4kdualbWXVA1ZjwSNhZGXANEeLLq2AAIAFwT5L0aq6pNonveJTIXtDT1Q0CxvlmV0VKWXwcXqYYXtuQxVaKMTyyRrmOH1S5wtn39h2LYU+p80kXtmQ3jsTic4G4abHIknaOClHSOpUFTK6aSSXE7KzS0ABpNgOqT2rbx6Ijipfo7S/wBnhc29+vZ7iTmBt6xtkrKk7u72KS1McVZK/wBEDU8Y3ADu8v5rbaS1XqYofbvYBEQ12IOBycLi4GY2qTodQaFoA9m898j/AJELbaU0XFNE2CRpMV2jCHObkwXaMQIO4b1Vad73Ly1i2x/sg/Q+i5KmVsUVsbr2xGw6oubkXtkObquntBTUbmtmABcDYtdcZAEi/Zdu7epp0Xq1S07/AGkUWB4BAON5yIsci4ppDQ1PUOJmhEhaSGk3yBDb2sfujyRaf2/JD1nu2WxCOi9X56vGIGB+AAuBc1pANwLB23YR5LV1ujTE90b2ljm5Obm23hfvX0HorV+mp3F8MQjcWlpIc49UkG1i4ja0LWaV1PpKmWSSVj/aEi7mvcNjQBls2din0JJbPcj8qLlutv8ASE2aDlMftRDKY+sfaDHg6ps7rX3EW8F5JKcAbXD/ABX+K+idG6GjpqYwRlxZ/aWxEEjFmRewyzK5SLo4pQ6N4llOEsdhd7NzXAEHC4YBkbWKOlLbcLUQ3uvohnGRvxDyd/8AfRXMlB2HnZ/NS50iaoU4p5amJgikY32jsHVY4NPWuzYDbO4tsULyTtvdhu7LIZg+WQKrKDTsXjVTV0dFqtNaspv00Y83AfNTsvn7V2S1VTn8/D2f9xu/wX0A/nyXfT8MzarqRacswbHjs9Vp9Aa/tEz6arIa5sjmNl2NNnEDGPqn72zuW4xc885KFNcDhrqgfnL/AKzQ75q9V2VznSipXTPpAFVUJ6idIDqYiGcl8Gwb3R/h4t+75cDM9LUNkY17HBzHC7XA3BHYVEZJkTg4vcyoiKxQIiIAiIgCIiALQa26yNo48rGVw6jeH3ndnx81s9LaQbTxOlfsaMhvJ3Ad6g7TelHTyvkkN3OPgBuA7AFyq1MUd6FLN78GKurXSOc97i5zjck7ysmgYfa1MDNuKVgPdiF/S608lUL2FyeAz/ot5qHG99fBmG2c52fWyaxzjkMswCNu8LJHeSPRn7YO3gnJxWr0vpFjYZcL2l4jfYBwJxFpDchszXsfTtd7wxXBBDswQdoLdhWm11sygqMPVu0DIW2vaD53K9GTsrnkRV5JEHmod9Vjj39X4rteiWoP02Rr8IJgdhAdc++y9/L4rhpHlz8F8IsCftOve9uAHHbmtxq/WfRJmSxtF2m5GfWBFnAnuJzz3LBC0Wmz1aic4tRJW1g1zp6HA2VkrnvdJgaxgN8JGLNxAHvt81dqxre2ufI1kMkYjDSS8sNy4kADCTn1So6150/HWOhcxpaWCS+K1xiwfZJH1Vh1I1n+hOkBYHNkw3OIAgsxWtfbk70Xf1ffbsZPx/48u50ulek2SComgZSNf7KRzMTpy2+8HCIzx4rrHaYe7R5qsDQ/6MZwy5LQQwvDb5EjLaoZ0zVNmqZ5mghskhcL8LW/28VuqDXKWOmfA/C5vs3RN6uYBaRm7FuvllsAUKtu78Ey0zxVlv3PdQdJVdLJE0R0zcb2N2SEjE5o+2M+suw6RdOS0dKJocBf7VjBjaXNs4EHIEfFQ5TSlha5psWkFp4Fpu3yt6Ldaf1tmq4GwyhptI15c0Yb4QRa1+3b2KI1tnctPTe5YrbudZqFrdW1lUY5jD7MRPe7BGWm4Ia3rF53n0Wv171zraWufDTuiDMEb+vHjN3NzzxDguT0LpiSlkEkRsbYXXGIEG1wRfjY7RsWPT2lnVc7pngAlrG2Gzqjbt3m6hVvb8kvTLPjYkPo41lrauWUVDojGyK/UiwuxlwDbnEcrB+5eTXLXypo618MTIXMDI3dcPxYnDPMHZs3LktWNZ30T3FoBa8WcDfd7tju28FrNZ9K/S6qSYjCHYAG7bNa0DPyJVvV9vyV/H/k42Jr1T03JWUbZ5WNYXGSzWkkWaS0G542K4Wn6YgA3HRPA2XZIHZcbYR5LBqxr62npfYPYbsbL7NwPvFxLgHA/ecc1H0LbBoJyyBOZ7zbxCmVWyVikdPdu+xPGv8AVgaOqS6wvTvbYnK7+q0X7S4ea+fQSPq+RB52ei7/AKStbo6qMU8GIsxNL3FpaC1nuANOZz63gFHhYWjq7OBPwO5RVs3YtQTjG5tNXAXVVOBt9tEc8rAPFyb+K+hXSAr541eqSKiBzSR/axdmRe2/ha/qvoKSBh+qPDLMAcO70C6UOGc9TyiuJQt0iG2kJ7fmj5wx3UwPgIvhedo96zhlt7c8lCvSBj+nzYrE9T3dlhG3Dkc/dw+qtW6Sun6jUxyrttQteH0T8D7vgcesze0/bZ28Rv8AVR42XnevRHKs6bRplFSVmfWVHVMlY2SNwcxwDmuGwgrMoI6M9dTSSCGV35PIc7n/APNx+uOziPHdnOwK0RldGKccXYqiIrFQiIgCIiAifpR1gL5vo7DlGBi4YyL3PcLDzUevbf3iXdgyHpmV0Gu2L6dUB232rtgtl9X9nCufIXn1G3JnrUYpQRW/DIdmS6rozbevj7Gyn924fNcmSut6Lj+XN/RyW8hsSl1otW/5v6JjJXOdILv+nz/5f8Ri6IrmOkM/kE/+X/EYvRn0v6PJp9a+0QrNGHWvkQbgjIjuKtM725EYxxbkfFp3+KriTEvMy7M9nHujA+oJ2Ru8bBCZT9lviSfiAs1+eQmLn+inNdkRg3yzEIHb5HbtgaB/TbvQtkGx99nvDPjtae9ZLqmLn+pTNjBfP7Zi9s8bWX/CR8+9Wuqvuv4+6fiL8grLfnntKtvzzzkmS8EYvyYhV/df2dXnsVj6l25h/wARt8+wLM5WE887eCnJeCMZeTATId7R4E85hWOY/wC2P1e1Zzzzx2qw8/1tzmpzIw8t/swFzxtAPGxseO/+axuqDva7yv8AC/Bek88+NlYeefBTku6K4Pszytk4Nce8W+PefNCwu9634Rs8Tv8Ags7lRTl4Ix8np0OL1EI/PRD94OfJfRBPPPevnzV7+9U/6eLfb67d6+guefVaNPwzHquUY3c8+ChTpJFtIS9rYj+7b/JTW/n4qE+kg/8AUJewRj921XrdJXTdZzBdxz71Sw7R6hUVFlNjM8UpHb3Kfuh/WM1NKYXm74MIBO0xuvg8sJHcGr58YpM6DajDXSMt79O7O9rYXsObd9+PYusHuZ6sdidURF3MoREQBFbdEBFnSvocsmbUtHUkAY88HtGV+9oH6pXAysX0LpfRrKmF8Ug6rha+8HaHDtBzUH6c0PJSyuikGYzadzm7nDsKyVqdnc36erdYvsaEhdX0YOtXs7Y5R+zf5LmnsW+6PX4a+Dt9oPOJ65U+tGiq7039E1rnOkFv5BUfhaf3jbLoQVpdc2YqGpH5px8s93cvRn0s8mHUvsgcnnkqhVxCpZeSe4WkpdUQlSQCeeQqXRLoCl0xc8lUKopIKOKtvz5K4jnnvVp558UIMZKtPPPkrnc8+FlYVJBbzzlzdUKvsrTz6KSDEQqLIVapKmz1V/vtN+nj32+txU9k88+CgnU1t66m/StPln8lOLjz5LXQ6WYNV1Iq93PPcoQ6QnX0hP8A5f8ACYppcVCWvP8Af6j8bf4bFat0kabqf0c/ZLK/CrmsWc1NlI2KS+hGkca57wOoyBwcd13ubhHecLj/AISuE0dQvlkZFG0ue9wa0DeT8t99wC+j9S9W20FM2EHE8nHK/wC08gXt2AAAdgXWCuzhVltY3yIi7GYIiIC1ERAFqNZtAR1kWB2Thcxvtm0/MHeFt0UNX2ZKbTuiANL6Kkp5HRyNs5vkRuIO8FXaqPwVtOfzrR+t1fmpl1l1fjrI8Lsni+B9s2ngeIPBQ9XaPkpJwJGlrmOa8cCAbgtO8G21ZZQwlc2wq5xa7kztK8eno8VNO3jDKP2CvU03FxsOatmZia4cQR5iy28owLZnzwVassrCDY7RkfBY3Lyj3EyyytVxKtKgC6oqhUQFqoVUq0qSLlCVQlVKoUILVYriqKSGUIVquKtKki5aVbZXlWqSpu9SR+XU/wCM/wChymh7lDeobL10PZjP7tymErZQ6TBqeoXUJ63m9bUH86R5AD5KbLKENYXYqqoP56X0eQPgprcEUOWasNWeGIkgAEkkAAC5JJsAAMySdwWagoZJntjiY6SRxs1rRcn+Q4k5Depy1A6P2UVpprSVJGW9kV9oZxdxd4C2d+MY3O05pFvRnqR9DZ7ecD6Q9uQ2+xafq3+0d58BvJ7xEWhKxlbu7sIiKSAiIgKEKiuVLICiIiALXab0LFVswSt44XDJzSeB+WxbFEauSnY1FLSOijYxxxYWhuLjYWBI3GwGSvJW0IXkmpfs+X8kIZ8+abgwTzN4SyDwxG3oteV13SDQezrHmxAeGv2WztZ3qPVco+NYJxs2epTneKZhKtKucFaVSx1uFaUQoLlpVFUq0lBcEq0lVKtKEXBVpQlUUlbhWqpVpUkXKFLIitYq2dN0csvWs7GSH9m3zUtqKujRt6wnhE8+rR81KRfuGZ3AZla6XSYK/UHlRFoPVyfSMzzE2zC9xfK6+Bt3Ekfedn7o8bbVMjdEe0BEtw0ixa0kEjeC4bPDzW+0bo9sbGsY0MY0Wa1oAAHAAbFMlkVhLE1upuqcFAy0Yu9w68rvfd2fdb90epzXSKgCqpSsQ3cIiKSAiIgCIiAIiIAqWVUQFqK5UsgKIiIDX6Y0NDVNwzMDrXsdjm3+y4ZhRxrB0bSsu6md7Vv2HWbIO4+6707lK5VhVJQUuS8ako8HzZW0j43Fr2uY4bWuBaR3g5rxuC+kNKaLhqG4Zo2yDdiGY7nbR4LhtM9GMTrmCR0Z+y8Y2+BycPG64ui1waY6hdyJirSuo0nqJWRbIxKOMbg79k2d6LmqqF0ZtI1zDwe1zT6hcnFo7xqJ8FixuVcStKrYtkFaVUlWEpYZFCioVbjCtYpcvVEha55sxrnng1pPwW7oNUKuW3UEY4vOf6rbnzVlFsq5pcmjur6eF0jg2NrnuOxrWlx8gpJ0L0aNyMpdIeHuN9M/VSJobVpkDcLGNYODWgefFdFSfc4yrLsR/wBHuqE8TnSzD2eJoa1tw51rgkm2Q2DfxUk0Wjw33R3nee8rZxUjQs4C7pWVjNJ3d2YYaYBZ0RSQEREAREQBERAEREAREQBERAEREAREQFLKharkQGMsWN0S9CIDxSUt14qnR2IWIDhwIBHkVulSyixNzha7Ummkvemjvxa3CfNtlpKjo2pz7rJG/he7/ddSrZMIUYInOXkhuTowadjpvNn/ABVo6LPvyebP+KmXAFWyYR8E+pLyRPTdFEX1sZ73kfCy3VF0Z0rP+00/iu//AFXXfopxXghyk+5oqXVuJgsGgDgAAvfFotjdy9yKSpYyIDYFeiIAiIgCIiAIiIAiIgCIiAIiIAiIgCIiAIiIAiIgCIiAIiIAiIgCIiAIiIAiIgCIiAIiIAiIgCIiAIiIAiIgCIiAIiID/9k="/>
          <p:cNvSpPr>
            <a:spLocks noChangeAspect="1" noChangeArrowheads="1"/>
          </p:cNvSpPr>
          <p:nvPr/>
        </p:nvSpPr>
        <p:spPr bwMode="auto">
          <a:xfrm>
            <a:off x="1781175" y="1604887"/>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1" name="AutoShape 45" descr="data:image/jpeg;base64,/9j/4AAQSkZJRgABAQAAAQABAAD/2wCEAAkGBxQTEhUTEhQVFRUVFRgaFRUYGBUYGRoWFxgYHRQXFhQYHiggGBolGxcYITEiJSorLi4uFx8zODMtNygtLisBCgoKDg0OGhAQGiwmICQtLS8sLywsLCwsLCwsLCwsLCwsLCwsLCwsNCwsKywsLCwsLCwsLCwsLCwsLCwsLCwsLP/AABEIAMIBAwMBIgACEQEDEQH/xAAcAAEAAgMBAQEAAAAAAAAAAAAABgcDBAUCCAH/xABBEAACAQIDBAYHBQYGAwEAAAAAAQIDEQQhMQUSQVEGEyJhcYEHMkKRobHwFFJicoIjM0NjksFTk6Ky0eE00uIW/8QAGQEBAAMBAQAAAAAAAAAAAAAAAAECAwQF/8QAIxEBAAICAgICAgMAAAAAAAAAAAECAxESITFBImEEURNCkf/aAAwDAQACEQMRAD8AvEAAAAAAAAAAAAAAAAAAAAAAAAAAAAAAAAAAAAAAAAAAAAAAAAAAAAAAAAAAAAAAAAAAAAAAAAAAAAAAAAAAAAAAAAAAAAAAAAAAAAAAAAAAAAAB4q1YxTlJqKWrbSS8WyObS6eYGjk6ym/u005/FZfEjaYrM+EmBXm1PSd1ai4YKu1P1JVH1Sl+Xsu5u47au1t2EqWHwr3tUqjk48rt7qa8BtbhMeU2BH6kMXaO7iYKXt3oJprlGKmms+cmbEdu029xVaTqPJJST7Vvup34aXJUdgFeQ9JM6VedDGYVw3JbsqlOTku6Sg4puNrPJ8ScYbaEJxUovsyScXwaeaaZETta1Zr5bYPyMk9D9JVAAAAAAAAAAAAAAAAAAAAAAAAAAABjxFeMIuc5KMVq3kivukHTedSfU4R7m80nUlk7N23vwRvx1yImYhetJt4TLa238Phl+1qRT+4s5v8ASs/N5EE2v6S5ye7haaV8t+falfwT3Y+bZ7o9AZ9cp1q8akbxk+y3vO93GUW81lq2730O/S2lhalWpDDqjVxGHhnGKimlmowVS1lmrWv2bq9rkatP0tulftEdp9D9oVpweJrRqJu8kqkt2OeazS4fdX/fexHQnAJqShKPVRvKEJSbaWackrybydrWucvYHTqdetUpYqEcPCScYWlJShJXUlObtZvg0lZrvIZsjaf2HFzq05Os96UZSlKTdWF3Zyk7tvJNMj4wvrJb6WNsjp5hsTiI4eEatmuxVnFKMpLSKu967V85JcuJx10zxNLaLoYvqY0YtxluKStvJOnUcpSeVmrr8T5Fd4/a6nWnVyg5zclGF8m3fK3G+dzDicRUqyc225SfanN3b4XfF+diJvK0YapbPpFUwm0pzWIqYiipWalNzXVytK0M7KUb2utbe7i7c2hQ+2VKuFahHfU4Oyi1Kycmlw7V35nLhhOefjb5aGxTw65IrNmtcWu3U6Y9IqeLqU6sE41FSUam677003ok81nbM6nQLpM6Mo0sQ7052V/8Ob4p8INt3XC9+d46qKPXUr/sry72t/HHHjPhfEouzSlJXWqea70yLT6cVcHWdDGw346wrQVnKD0k4aN87WzWjM/QHa7rUOrm71KNk3xlB33JfC3l3mTpzsJYnDtxV6lK8oc2vah5r4pG89xuHHWIrfjdKdlbVo4mHWUKkZx42eafKS1i+5m6fOWytp1sLUVWhNxa1XsyX3Zx4ourod0upY6GXYrRX7Sk+H4ov2o/Lj31rfa2XDNO48JGAC7AAAAAAAAAAAAAAAAAAAA8ylY/ZOxq1Z6t6ICD9M6WIlO9R3pX7G76q8V97vflyIFWxDipRVr3bk02kk32d+fs9myss8tS48bRWIg4TuqUlwylLRpp8I/HIqfbuzHQm6atFwd45XTTWUrcX38zK9dTt14r8o1+km2DtVYnDTweKla9HdU1eEnC1ndX9ZK2XFJ34ogWztqPBVVKlu70d6KildSjp6q4aPyRgr1Krycorwi7283/AGNaNJR0zfFvVkTZpGOImft+4mrVqzlOclFzk5Ssk223d9yMCwMHreX5m38NDYTDRXctOMPEMMlokvAzxpHmLMkeRC3T1CBmp0z9w9OU5KMYuUm7KKTbb5JLNndwWBhTqqk4rEYp5/Z4y/Z0klnLF1Voks91ebJis28K3vWkbli2N0fnWs29ynf13xtruL2rat6LizUr4eMZyjCW/FSajK1t5J5O3edra+2Lp0oT38rVayW6pW/h0Yr1KC4LjqzjWItqOoRSbT3b/HR6MY/7PiITb7L7M/yy1fk7PyLbKWtkWb0O2h12Gjd3lT7EvL1X/S17maYrenP+TT+yuum+yeoxM0l2Knbh+pvej5O/lYj+BxM6FWNalLdnB3i/mnzTWXmWr6RtndZhusS7VF3/AEyspL5PyKmrMpeNS3w2507fRWx8esRQp1o6VIKVuTazXk7ryNwivoxjJbOpb3Fza8N+ViVG8eHBeNWmAAEqgAAAAAAAAAAAAAY8RWjCLnJ2jFXbMhEulW0024XtCHrPg5LW/cvmRM6haleU6cvam2pOo68pOEYrs55RiufO/E7uxtorFUo1mrK+UHwa0k1qm+C5MriVXr5dZJPqk/2UH7TT/eTXLLsrjryO10c2v1VazfZqOz7nfsy9/wAzOlu3Rkx7r16TyTIl0+2V1tHroLt0ld99PWXu19/MlE5mCcjaY3GnLW01ncKKqT+vr695gudXpVs77PiZ016r7UPySvZeTuvI4yWatq9PFnPp6UW3G239le51mVm7JfN+F1YxqRneI362IoRz6qNNQS1appqq0ue/NvwMFOjKUlGKcpN6JNv3Im9dSpiycomXqLOlgdnOcZVZyjSoR9etP1V3RSznLlGN2auIxOHwn761atww8JdmL/n1Fp+WOfgc6l9q2nVvUmo0qSzk1u0KFPlGKyT5LWTLVx/tnk/IiOqu/hdqzrzeF2XF000+txU7RqOn7U3L+BS42XafO+RtqrToUnhsK24y/fV2rTry+caad7R46s1quMp06X2bCxcKKd5yfr1pr26r5coaI1qc/r6+tCLW9QnHjnfK/lnR6hPmYXUPzrDJ0tmUlwJN6Pcfu15Um8qkLr88c1/p3vcQ6VQybMx/VV6VS/qVIt+F1vLzVyazqdq5K8qzC6cdQVSnOm9JxcX+pWKDqxe9ue1e1u+9re8vxyK06L7IVfa87WdOlVnUk+FlN7i85W8kzbLG9OT8a/GLLZ2Jguow9Kiv4dOMX4pZv33N4AuwmdgACAAAAAAAAAAAAABo7axvVUnLi8o+L4+WpU20av2ibh/Bg+3/ADJLWF+MV7XN5Et9IOOk5Ro032n2U/uuSvOf6Y5+NuZFam7Sgox0irLn3vvbebfMyvO5deKuoYMXiLfXyONiMTmMbirtnOqVSjfwtro1tXr8PCTd5R7M/wA0bZ+as/edJyK49Hm0t2tKk3lUjdfmh/8AN/ciwHM6azuHnZa8bSifpLwG/RhWS7VOW7L8k/8AiSj/AFMr/ZrTq00+M4/7l/ct7bWH62hVp8ZQkl+a3Z+NilN9+DXwZnkjU7dGC266cfGVJwxFSScozjVn2k2mnvvRrM2q/SHEzjuutOz13bQb8XBJvzOntfCQxU3XVSFKrP8AewmmoSkvbhNJpXtdxa1NXDbIowd61Trbfw6d4p/mqvh4K/ea8o8ub+O29aYNibGde85S6ujF9uq88/uwXtzfLhqyR4jHLcjSox6uhF3jDjJ/fqy9ub58NEaOKxsp2VlGEFaEI+rFckvm+JhjL6+vrMxvbfTrxYor3Pluxn9fX1me41TTUz1Gb+uX9jNvtu9afjq88u/TLvb0Nfhzuk9eDvZ3/S/cZVT3mmo2au1m7W7Si1nbNO6fPRkxX9qzkjXxe1UvfuuuHrLVe5PLXK9rZmCc7mWdOMMs953ytxbu7Xd1dvz5cTWm1HXOXLVLvfN9wtr0nHNtfJPOlXTW1CNOhK0pU4uc1wvFNxi+fN/Smvo06OvC4XeqK1avaU+ajn1cPJO775MgPou6LvFVvtVZXo0pdm/8SqtF+WOr77LmXYaV3PcuTJMVjhUABdiAAAAAAAAAAAAAAAAqTbO0N7EVqj13pQj3RT7XvaS8IIjuNxVzvdO8E6FerJq0ZS3ovukr37le6/SyB1sUnxMPb0YmOMae8RVNaVQ1alVtmOVVltKzZ0tlY7qa9Or9ycW/DSXwuXG6hQ0ncuLYmL6zD0pt+tTjfxStL4pmuNy5/Uut1hTG3aHVYmtDlUlbwbvH4NFudYVf0+hu4yT+/CEvhuv/AGjJHSuCfk4u8IvkeIyurZe9LNN+ed/hwCaXf8vB8/DTnvFOMe5bzefUMjnom0r6JtK/gnmzLBvny0tx0zbS0z10MMHZWjKXDi45LJeq+Vj0lpwsksm1kr20twy8hqpE5JZm8rqMnpkoubu+aTSik+N34GXcaau0s7tc7rgnFu6ay0fa1Wpgpy3rJdq2iS092hngt19pqPcu1LPlbJe8ibRHiExjmY+Ut2SikpVbOy01evFN52d3m289eB4q1XqluJtPPOXkvN+/U1FiUvUXm835cEYatbVt38Ss2mV60rV7qYl+zdc29X/wdvoX0YqY+tuRvGlBp1qvJfdjzm+C4amLof0Sr7RqWh2KMX+0qtZL8MV7U3y4avv+gtibIpYWjGjQjuwj72+MpPjJ8y1aqZMuuoZ9n4KFGnClSiowhFRjFcEvm+82ADRyAAAAAAAAAAAAAAAAAAA4vSno5TxtLcm3CavuVI6xb1y9qL4oorpV0YxOCnatBSg32a0LqMteKyT7n8T6PMWJw8KkXCpGM4SVpRkk013pkTG165Jjp8p9b328Uv7WPEvGL96/sW/0q9EUZ3qYGe49epqN7nhCdm4+Dv5FVbc2FiMJLdxFGdPOyk12X+Wa7L8mV02i8S0nfkvJomvRnpNTo4eFOop70XL1VFqzk2s795A3I/N8mNwi0RaNStD/APZ4f+Z/Sv8AkinTHHwxFSE6Sk7Q3ZXstG2uPeRjeCkTMzKtaVrO4bLpy7l4yj8keoLnKPld/wBl3GqpH7vldNdt1SgtXKXglFcOdwqyT7MF53l88jUUz0qhGk8m5OvKWrfhovcjG5WNd1eHPJLv4JIl3Rv0dY7F2bp9RTetSqnF2/DT9Z+dl3jiTdF3Wd8uOSXPuLF6E+i+riN2tjVKlSeapZqpNd/Gmv8AV4alh9EvR9hMDaaj1tb/ABaiTaf8uOkPn3ktLRVjbLPpgwODp0acadKChCCtGMVZJGcAsxAAAAAAAAAAAAAAAAAAAAAAAADHXoRnFxnGMovWMkmn4p6mQAQfbXorwFduUYSoSfGk7L/Ld4+5IhG1PQpXjd0MRTqLgpxlTfm05J+ORd4C3KXzTjvRptOm/wDxXNfepzpSXu3lL4HKr9E8dD1sJiPKnN/JM+qwE85fJsejuMemExP+TV/9TdodCNoztu4Kv5pR+M2j6lAOcvnjZ3ok2lUt1kKVFfjqRk/dT3l8SXbH9CdOOeKxM6n4aUVTXhvScm/gWyAjlLh7C6IYPCW6ihCMl7b7c/65XZ3AAqAAAAAAAAAAAAAAAAAAAAAAAAAAAAAAAAAAAAAAAAAAAAAAAAAAAAAAAAAAAAAAAAAAAAAAAAAAAAAAAAAAAAAAAAAAAAAAAAAAAAAAAAAAAAAAAAAAAAAAAAAAAAAAAAAAAAAAAAAAAAAAAAAAAAAAAAAAD//Z"/>
          <p:cNvSpPr>
            <a:spLocks noChangeAspect="1" noChangeArrowheads="1"/>
          </p:cNvSpPr>
          <p:nvPr/>
        </p:nvSpPr>
        <p:spPr bwMode="auto">
          <a:xfrm>
            <a:off x="1943100" y="1764544"/>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2" name="AutoShape 49" descr="data:image/jpeg;base64,/9j/4AAQSkZJRgABAQAAAQABAAD/2wCEAAkGBxAPEBQUEBAPFBAQDxAQFBAWDg8UEBUUFBUWFhQUFBUYHCggGBolHBQUITEiJSkrLi4uFx8zODMsNygtLisBCgoKDg0OGxAQGywkICQsLCwsLCwsLCwsLCwsLCwsLCwsLCwsLCwsLCwsLCwsLCwsLCwsLCwsLCwsLSwsLCwsLP/AABEIAOEA4AMBIgACEQEDEQH/xAAcAAEAAQUBAQAAAAAAAAAAAAAAAQIDBQYHBAj/xAA+EAABAwIDBgQEAwUHBQAAAAABAAIRAyEEMUEFBhJRYZETInGBB6Gx8ELB0RQjMlLhFTNTYnKC8SQ0Q5LC/8QAGgEBAAMBAQEAAAAAAAAAAAAAAAECAwQFBv/EACURAQEAAgIDAAEEAwEAAAAAAAABAhEDEgQhMVETMkGxImGRFP/aAAwDAQACEQMRAD8A7giIgIiICIiAiIgIiICIiAiIgIiICIiAiIgIiICIiAiIgIiICIiAiIgIiICIiAiIgIiICIiAiIgIiICIiAiIghSiICIiAiIgIiICIiAiLxbT2rQwrQ6vUDQTAsST6AXUXKYzdHtRaVi/iHSaT4dB72jJxeGT1Ag/NeE/EapP/bs4eXiGe8fkue+Xwz+f7V7R0NFpGC+I1FxAq0X0x/MHcY9YgGFtezdqUMS3io1GvAzGTh6tNwtMObDP9tTLK9iIi1SIiICIiAiIgIiICIiAiIgIiICIiAiIgIixu3K1cUi3DMLqzhAdbhZP4pNp5BVyy6zY8W395KeHljCDVAvyb68z0XLtqYqpXqF9R5c4nUm3IDQC+izOK3R2iPNwcZJJMVGudOZmTeVr2Jwz6RLarXtdqHNLT6rxvI5OTO/5Syfhld36rpt7iPv8lS+lH39/YVNOItP5/NXgS7Ww/L6rKYIeV1OPzE6K9h8VUpFr6b3te38QcQf+PuFJdHO2undUACIVtWDftgb+AgNxYE/4rW/Nze+XZbvQrNqNDmODmuEhwMgrg5bbPL2WX2DtuvhDNN3lnzUzdjvUHI9Qu3h8uz1n7WmX5dlRYzYO26WNp8VOzmwH0yQXNJy9QdD+YIWO3z3p/s4U2somrXxHieGzi4W/uw2S50GB52+0rv749e38NZN/GyIte2Dvbh8TRL3vpUnsdwVKfitdwugEX6gj6L01N6cC3PE0/biP0CmWWbhZZ6ZhFiGbz4J0RiKd+fEPqFksPiadQTTexw5tcD9FKF1ERAREQEREBERAREQEREBERAXnxmCpVm8NVjXgiLtB7HRehFFks1Rou19wGwXYZ5Bv+7fF+gdp791pu0di4vDf3lCoAPxAcTf/AGHqu2KHEASTAAknRcmfh4X9t1/Stxj55q4o2+sqr9umA4e/XnZbJ8QfiFgg51HDUKFZ4JDqppMcARyJC50N4OL+8otEyQWPyHVpm/Zc2fj5T5dtZ4nLlO0jYTWGjr3zg/TL5r14euOh9Dr6G57LA4evTqQWu6RrPovaMPGbuv1WXz1XPlLjdVlm451J3FTqFhPldEg8J0I1jNa38QqtV1GjUNRzoqubxS6Wkg5HqGlZQvIGhA53bFtFre3NpvfhX02hjqZc1xueNha7Ns5jMEaSuvgt+fw6/Eu5lNNi3F3ZdVwbHipwtql7rc+It/8AlZ3F7olrZa57nWgWXk3B2k7+z6NOmHEt8UWExNRxk8v4luAxZaIc9gtFoc8x0Fueq6PTs65b9NMZu7iG35fiBXowdWrSqfu3VbZcN3T1NgBPqtmr7aYQW8DoIgmYPyyVGEx1HDu8lFodzJc8+oMlV7Tfqt/0rcfeHtldh7Z2iI8SkHs/zGHd1uGFxPGLtc08j+RXPK+1W1dQD6rwVdq1qV2VHD0cVrOSOTLwsvvx1pFzrYnxAcHBmJAI/nFj/Vb/AITFMrND6bg5p1C0l25M8LhdVeRERQREQEREBERAREQEREBcb+MO/TuN2Bwr44R/1FUHWJ8Jp+vbmt/+IO8o2ZgalYR4zv3VFp1quBgxqAAXH/SvmIvLnFziXOcS5zibkkySTqVly5amo7/B8eZ5dsvkXGUQAOZ0tZZ3YWwjXOY9M9JWFpDnrqtg3Z2x+z1BxRwEjPRc+P19HcLOO3H62SluE0mRLbAgxfLp1U1t3a9Mzxvd0ceL6yugYPaFKo3McVpEg5idFeNNrrLW8eOX14OfPbdZxy9mDJdFd37vItENHyCtDZWzqcwytVkx4ReOC414QHEW58l0PEbvsqElxHoruG3cpMyDeyTDU1ETk4sfk/56afsvY7akuZg6NORDRFm9WtyC2HB7umD4jiScgLALO02MZlAVFTaLG6hR+nJ7a/8AszzmsZpjRsVo0Ct19jCJFtR0K9b9qNXmxG12gZqNYr9uRgcVs4td5j/u19Vi8RiXMJY5zXCf4tehHRZXH7Xa4GCPWVoO2sf5/KfMDdRMdfHXx53OdaztbLiEETwkeoP37LKbpb1VMHUiSaZPmYTp0Wl4bavEL2cOxSpVl7S1wEmJJMD1IkgK2PJpyc/jbnt9OYDGMr021KZlrhP9F6FyX4X7zcDxRqH93Vs2T/C8f8rrS6frxssbjdURERUREQFClEEKURARFBKDgfxy2z4+0GYeT4WEpt4gP8SrDnGMieDg+a50wXtkvfvJtI4vGYiuTIq16jm/6eI8A9mwPZeNrSM7GB2Nx+S5M7uvpPD4+uEi+x/lgyYADfNZtyTb3VTTeVaCFyyenLpl9mbbrYc+R2vutoob+Q2DIdzvFlodN8Kmo4SYsJsJvC2l1HPzcHHyXdje6HxDrNfcAg6xfospT38nN4vpB+RXMfFmS7zEiJJMjKCI6CF68PQbF5mPkrTJy5+Hw/hvOI3sBvxfO6wtXeky48TptAzadDebWWtOrgyGNMDP9V5XVFTLJtx+PxYTbZ6u81Rw66HksbX2xVcZ4j84WJNSefVQXLLTo74SeoyFPadWb1CAYBJEwOcLxVXkkiZ8xMyYnmJ9AqfLwm54+IWgcPDBm/OY7q3KvuscrP4Xa9cvcXGJJkw0NHYCArpxIkwIaTIEzHSdV5CrtJrSHcRIIYS2BMuByPK03TSlu5qs3sXFlr2kWNnC/Uj6tIX0lu9j/wBow1OpqWgO9RmvlPZjiKoI0K+iPhfjOKg5h/DwuHvn+S6eO+ng+bhJnuN2REWjjQilEBERAREQFjd5sV4OCxNSY8PDVnT1DDCyS1v4jT/ZWMjM4dw7wFF+LYTeUj5fpiyv0xxG7gLEyZ0Fhb0gKijTn2Cpm647H1OF16XRkb+15KqpvDSCWhwBktJIB6Egg9laKoJVdNbnpdAJnK18wDytzUOaYBtBJ1E2jMZjNW5UlW0pctqgVdOJcMnGCIVgI6ddf+FbaOw0o4qFSVVFy9aS3NV1okgGQDAde4GRuqA2xNrRqJv0USisqUUSpCGwlXfDmS0eUu4RJBImYB55ZwrbWyYWa2Ts0FwJIgQTI5EG3I2j3KtjFM+SYzdWtl4BzaokWLZ9dWrs/wALvK9w0LPpBWiNoAEADKF0L4eU4qmNKZJ9yunCPD8nPt7dAREVnKIiICIoQSihSgLD734bxcBiWDN2HqR6gSPoswqK1MPa5pyc0tPuIRMurt8gkwTHMhWw6Fnt6NknD13iMnuBHuQsC7ouW46fR48szm4uaDr3UsLQDIJJHlvEGRc2uIkRbPoqHVAYsBAjqbzdQ5yppt2VciRaefKP1UBG+15HX1RhHEJmJvETHRTFdqmGFQ9xKEq9Wrhw/hAyyysr1G4shHvJzvAhGwQb3EQIN+d1DROoGenTJULRqgqs03RMHhmJgxIvE87hGMkwM/WFbR/pTClXOEcMzeQOGNIN57KghTMU/HowzbrYNnH9e11rVIniWd2MC93QGCev3KvI5fIbVh2S5v8ApBPc/oF0j4f0bVH9A377Ln+Cokkei6xurhPCw45uv2+ytpPTx+W7rMoiIxEUIglERAREQEREHHvihu6f2g1Gxw1Bxe5z+a5NtHCFj4jNoiJuef0X1DvTsz9ooGB5mAkdRqFwjeHZpbPDIcx3EDkQRyKyzxej4fNq9a0qLqgL04qnDzYiMwc+qtiGukXAIMEZ9CP6rB6tihv6WVcSJkWtEXi5nJUEC/yskGb5qYifioUSrlWmWktIhwcQc5nKFSxxbNhcEGQDHpORU7Vs9jANcvaeyqb6D590pTIiJkRMR7yq7cJmeKRGUReZ+SifWknpcbUABsMrdDOfyVognIHIntclVcMG9wDobH0KpfnbL1V034kG0QLEmddLfL5qSFMHWMhy5WyUVHl0C8NEAchmfqrItV0yCSXEkkSOriRme62fdrD5cz9Vqoc3iJy5Nz1yldC3Mwfk43a2A9IJ/JTi4vLy1G2bv7OL6jWgXMffZdPpUw1oAyAAWvbobO4Gmo4XdZvpqtkWrxsruiIiIEREBERAREQEREBc6373fAcXtHlf2DuS6KrOLwzarCx4lrhH9QiccrLuPmLbezS0yAZEyOY+/osEafESbDM8hzgBdc3t2EaLyx+t2P5jRc32hgjTd0OR0WGWOns8Hkd8NViOEWmc73GXTrmoI1m/3H30XpewXmZGUQR3Vhw6j01UaXvNpSZ9wqySTJPmcZ4iZMzmTnMqDlp6X7qbGbjnERPOITS85d1AaSTqbkn0zKhzlLhynIG4QiORsOdif0TTXv6S/S4uO2l1IMmGtF+Z5C5k+ip4TyN8rZqHAadzE9lKMuRLSqbXmZsGxlM6q7RfGo10Gog6clS2mS4gN+cwPUKVO0nur2zsI59QAc+ExBzsYK7Tujsnj4GAWEegAzK0XdDZf4zYDLpzP30Xbd0MB4dEPIgvHl6M075rTCaeT5XN3y1Gdp0w0ADICAqkRWcgiIgIiIChSiAiIgIiIIUooJQY7b2x2YyiWPsblj9Wu/RcH3p2c/D1HUqrSHNPt6joea+hnVQFrO+u79DaNHhceCs0Hw60TH+Vw1b9hRcdr8fJ1r5zrNg+q8dZ4HtCyO82zsRgahp4mmRfy1B5qTxzY7X0zWvvqic5WenfOXGx6vEEkdrhXGutPt2WPbUnr6K4Hff6ovjnK9/FAnnIyER76qjit9wvP4n6dkNS2uZvp9/qo027Rf4oNweoyKtuf1VoVepyurfij29UReSPaHSRcGIGXT+i2Dd7Zfiun+Fjbl2gWp08UGuFiSD/AAjOdJXR9zd2sdjeHxyMNhc4Iiq4f5WZ+7o91eRy83kS+pW37nbPGMrBjARhaEGo7Lj/AJWe/wBAusCBlkNFg9i4KjhKTaVFsMF5zc46ucdSsk2qtNPOuW69cqVYa9XAU0bVooClQlCKUQEREBERAREQUlWahK9CgtUosY2vxLDY9lQi0raTTCtPwzToiPblO3qFd7S002vac2uaHNPqCub4/c9znk+EWz+FohvZfTD9nMOgVh2xqZ/COyjS0y0+aW7uVGtgNj/bc+p1Vl279TVvyX0u7d+ifwjsrR3aon8DewTqnu+XsXsOuz+FjnDoLqw3ZGJP/jcPUL6mO69D+RvZButQ/kb2UdYv+vk+X6e7uJd+B3ZZPDbpYgizYPOL919IN3Zoj8I7BXWbBpD8IU9YpeS1wLZXw+dxBzwSZmbro2wthvogXPcrf2bKpjQK83BNGin0rbaxGEpOGcrI0mFettABXAwJtGlljFdAVUKU2nSFKIoSIiICIiAiIgIiICIiAiIgIihBKIiAiIgIiICIiAiIgIiICIiAiIgIiICIiAiIgIiICIiAiIgIiIBREQEREBERAREQEREBERAREQf/2Q=="/>
          <p:cNvSpPr>
            <a:spLocks noChangeAspect="1" noChangeArrowheads="1"/>
          </p:cNvSpPr>
          <p:nvPr/>
        </p:nvSpPr>
        <p:spPr bwMode="auto">
          <a:xfrm>
            <a:off x="0"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3" name="AutoShape 51" descr="data:image/jpeg;base64,/9j/4AAQSkZJRgABAQAAAQABAAD/2wCEAAkGBxQTEhUUEhQWFhQXFxcYGBcXFxgVFRUeFhcWFhoYGBQYHCggGBwlHBQXITEhJSkrLi4uFx8zODMsNygtLisBCgoKDg0OGhAQGiwkHCQsLCwsLCwsLCwsLCwsLCwsLCwsLCwsLCwsLCwsLCwsLCwsLCwsLCwsLCwsLCwsLCwsLP/AABEIAOEA4QMBIgACEQEDEQH/xAAcAAEAAgMBAQEAAAAAAAAAAAAAAwQCBQcGAQj/xAA9EAABAwIDBQYFAwMDAwUAAAABAAIRAyEEMUEFElFhgQZxkaGxwQcTIuHwMlLRI0JyFGKCosLxFyQzkrL/xAAaAQEAAwEBAQAAAAAAAAAAAAAAAQIDBAUG/8QAJxEBAQEAAgICAQMEAwAAAAAAAAECAxESIQQxQRMyUQUiI3EUM2H/2gAMAwEAAhEDEQA/AO4oiICIiAiIgIiICIiAiIQg87tztrhMK2X1N8l27u0/rMjOdB1K2mxtr0cVSFWg8PYbaggjMOabg8lyHtTsZ9Ct8moAWm9Kp+4c+DhNxyBW1+E+JNDFVsK+R8xu8AdHU5nxaZ/4rmzz/wCTwsdOuD/H5x1dERdLmEREBERAREQEREBERAREQEREBERAREQEREBF8Ji5yWh2l2tw9KwPzHcG5f8A2NvCVFvS2c3V6kb9F4at23ef0MYBzJdHWwVGt2txDrCoxv8Aju+8qvnGt+NyT7jo6LkWN2tiTd1erHJ5b5ArSYjaNUz/AFnnjLnSLd+Si8ki2fjXX5do2zseliWblVsxdrsnMPFp0XJ+0lKphMQzEMvVw9Rofpvtj6T3OZY95VCljnmXNq1G2mz3A6TF+qlZinVt5lVzn7zCAXOJMiCLnlKx1rOr317dOOHfHm++47XgcU2rTZUYZa9rXN7nAEeqnXCti9uMVhWCi1wcymXNa17QbA5bwg6r0GF+LhBAq0Gn/Bxb5OBW83K5L8fc+nVUXicN8TMK79TajecNI9Z8lN/6i4U/pbVd/wAQPVyt5Rn+lv8Ah7BF44fETDatqf8ASfdWsL28wbzBc5n+TTHi2U8oXj1Pw9OigwmMp1RvU3teOLSD/wCFOpUEREBERAREQEREBERAREQFT2ptKnQYX1DAGQ1J4AKTaGNbRpuqPMNHieAHMrk+2NpvxlYlxhgmBo0cPzNZcvJMR1/E+Lrn1/5+WfabtdVrGBLKejBrzJ19F5Orjj3qxj3ibZanU/wIWoxNfIRAGgz8Vxfqa3fb6THxMcU6kWP9W5xAHgsRiiDYqmyk45AxrA9TopQ3d/V4KZrpGuCabXDbUcNbazcKPGPp1DYGm/8AdnTPeP7VqsRiXa2jIRCwGKPjxWk3fy4uX42Z7i7819KWutJmMxwDmnUK2a5AaeF/D7LWiuHN3SZGnLmOCy+W4NzkEECDdVuLNdxzzdnqvu0a+5iKgP8Ae10cJJMZZWla3OoToLwchGSt47DVHPY/dniSRbQ5m/cpW0qY/W43iQ0erj/Cte59IzfxE1FoI3otkBGeueatQ9xDQCNN0G3U6LBm0qbIDWz/AJGdOSyxO1naGB/tsPJT9/bbuz6ylGFeRG5H5+4iT4o7CPAuD6wqP+rfmHkjvlZ0dsPGbieRVp0x5Jv+G0wGOqUXBzHlp4gkLpXZjtmKkMxEB2j8gf8AIad+XcuWMx7X5jqM/ureGqbpztxGXULbNcPJnv7jvSLx3Y3bxMUahn9h/wC2fTwXsVo5rOhERECIiAiIgIiICIqu1MV8uk9/AW7zYeZRMnd6c/8AiFtkvqfJZkzhqbST3ZLzFdm42NczHPIKZp3nuqm94Ht/KqbTqECTn7nX2Xlcu/LT7H4XBOLjkabGVCTH4Cof9MIGZMX4C9hOuinfTjPPMq1SpDdLnWE+fADoo76dPXfuqtJhiJgQZvExfqVWJgku8MvFWKr55Z/nVQVBYiL6fdWiNKjLuEgka3zi5E6fdRYwje3W2H5aVYyFs75TOipRdaRybysNIaQWiYFwbiViys4m7rmeZnn/ACsDZs8fz2UIMRHDvVo5d8cqSrXdPTrxWJfN5UbKn1Am8cbju7lmCDOnJTanjxIz+ZMA+P8AK+xmIvYjkoBkpmA5qF7liCVj80zdStcAfqy6dFFWZqplc+4lpVzoVfwe0I9xotFvGealbVnvWkrk3nudPe7G2luuAm09W8wuybCx/wA6kDMuFjz59f5X5v2djIcB4LqvYHbQD2tcbOt4/dbZrh5cOmIiK7nEREBERAREQF5ft/i92gG/uPp9z5L1C8D8Qq01Azg1viTPos+XXWK6/g8fnz5jydOpuwP2585Elais81KkATGQVvEvMATmSR7n84LVYkAOIByNjxgryp9vspmSekmLpQRJkkyeGsq1g9nuqkCcvfNVqJJJ0mw9yvabCwk1G2AaGju7+8rbGe6w+Ry/p5eeq7H3b6j2WrxGFIkkHLPu5rsdTZLHi48lodsbEcW7lt2TuwL/AJZb64vTzeP58t9uR4u0C1rW1uddVVMA2PW40mPFbnb+C+W/dIy6QtPUbY9FTrp1+XlO4tU8Nv0y4ZDRa1zVfpOO5ujX/wA5KlUURGp6VyYNlNSYeHVU9+62taqHBsNAgXI15lWrPElV3m5Vv5hY2xs8X8cjzVWrCjdV0UL/AE+Vn27kpulY1WFsEixy5qIPgK0c3IkrMvK+ASDyWVaqHX+3kvrD52V5PTl0U32HGc/Reu2DiiYcLH3H4F4sWkL0PZ6tBHA384KtlhyT0/R2y8R8yjTf+5oJ74v5q0vOdhMTvYbd/a4job+sr0a6Hm2dURERAiIgIiIC5t2vM1qh4EjwAC6SuYdojvVanNzvUhY8/wC16P8ATP8Au7ePxJgny8JWugknlc+MX8fNbPG0omcxP8fwtXSeZIFgYBibxGfG4lefJ0+smu202bSLnNEWvn4LpexsMAR3D0XPNlu3XDeyt5xbyXQ8BiN03yMLo4nlf1C2+npGBU8aPRfaWLByK0vaLaO4yQb3jyXVdTp4mOPV108D23qMdUeM4jd4c/VeRdQJFhK3/aF4JYASXBv18AeAWo/1BabEjmOYgrk1fb3uKeOJFRz4EeKq1QpsQblVHuySNNVUqBbAGwVOoFOypkprLPqrVNrSDvWsb89AqVbPkpSVEkW17QV6lgFEXRlqFlWCj07vdXjl5Lexj1Myoq5EEKamFeubPdfajplbjYFT6Rxk+q1G4cluNj0t2FMZbjtfwzrfS9vENPhb3XuVzf4Z1IqEcWn2PsukLafTzuSf3CIilQREQEREBcw2wPqfx3nepXT1zbbDf6lQc3epWPN9PQ/p963Xl8bRBDuMeN/uVqMNQjPO56/mi9FiG3PT7rXPzJA456c1yXL6Hj5GIcDMuuGmLTfgeCvUNuPaBJO6OvvZaivTMSDEqNj4N/56xqol6X3mbnt6l3aR0iM8+MrV7S28XyTF/wAyWiqVDPC3sq9WqNenf4q/nWGvj5nuRYxVSZ4T5mSqDzwH2WLat1LQLd76yQL5eXRVrTOfSjizYqqbKzWcq1RWim/tjSxBY7eEcL3z5KIG471jVCyqRbdnITPGL+asw7WahULMrrNgsoVC9rGpT8xZQBxiNDp3K3UeTAJmBA5DOPNY4en9SvKw3Fbdgq1S+l3gpMRRlwju8Fn8u4Kt9ub6r6Kd1stni6rhmXcruBbdWjHd7dL+Gv8A83Q+i6cuX/Dg/wDuB3O//JXUFtn6efy/uERFLMREQEREBc+7R0y3EVNLkjqJ910FeS7XUP6jXaOb6H7hZ8k/tdfw9dcn+3isSI8VrXiHXy1W4xjLfmi1FVhMgaCe5c1j3OLTBzPqduyQJ8JsTwUb8KTBiykoAzE5g6xOsK4DblPQW+3kq9Nrqxp8RhmwIH1CZvO8tYaG8d0C5McJ7yVtcRrK1taZ06mMh6qOmlvcVjht10IIbUBcJGoykd6zpvk81HiblQTSpiIJMWvkq7wrhorB1C1laKa1FDEUCHCREgEdxyWIbKsCkZWYpXVmHcRtYYso2tutnSBAMZG3uq3y1ERdsXsEm0DTVfKYuOCneJCiddXkY70+1WSQQsgFmzJfSdNFeObVTNYrGFsoqanwzLhWjPTo3w2Z/WHIH0I9105c8+GVP63Hgz1I+66GtM/Tg5f3CIiszEREBERAWl7V4Xfo7wzYZ6Gx9lulhWphzS05EEeKizuLY146lcvxbJaStHixfwHsvUYqiWuc0iDcH3815rGtuVzaj3uDftSBuFaEgX1EjzHsqoNjafbmFKHrN16fK9KQtVi8KbLdsWNeiC0nUafdT0rNWPNVKLg7K0KL5jmk3iRB7jovQvob3DKbnOFqcdh+A/OSr00/Ul9NeXL4HSsn0kAtZTGerHwqF4Vr5YgmenFViLK0Y1Iap3QNBl1ULlkCvlV+8SfRTIpazpuiNeWh5KIlZxKfL10UxTVZUgjBJWdFqzoC6vHPpK1sCVYw3ssQpcM26K11f4Y0f6VR3NrfASfUL2y0HYbCfLwbOL5eeth5ALfrafTzt3vVERFKoiIgIiICIiDynarB7rw8ZO9Rn5e68TtanBJjNdW2phfmU3N1iR3j8jqubbXo2E6WWO49L4nJ31P4eaLM7xaRzvFvzRfad9VlimR4KFttQbDosHr9+lxr7NnQ5aZ/ZKhuearBxPepH1fpi3uiqOvkqtdshTG+sAnPgsN7ipUv209Rqwr2MRunUGeuasV4kwqdU3ROqweoyJUibsXVmVY7sL40KQnisA7kpimq+QpaLZKMjraFPQpoh8ptzX2m26zpskFfaYVow19voC2GysOX1GMGbiAO8mFRbde1+Guzd/FB5FqYLuuQ8zPRTIy3rqdusYWiGMawZNaGjoIUqItnniIiAiIgIiICIiAvF9rMDuucRk/6h36j36r2io7ZwXzaZA/ULt7+HVRZ3GnFvx124/i2cVrnCFvNpUoefLktTjKcagzfzXLZ7fQY13mVDTdfLRZteJvJE6H3WDCc+HkjXguM2kWjIFVaRjVKr1qqnLxcHPRVahm35dSrqKlcKE1DG7bjkJ8VYew3OmUqIiDlKmMtIgvj3E5lfSF9jxVumdrAsMTosAOKn+WZgXWO6pZ2sWhXKQ+m3VQMGisAeAUVMpupzWbgstxWY19o08l2L4cbM+VhvmEfVVM/8RYe56hcz7P7NNetTpD+50E8Bm49AF3WjSDWhrRDWgADgAIAV8T8uXn1+GaIi0coiIgIiICIiAiIgIiIOf8AbfZm4/faPpdcd+o914rENXZdu7PFei5n92be8ZfwuQYyluugyIOYzHGyw5M+3rfD5e8+N/DWPED18lG03Viu38Crf3WGuV/Dis3d30zq2gwDeb69c4VepEdcvurDakjdm2f5KgfcARf+SkhrStU8s+fijxkY5d/5KzAzXypp+QrdMbUVQaePNREKxur5F5KtGOtIl8jldZlnNfSO+URPZTb5LJqze6wnpwQjhCiJ16j61v3WdISsCzRbfYGy3V6rabBmegAzJ5KzG3qPefC/ZMNfiHDP6Gerj6DxXvlX2fg20ababP0tEd/E9SrC1k6jz968r2IiKVRERAREQEREBERAREQFz3t3sncqfMaPpfnydr45+K6Eqm1MC2tSdTdrkeBGRUanca8PJ4a7cRxDbWGWapvIIyg92fmt5tjAOpvcxwhzTB4eOq09Sjbu85XNZ09ya8p2qvz0HcfvnyXwOGonhos6tMRYlRFlpn87lKtHCNbHmjgIGq+uvfj0CxKmM9Rge5YnyWbWZrFwUs+kbysHKQs/M18a1E9MW5hWWBGMvfqrdDDlzg1rSSTAAFzOQCRXd6Y4XDue4NaCXOIAAFyeAXZexvZsYSnLr1Xj6j+3/aFW7GdkxhmipVANYjvFOdBz5r1a1zlwcvJ5ep9CIiswEREBERAREQEREBERAREQEREGk7SbAbiWyIFQCx0PI/yuZbU2Y6m4tc0g2kHNdoVXH7Pp1hFRoPPUdxVNZ7dPD8i8fr8OEuoR+dVDUocF1fGdhabjLKhHItnzBChZ8Pmf3VT0b7kqvg6f+Xly5lDP2WTMN6rr1DsNhm3O+7vdA/6QFtMLsDDU/wBNFk8SN4+LpU+DPXyp+I4pS2Y912sce4E+ir1cEWn6gQeBC/QjRGVlDisHTqCKjGuH+4AqfBSfKv5j8+Pw918GGvlkuz1+xGFcZAe3k11vMFT4Psjhad/l7x4vJd5ZKPCtL8vPTlmxOzlauYpsJGrjZo7z7LqHZvspSwv1frq6vOnJo0W+p0w0Q0AAZACAOgWStM9OXk5tbERFZkIiICIiAiIgIiICIiAiIgIiICIiAiIgIiICIiAiIgIiICIiAiIgIiICIiAiIgIiIP/Z"/>
          <p:cNvSpPr>
            <a:spLocks noChangeAspect="1" noChangeArrowheads="1"/>
          </p:cNvSpPr>
          <p:nvPr/>
        </p:nvSpPr>
        <p:spPr bwMode="auto">
          <a:xfrm>
            <a:off x="161925"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4" name="AutoShape 53" descr="data:image/jpeg;base64,/9j/4AAQSkZJRgABAQAAAQABAAD/2wCEAAkGBxMTEhQUExQUFhQVFRUVFxUXFRUUFBcVFBQWFxcUFBQYHCggGBwlHRQUITEhJSkrLi4uFx8zODMsNygtLisBCgoKDg0OGhAQGy0kHyQsLCwsLCwsLCwsLCwsLC0sLCwsLCwsLCwsLCwsLCwsLCwsLCwsLSwsLCwsLCwsLCwrNP/AABEIAMIBAwMBIgACEQEDEQH/xAAcAAEAAQUBAQAAAAAAAAAAAAAABQIDBAYHAQj/xAA6EAACAQIDBQQIBAUFAAAAAAAAAQIDEQQFIRIxQVFhBnGBkQcTIjJSobHwFULB4RQjctHxM0NigpL/xAAaAQEAAwEBAQAAAAAAAAAAAAAAAQIDBQQG/8QAKREBAQACAQQBAgUFAAAAAAAAAAECEQMEEiExQRNRBSJhscEUMjNCkf/aAAwDAQACEQMRAD8A7gAAAAAAAAAAAInM+0eHoScZ1PbX5IpyluvZ23b1vIKfpBp3tCjN/wBUox+lzHLn48bq1FykbmDTqfpAo/mpVFzs4y+tiWyntVhcRLYhUtPhCacJPpG+kvC5bHlwy9U7omwAaJAAABqeP7dUaVeVLZbULqctpRalF2ezGVtpXvx4E1k2eUcUpOjJy2bbV4tWb4X3N6cCszxt1Km42JIAFkAAAAAAAAAAAAAAAAAAAAAAAAAAAGodsu0MofyqL9r88lq4/wDBK298+BsGeY9UKM6jTdlZW37UtFrwOSVZzTvJ3ve7vd975s8XV8l/x43VqmeWlipVT57Ra9Yr3b2Xzdop+L0fcV1ZJ6NprqW3hIvVJHk4+KYz0xXakFJXaTvukuXeRmJoyi/iXXRrqpLqX5YTZ1i3B810+K29d57692tUW0uMlaMlwbs9H3aFtSIbZ2P7fyi40cVLah7qqS0qQ4Lb+OP/ACWq434dKqYynGO3KcFC19pySjbntXsfOuWwVbE0qSV6cqsItyW9Skl7qei5q517J+xGAwiTqOM521lUkoq/NRb082eviz5O37t+PdnlLVO1eHvs0tuvLlSg5r/1pHyZTOvjq3uU4UF8VR7c7c1FaJ96Mmnm+DpLZjVoRXKMoJfIrWf4Z+7XpN8Ftx1Ne3K/3Zf8a9t+I4dnlRylJ3bbnK7fF7Tbfi9fE7H2EyV4XCQjJWqT/mTXJyStHwVl33OPxntVMP7O051Ytx3f7lmvK536nVi9zT7mmePoJLcsmnJvSsAHSYgAAAAAAAAAAAAAAAAAAAAAAAAAA1nt6r0I2dn6xNK2+0ZeVrnOquFqPlrzOhduN1LS/v8An7Jz6pOcm730+9eZy+a282Wv0Y8ntjyy2FntO7t3/e4w55bG/s3T6Oz70zJnJ79fPf13HtPGRgm5rTlxb4JffArr7s/CxCvKlHbm1KC/LNe038MWtb991ZEFjMZUqyvJ6X0gvdX9y9jsRKrO8ty0S4JffE8wmH2m7dy72TuSG/iK8LFw9rdZXT67k795kYeo5K97vxMHNsTGMlTT93f32Vl4fqSOUYiNtY3++49XDPybvy7PR8Nxw3Z7YOMzCUXrp1aI2eNnK7T1XL6mzZlgVUi3BX5x/N4czWq0YxjqrNNq/Gzvo14fU0s06mGeOtaSeMl/Lpyg3e1Rp+b/AFLGHzmtBXUpLXg2voVwbeFpPjqvlE8eEnO1oSa36Rdr99jw9J47p+tZdPqTLG/dM5d25xVN/wCrP/tLaXkzb8q9I9R224wnzsnF/LT5Gi4bIZWvUcYLq7vwS/UnMvp4akvil3WXke2ZWfKeXi4cv9XTMt7W0Ktk7wb+LVeaJ6nUUldNNc07o5L+J01/tx8CSyvtGov2JNdL3XijSckrm8nS/OLpQInKs9p1bK6UvkyWNHjuNnigACAAAAAAAAAAAAAAAAAAAQvaqDdHopJy7uHzsc6rTSuo3vd35HVM0wqq0pQfFfTVM5LnFZRnKNtU5Q8na9vA5vVY9vJMr8/wy5GI43f38yDzCvtydvdju69fH6Gbja/stJ6yuvDS/fy8yOlDcul39Sm2FWlG0UvzMycfiP4emkn/ADZL2bK9uDm7/LuG0oR25W237kOL10bXw6PXpYjP4apVk3Jtt73+nRdBjh3eb6/d0+g6P6l78vX7oylTcm29W3dt723vdyRpVHG1m1zMyOXuK3FDwj3tO31PR3vquPixxx8vPxKd0lp972XPxye5pO3F6/UwKtN30TKfVF5kreDC1fr4i81OyurWa03bjLpZrVb1d+nMj6Om9d37mThNJXS59TPLLXpb6WOvSQc5NXv4FFd8U2eRnuL0amj5M81zsrK+FiGIfMSxDW4x6js7cGWoVrXXFFpv3FMsYm8sz2UWtTpnZXtfGdoVH0UuK7+hxCrPW6MvL8zlCWr05ns4868XUdNM4+mUz00nsB2nVVKjN+1b2HzXwm7Hol24ueFwuqAAlUAAAAAAAAAAAAAAAB5I5N27yz1eIlKOrqLaat7rbtp5NnWjmXbPF3qylybVuaWljDqMJni14unvPuT7NKnSvJLlp3JFFkoupNeytbXs38Kv1ZL1cLvt1+f7Ih+0VRRcKS4JTkur0in4XfieDGd10x6bg+pyzGsCmpVZtve33JLgl0Rs2BwEYw1Wu7y5kTldGyTS15mwYR3aV+vibZZT0+r4+Lsm1FPLdrei/LLY23EsnZWLOIxMYp3ELna1jMsNGK1sQdSKe79zNzvMtuT5EP6y5eN8JdeVcrF6nNKPW5H1KlmVQqJrqRV9MzbZkLEKxGQraModYyyx2pljtkYh3MarLS/ESrGPKRfDHTKzT1vQ8iymV2UKRrIxyT/Z/M5UakZJvRpro1yPoXIsyjiKMKseK16PifM+Hmdc9EWaX26Le9bUe9b7G2FcvrOPc7nTAAauaAAAAAAAAAAAAAAAAoqytFvkm/JHHs+rtzZ17G/6c/6X9Djeby9qXR7jLkdb8Lk3ajPxv1UUnDaSTs07PonfhuXcjXpVpVqspyttSd3bcuCS6JW8iVxFO9rrf/gxqVBJ2433nmmMm9Opj0mGOdzxnv2lKEmlZPRGRRxDTuYe5LU9c9DDJ7NTSYp521vs0YOd5neGj3kVVlZEfiql+JbFT6U9xZr1LsxqsrIOdnqY9adzZbWiVXTrfeVxkYsN5eQRayE9Cix5FnqkRIrtTKRalK7FWZRtF5GOd8vdoqiy1cuqRZ56vQepvXo4xexiqfV28zRImy9katq9P+uL+ZePNzY7xr6MAQNnEAAAAAAAAAAAAAAAAW8RG8ZLmn9DjedRtKXRnaDk/a3C7FWff/gz5HT/AA3L81jUasUWHo07XXLoZGIRj1H9PtGGn0Eq5Cppqro9nPe+Dfh3GNB8HuKJTKXFdcxj5EZUZmSncxqupWYpl0jam8s1GZtSny0MSdM0kVyyWoq5dUdSnZK9ktphlkqiz1yPEOBKm1qoWkX5ot2JjPK+XhUhslyMNCVKrpM2fsfSvXp9ZRS8zX4QTN99G2A28VT5Ral5K/6Fo8/PdYWu3IAGrhgAAAAAAAAAAAAAAABpHpBwPu1EtHo+9ffyN3MLOMCq1KUHxWnetxFm426fk+nyTJwnEacN1/mYdV/5JzNsG4Taa1u0Q1SL5GFj6Xjz3NxjO+hbkyqp3lmdyunolJTLEplUmWZMaLSUixMuyLLZLLKqLHgPbExnXsWDw9e7qBRUd3qURRcaPIomM8vaqCL0YFMEZdJdCVavYOjqdg9GGWbMZVGuFl4/svmc0ybBuU0jvORYL1NCENztd974eGi8C2Mc7reTU7UgADRzAAAAAAAAAAAAAAAAAAAaX26yPaXroL+rv4SOZ4qhb9Tv1SCkmmrpqzXRnM+1vZ50puUVeEtz/TvM8sXU6LqfHZXO8RAw5InMZhbXIWtFozsdnjz3GLVZaci5WRZkQ0t3HjkUTKpMomGdeWfmEVI906llHjFipP8AY8YBoQjqepFylTuIzyV0qZIYamWsPSNo7J9n54mqox0itZS4RXN9SzDk5JjN1tHo5yHbl66S9iG7rLgvDf5HTTHwGDhSpxpwVoxVl/d9TINJNOJy8lzy2AAlmAAAAAAAAAAAAAAAAAFmrMD2dWxgY+cZxcZq6f3ddTzEVSLxNcLRqWeZRsN21i9z/vyZp2aYG2qR0bF4jea5mFCDvZW6cPLgZ3F0eDq7j4yaFXpmLOJOZhhLN2IerCxTtdbDlmU8MZspkVTLTY0XJcueKWhQmNslXuVxLi+/8Fn1nU9g7hW5xdijPw2HZTg8NqtLvktWbTlGUJtOpu+Fce9k6efl55jFPZ/IZ4iVo+zBe9N7l0XN9Dr2R4alh6ap0lZcXxk+cmazgaqikopJLcloiZw1cvPDlc3Jc62WFW5cTIrD1TPpTLMF4ABAAAAAAAAAAAAAAAAAWK0S+eNARGIgRWJpGy1aFzCr4QhaVp+KpMh8VQZu9fAdCNr5b0IXmTQMZhmQOMy+XD78TpeIynoR9fJuhGm2HLcfVcsxOFqL8r8NTFlTn8EvKx1CrkfQxpZD0Gm39Vk5v/D1H+Xza/Q9WBqvl5v+x0T8A6FcMh6DSt58r8tCoZTN735Il8HlKXM2+lkfQzaOTdBpS8tvygMDg7blYm8Jh2SlDKehJYfLehOmdyYWEokzhaTL2HwBI0cISytUYeBI0YnlKhYvpEq2vQAEAAAAAAAAAAAAAAAAAAAHjiegC3KimWZ4NMygBGzy5FieVLkTICdoCWULkW3ky5GxnlgbrW/wZcipZMuRsVj2wO6tfjlHQvwypciZANo2GXIyIYNIygELcaKRWkegAAAAAAAAAAAAAAAAAAAAAAAAAAAAAAAAAAAAAAAAAAAAAAAAAAAAAAAAAAAP/9k="/>
          <p:cNvSpPr>
            <a:spLocks noChangeAspect="1" noChangeArrowheads="1"/>
          </p:cNvSpPr>
          <p:nvPr/>
        </p:nvSpPr>
        <p:spPr bwMode="auto">
          <a:xfrm>
            <a:off x="323850"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sp>
        <p:nvSpPr>
          <p:cNvPr id="25" name="AutoShape 55" descr="data:image/jpeg;base64,/9j/4AAQSkZJRgABAQAAAQABAAD/2wCEAAkGBxITEhUUEhQVFhUXGBoYFxgYFxUYGhgaFhoXGBoXGBgYHCggGBolHBgVITEkJSkrLi4uFx8zODMsNygtLisBCgoKDg0OGxAQGiwmHyY0LCw0LCwsLCw0LCwsLCwsLCwsLCwsLCwsLCwsLCwsLCwsLCwsLCwsLCwsLCwsLCwsLP/AABEIAOEA4QMBIgACEQEDEQH/xAAcAAEAAgMBAQEAAAAAAAAAAAAABAUCAwYHAQj/xAA5EAABAwIDBQYEBQQDAQEAAAABAAIRAyEEMUEFElFhcQaBkaGx8BMiwdEjMnLh8QcUQoJSYsKiQ//EABoBAQADAQEBAAAAAAAAAAAAAAABAgMEBQb/xAApEQACAgEEAQMDBQEAAAAAAAAAAQIRAwQSITFBEyJRYXGBBTIzUpEU/9oADAMBAAIRAxEAPwD3FERAEREAREQBERAEREAREQBERAEREARUPaztPTwTaZc0vfUdusYCBMRvEk5ASO8hWmy9oU69JtWmZa7xBFi0xkQZBVdyuvJO11fglIiKxAREQBERAEREAREQBERAEREAREQBERAEREARYVarWiXENA1JAHiVTYntVh2khrviEaN+5VZTjHtlowlLpF4i4zF9sX/4MaPFxHcoR7R4h2dTpAAXLLXYkbx0s5HoCLzWvtSscqj+m84fVQjtGtP53+JWD/U4eEx/zP5PV0Xm2H2pUB/M6f1u+6hdoe02IZS3G1HA1LTMnd/yicuHerQ/UoSdUyHp2ldlV/UbbDcTit1kFlIbjSNT/kehNu5Xn9JcViN57dxzqJ/O6wa2oNRP5i4QCBMQ02yXB4bCFzgBqvXdgbQGGoU6O4CGiJba+ZJ4kmVWGaPqXJ0XcXspI65FAwu16L7BwB4OsfsVPXoxkpK0zlaa7CIisQEREAREQBERAEREAREQBERAERQ9q7TpYematZwa0eJOjWjUo3RKTbpEp7wASSABck2A6lcjtvtxTZLaADj/AM3Wb/qD+b3muI7Rdq6+MfDARSBswWHV5/yPkNOJh4TBvOe74THeVw5tT4iepg0CSvI/wW1TbdWs7ee4u/2EDoMgs6RacxfoscLsuLmO7LzU9uBjJeZk3PmzqeyPETXUw5AEZefmtMDI2PvzU5tOBEHp9v2WvFU5HEeNlyZE07MZMjvbP6hwH1Ud4IPBbt/d96KVtEsLQ6RIUQi5JszuiHTN5JsbcP5VBtx4fWMZNAaPX6hWFTE/yqYOl5cdSujCq5KT/bRc7Bw4aTUOlm9f2HqrkYlzrkwNCcz0CrsIQGgHT1N7qY2tf5u6M/2VXkV8muNxiuTb8U6C/E5+CttmbVrU9SW8DlHfcKsZJyAHVZ/CMiH9YMWWsMzjymXkoyVNHcYDazKkA/K7gcu4qxXntK2TyY5yrzZm2HNgPu3zHRelg1yfE/8ATgy6auYnTIsKNUOEtMhZr0OzkCIiAIiIAiIgCIiAIiICPj8YyjTdUqGGtEk/QcSTaOa8Z7Rbafja2++QxsimybNHHm46n6K3/qR2j+LV+Ax34dM34OcMyeQyHfyXGNqkgQYA1XDqMlvaj1dHp6W59k0l3FrQO8qx2fTc+JBI5m3hkoOCogmYnm6/gNF0WCIA1K4Wz0JPaqXZvpbPaMy3whWNPCt/xMLRh3uOYaPMqa2uBmR0VLTOXJOZ8fQ45C6h4lvAmFO+I05FRK+S5cy+Dn3WymrniqytirFs+wpW2Ja2BnmFUOMglWxQ4ssYOrzZfAQBJ4qLQMuX3aFQDdHf7811beaM2WNLGGIVrg6lrrlMHVkq+wu/z9FjlxpF4l/hq28dR3jopTqTTbeHWb/squnhDGam0qG6czJXM/sXb+CW5m7pPu0rPf1/bqtDpmRMrF2LGSsuGTGMmW+zce6m6xkaic+5dbhcS2o3eb4cOS8/oCCLzx96K52Xjiwz4jiPuvV0mpcfbLox1GDdyuzrUWFKoHAOaZBWa9U80IiIAiIgCIiAKi7ZbY/tsM5wMPd8rORObu4T3wr1eQ/1V2r8Ssac/JTG7/sbu+3+qpOVI2wY980jhH1/iOLjlw4qbhHyROWg4qlZWExopeGxZjgAYkZnkOAXnyTZ9BFUqOnpVGt/Me7rpCs6FXeAvujgM466LmcKZO8892g5DiVPpYob4jOOPmVzz+hLh8HT4YaDLiTKsKAaMlR0cbachHitlHGOqWFgNVUweKUu+i3fXDdRGohYPG8LCFqoADTvWYMGL3Mm8+CycfBjLGvBQ7VpPiCCeECVztdxE8tF6M45LXicLTcPmaD1CQ9vBhTPNsHx5qS/ZFWs+Y3W5SfoF3DdmUW3axo6BbjR5KZZX2iqiUuydg06YEiTxKuf7VmoC+CW2NwfLqpDPlFyq1fZr6Rpdh90SDAGhyWbXDUdDxWYdETloeC2upBwhwHvmo2FlGuzX8MyLLTXotNnBZsmn+Y7zdDmW9+oW4kERfrZXS4NlcfsU9aiQPkvyvIW7Z+PIs7pw/hbKgIN/wA2jtHcjwUY1WkwRY+R4KVwzppSVM7Ds5joO4cnG3I/uukXneAqbsCcsrrvMBiN9gOuR6herpclraeLrcW2W5EhERdZxBERAEREBpxuIFOm95ya0u8BK/OvajEOe83uSXE9TJXt/bvE7mEcNXuDf/R8m+a8K22Lg8SY99ywzPg9DQx5sqDEgDTP6qfh3jOIAy+6rQyLZ6n6BT6EuFrLll0evEtcJDrnuWzCtJJJyiT04LVSrAC2iwfirWudVg02aRtlozFlxjJoz6K9wT7CFy2Cfk3vd3K/w9ZVaoZFxRZ1MREAXJUinUgBU2HqS8kmSMuQW6liN554C33WdNmbx+C4dUyW4PVUK8l18slIZiIaCeSUZSxk1bGlaWi0meWeq2UmuP5RqqbPBg4o14jK598F83bbpuYUluE3gQT71UmjhQACLniV0Qwt9lt6iiDhmPI+a0WP35KThcO8AgwYMA8R91KewT5FfMNax0Nui19FIrKdrghV5FiInJaqbedx9dVa1qYNjkoxoi5GmYVJYq5JjP2le8nI3HBQ8fQINrmLHIkDTmeCnYhwvpz68FFr4gFhDsxqMxGseC565OmDfaI+DrXLH6XDl2fZfGSSw93OPZ8FwdMmSI+Yew4cQVebLxu7Ua46EHu1XRp51Ipq8O+Do9DREXrnzoREQBERAcT/AFKrfLTb+px8gPqvI9psLugK9P8A6j1PxQODB6uP2XnNUZrmy8nq6RVFHNVT8wbzurCiBl3qNiMOWu6qQ0W6rmmekfajzI5n7Qsg6JlZOA3mwtW0bNJ1JhVXwaRZN2XXHzE6x9VeUXw3hZcphyRA4roadQAZqmRUXkiXQrwwEyDeV92dWG6SdSoGNxB3YHCV9w28G24BU8Epe0scNivmOrZJPmrvDVmGLXJBErlaDg3eFoAz5qxr1fkB4QfRS3RWcLZ2vxJCyZUVJg9pNc6MiGmQeqk0cc0ujeGvlmt01Z57xNFsK0ROq3MeqepjGARvC181sftKnu7+8I0jkrbkivpPwi3N/Raa9Vsb0i35uXVUG0NsOe0tZ8sxebyDMQOIVVUrbxLSTHDS8eapLMvBtj0rfLOoq7VpggB0lwJbBtlxVNj9oVGvDpO7k4DUH1XP06ssdnvMMi8e9VZtriq0AjMEa5/RYym5HWtPHH9S6q4gRxkeyqjH2lzTBv5DK+q+7OqubFN9yBY8haFsxQLsrSL8rLFy5plIpQlRApVwHbxOQGXmI81e4chw3h7n6Ljq9MhxaSJ8uPdaV02AqQGzlEW5D34rWHdmueHHB6dsurvUaZ13RPUWPmFKVZ2cdNBo4Ej6/VWa9iLtI+UyqptBERWKBERAeb/1BvWd0aPIFcHiaZjqvQu39H8WeLQfp9Fw+Kp381hPs9XTP2oo8ZSz4gKPhnHdAI9lWVeleON1FqtAXNNcHoQd8GEQ3vUPHHIKYySJPgq7ETvSVSK5Nom2hU+YWVpSrzyiyqsO3UqfG7781E0jXwZ4iraB081Lw1azOdz5qmY8yrSwIM5fZQ40WfVGtr5Bj/J0dVb1DLWtk/xxVIGEbovmSO+FZB0m55SPRUmgzB2M/FaROo8cvVWNOvl75KoxDT8RvO0nrFlNAjLjwUSj8CUUTX1pEcpWyjVJojjp4qG1wynNaw6Ke7r91WhtLSkd4crHnooz3FpaZkSRPLRfMHWGRzI9BHqtxpy09LQNRfxUslcMi06fzk8c7aceqsMM4AQRcdFEwLSY8DP0W1lLe3yCbRbJUovLnhkjFVQ2ox2Qdnwi/vvUzFVQI8PFUO0KpLQI98le4eoH0WmLxfuUONswyRpJ/gi1MCHEOGt45HPv+6m4IEM3eBz8x9lCpYjdAvcH1+qm0buBGRjvOq2gik26pnoHZd80j+r1AVyqTsqPw3dVdr1cf7UfM6j+RhERXMQiIgOR7f4eWseObT6j6rz2uy/JeudpcJ8TDvGoG8P9b+kryvFNWORcnoaWXtoosQzxCg1RmCrSo38RQ3U5Jn+Fi0elBlexjhMXEqM+mS7uVhhhIPUr7/bwTqsnwzpUiOGQ0D3dbMQQBE6cVk5kiZ19hQ8QD5qtWapkaVaOqfKDxHcFVKyJhjbaaqZEo20nS8BbmumYy+x8ljSaC7hAn9kwrRLh6ZLJl7McXUO80c/qFPa6RIM39hQMTSJc2NM+S2UXQMpiynwQbsc75QdYz4LbSMgTPELTV+ZnfHhxWTQQ22ZGfUc+aiuAuibSktN7zI1iFOFWDAVbsoHdvp9VPeBA0Ko7JlV0AYPygwc/qt2EmSLcZjgVqY/SNY/dSmANAN8s9PdlEUUlLijRVogNJAm9vC63bJM0y05yR43WGFpk70m0z781s2fSIc8d4KtRST4aItNsVi2NLef7q6wrCIB4W99QqdstxGWZt4Qr+nZ7emfgtYqzDLI7bsy38Ini76BW6hbGp7tFvOT4lTV6UFUUfOZXc2wiIrGYREQHwheXbe2caVZ7NAZHQ3C9SXNds9nb7BVAu2zv0nLwPqqTVo3089svueW4mleVW1WWde5v4LocRRk++9U+Po3garnZ7EGVlEQJ5qTQO8fFY/2510X1zC3Lqs5KzoR8c3iPRVWLeZ3bxorl9okKDiaYLhHFUSNUyC4C0BWpZYdFExjA2B7hT90FognrqpZazDDgQTrkPFfdnuu+OMrYKfyxGfFY0nhsgC5Ko+i1n1v5XcbXQvA+WNJnvy8lsoiRunj66LGtR+YGbNBB5qEibDLgEZfstu6YF7rbhaI3R0ujyQ4DlrxCUE+TPA047/PkpLKLxPj9lroO3ZJ99Fq/vXEjKJ+tpVaJt2WRNp6e+a3UH6d/8LS4/Lms6dIFozn35ojN1R9wuIBeQLTaFIbLSb2Oai0sL89vHW6OeSI/7ROfmpq2VlXgl06W9UD4sAZ+wVnsumXuBP6QOJKjbPFgNdV03Z3BS9pizbnrot8cbZw6jLtizqqTIAHAR4LJEXeeCEREAREQBY1GBwIIkEQRyKyRAeW9oNmuo1S3TNp4tOR+niufxtOSPovXe0OyRiKcD87bsPq08j9l5bjKBaSCIMxB0IzBXPONHraXLvX1KuqyAo9MznoYU+oJUXc3XHndYs74mrFC0cFFp4eYPBT3QV8pUfmvbkqGqdIrNqUJhwBiL9QpOy6oIuL+GSk4qja5trwuomBpkSLclHglco34h9pHHVYOtNl9r0ZBGd1sptJcoLojPsSZzIy5eik71pKwrEExrM9yzA+Unh68kJJNNx3YA/dfcREC18r818o1gJ0svuIMuYdP4UELs1N3iSCNIC00qRlt4v32VjTMyMjxWzDUOQ98EonfRmyC05n05L5Te4PInIDSOK21WxEcUbSl0wcvfklFNxIGucxeStdKmC1o7ylWd102045qZs2llbSytGJjJ0rLPZlBdtsfDblMcXX+3vmqfYWzpgnIZ8+S6ZdmKFcni6rLudIIiLY4wiIgCIiAIiIAua7WdnvjNNSmPxALj/mB/wCh5rpUUNWqLwm4StHiTmEEzpYjVRMdRmDw+q9V7SdmG15fThtTXQP68Hc/Hl59jMO+mSx7S1w0Iv8AuuScXFntYM8ci47KZkeGizrzbhlMrY+nun1WVZgc2APfJZs60xXjdtn91DpDxVlUpbzANYVaaBaZ981UtA2UqfLvWoPM56+S2sed5vP391kLOMjOEotZH3YqAnUKTU3ZtN7jktWLpkkcllUbcRaIHedUomzKp8ogi5CkUX2Gtsytj6YIvBGaxfA04WUopdmIENJm8qVhXQBwiStFegbWtmsxR+URNzF0oNpolzvGBl7K30IklYspRqpWEw05pRjJqj5/abwjiZKu9h7LLjl1PALdsnZJdYWA196rrMLhm027rR+66MePyzztRqaW1GVCiGNDRkFsRF0nmBERAEREAREQBERAEREAUDauyaWIbFRtxk4WcOh4cslPRQ1fZMZOLtHmu2eytajJaPiU+LRcdW/aQqB9OLjJe0qt2jsKhWu5kO/5Nse/Q98rCWH+p6OLXtcTX5PKGTrotOMFp0Xb7Q7E1L/Ce1w4OG6fEWPkqCvsLEU5D6L45DeHi2QsHCS7R6GPUY5cpnMT74d6m5tBK308I27Ta+Sz+ENBbhkq2b2Qab7jjJ6LVUqHfi1yNOCsm0BkWxF18fhATrBvdCbRlTF9Ms/5Wf8Abbxn7LaKAgAeikYTBkWuSURm5URxTk5W6qW3DAkcArfCbCrOEBhA4m3qrzBdmGiPiOnkPuVpHHJnLk1WOPk5jB7PLrRJJtA0XU7N2DEGp3NH1Vzh8MxghjQPfFblvHEl2edl1cp8LgxYwAQBAWSItjkCIiAIiIAiIgCIiAIiIAiIgCIiAIiIAiIgNNfC03/nY136mg+qhVNgYU50Wdw3fRWaKGkyynKPTZTu7MYU/wD5/wD0/wC6xPZbC/8AA2/7O+6ukUbI/Bf18n9n/pW0tg4ZpkUxPMuPqVOo4djfyta3oAPRbEUqKXRSU5S7YREUlQiIgCIiAIiIAiIgCIiAIiIAiIgCIiAIiIAiIgCIiAIiIAiIgCIiAIiIAiIgCIiAIiIAiIgCIiA//9k="/>
          <p:cNvSpPr>
            <a:spLocks noChangeAspect="1" noChangeArrowheads="1"/>
          </p:cNvSpPr>
          <p:nvPr/>
        </p:nvSpPr>
        <p:spPr bwMode="auto">
          <a:xfrm>
            <a:off x="485775" y="327630"/>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a:p>
        </p:txBody>
      </p:sp>
      <p:pic>
        <p:nvPicPr>
          <p:cNvPr id="27" name="Picture 4" descr="Brown Bear, Brown Bear, What Do You See?"/>
          <p:cNvPicPr>
            <a:picLocks noChangeAspect="1" noChangeArrowheads="1"/>
          </p:cNvPicPr>
          <p:nvPr/>
        </p:nvPicPr>
        <p:blipFill>
          <a:blip r:embed="rId2" cstate="print">
            <a:grayscl/>
          </a:blip>
          <a:srcRect/>
          <a:stretch>
            <a:fillRect/>
          </a:stretch>
        </p:blipFill>
        <p:spPr bwMode="auto">
          <a:xfrm>
            <a:off x="1943100" y="870123"/>
            <a:ext cx="1504950" cy="1600817"/>
          </a:xfrm>
          <a:prstGeom prst="rect">
            <a:avLst/>
          </a:prstGeom>
          <a:ln>
            <a:noFill/>
          </a:ln>
          <a:effectLst>
            <a:outerShdw blurRad="292100" dist="139700" dir="2700000" algn="tl" rotWithShape="0">
              <a:srgbClr val="333333">
                <a:alpha val="65000"/>
              </a:srgbClr>
            </a:outerShdw>
          </a:effectLst>
        </p:spPr>
      </p:pic>
      <p:pic>
        <p:nvPicPr>
          <p:cNvPr id="35" name="Picture 4" descr="http://images-partners-tbn.google.com/images?q=tbn:ANd9GcSjjXtrtrgwkVRCc9DrLb3HFhRFrzP94g4qa8YQ97ZO6CZhaHhDVY8VUWU:http://i.istockimg.com/file_thumbview_approve/17984478/2/stock-photo-17984478-child-drawing-a-tree-with-color-crayone.jpg">
            <a:hlinkClick r:id="rId3"/>
          </p:cNvPr>
          <p:cNvPicPr>
            <a:picLocks noChangeAspect="1" noChangeArrowheads="1"/>
          </p:cNvPicPr>
          <p:nvPr/>
        </p:nvPicPr>
        <p:blipFill>
          <a:blip r:embed="rId4" cstate="print">
            <a:grayscl/>
          </a:blip>
          <a:srcRect/>
          <a:stretch>
            <a:fillRect/>
          </a:stretch>
        </p:blipFill>
        <p:spPr bwMode="auto">
          <a:xfrm>
            <a:off x="2018903" y="4363802"/>
            <a:ext cx="1662906" cy="12397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6" name="Picture 2" descr="spelling dictionary for kids 1 the measured mom Help young writers edit: Get a spelling dictionary for kids! "/>
          <p:cNvPicPr>
            <a:picLocks noChangeAspect="1" noChangeArrowheads="1"/>
          </p:cNvPicPr>
          <p:nvPr/>
        </p:nvPicPr>
        <p:blipFill>
          <a:blip r:embed="rId5" cstate="print">
            <a:grayscl/>
          </a:blip>
          <a:srcRect r="16667" b="8889"/>
          <a:stretch>
            <a:fillRect/>
          </a:stretch>
        </p:blipFill>
        <p:spPr bwMode="auto">
          <a:xfrm>
            <a:off x="4654553" y="4325674"/>
            <a:ext cx="1590559" cy="128599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8" name="Picture 37"/>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781175" y="6477000"/>
            <a:ext cx="1966119" cy="1442358"/>
          </a:xfrm>
          <a:prstGeom prst="rect">
            <a:avLst/>
          </a:prstGeom>
          <a:ln>
            <a:noFill/>
          </a:ln>
          <a:effectLst>
            <a:outerShdw blurRad="292100" dist="139700" dir="2700000" algn="tl" rotWithShape="0">
              <a:srgbClr val="333333">
                <a:alpha val="65000"/>
              </a:srgbClr>
            </a:outerShdw>
          </a:effectLst>
        </p:spPr>
      </p:pic>
      <p:pic>
        <p:nvPicPr>
          <p:cNvPr id="40" name="irc_mi" descr="http://static.ddmcdn.com/gif/how-to-make-toys-1.jp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29164" y="6646565"/>
            <a:ext cx="1623216" cy="1227364"/>
          </a:xfrm>
          <a:prstGeom prst="rect">
            <a:avLst/>
          </a:prstGeom>
          <a:ln>
            <a:noFill/>
          </a:ln>
          <a:effectLst>
            <a:outerShdw blurRad="292100" dist="139700" dir="2700000" algn="tl" rotWithShape="0">
              <a:srgbClr val="333333">
                <a:alpha val="65000"/>
              </a:srgbClr>
            </a:outerShdw>
          </a:effectLst>
        </p:spPr>
      </p:pic>
      <p:pic>
        <p:nvPicPr>
          <p:cNvPr id="41" name="Picture 40"/>
          <p:cNvPicPr/>
          <p:nvPr/>
        </p:nvPicPr>
        <p:blipFill>
          <a:blip r:embed="rId8" cstate="print">
            <a:grayscl/>
            <a:extLst>
              <a:ext uri="{28A0092B-C50C-407E-A947-70E740481C1C}">
                <a14:useLocalDpi xmlns:a14="http://schemas.microsoft.com/office/drawing/2010/main" val="0"/>
              </a:ext>
            </a:extLst>
          </a:blip>
          <a:srcRect/>
          <a:stretch>
            <a:fillRect/>
          </a:stretch>
        </p:blipFill>
        <p:spPr bwMode="auto">
          <a:xfrm>
            <a:off x="1665451" y="8078558"/>
            <a:ext cx="1228671" cy="1121227"/>
          </a:xfrm>
          <a:prstGeom prst="rect">
            <a:avLst/>
          </a:prstGeom>
          <a:ln>
            <a:noFill/>
          </a:ln>
          <a:effectLst>
            <a:outerShdw blurRad="292100" dist="139700" dir="2700000" algn="tl" rotWithShape="0">
              <a:srgbClr val="333333">
                <a:alpha val="65000"/>
              </a:srgbClr>
            </a:outerShdw>
          </a:effectLst>
        </p:spPr>
      </p:pic>
      <p:sp>
        <p:nvSpPr>
          <p:cNvPr id="16" name="TextBox 15"/>
          <p:cNvSpPr txBox="1"/>
          <p:nvPr/>
        </p:nvSpPr>
        <p:spPr>
          <a:xfrm>
            <a:off x="2921336" y="8482661"/>
            <a:ext cx="4442052" cy="400110"/>
          </a:xfrm>
          <a:prstGeom prst="rect">
            <a:avLst/>
          </a:prstGeom>
          <a:noFill/>
        </p:spPr>
        <p:txBody>
          <a:bodyPr wrap="square" rtlCol="0">
            <a:spAutoFit/>
          </a:bodyPr>
          <a:lstStyle/>
          <a:p>
            <a:r>
              <a:rPr lang="es-ES" b="1" dirty="0"/>
              <a:t>¿Por qué hay un agujero en </a:t>
            </a:r>
            <a:r>
              <a:rPr lang="es-ES" b="1" dirty="0" smtClean="0"/>
              <a:t>esta piñata?</a:t>
            </a:r>
            <a:endParaRPr lang="en-US" b="1" dirty="0"/>
          </a:p>
        </p:txBody>
      </p:sp>
      <p:sp>
        <p:nvSpPr>
          <p:cNvPr id="42" name="TextBox 41"/>
          <p:cNvSpPr txBox="1"/>
          <p:nvPr/>
        </p:nvSpPr>
        <p:spPr>
          <a:xfrm>
            <a:off x="1469969" y="5791200"/>
            <a:ext cx="5559761" cy="707886"/>
          </a:xfrm>
          <a:prstGeom prst="rect">
            <a:avLst/>
          </a:prstGeom>
          <a:noFill/>
        </p:spPr>
        <p:txBody>
          <a:bodyPr wrap="square" rtlCol="0">
            <a:spAutoFit/>
          </a:bodyPr>
          <a:lstStyle/>
          <a:p>
            <a:r>
              <a:rPr lang="es-419" b="1" dirty="0" smtClean="0"/>
              <a:t>¿Qué hace el ilustrador para enseñarnos sobre las piñatas?</a:t>
            </a:r>
            <a:r>
              <a:rPr lang="es-419" sz="800" i="1" dirty="0" smtClean="0"/>
              <a:t> </a:t>
            </a:r>
            <a:r>
              <a:rPr lang="es-419" sz="1000" i="1" dirty="0" smtClean="0"/>
              <a:t>Mostrar  a los estudiantes el cuento: </a:t>
            </a:r>
            <a:r>
              <a:rPr lang="es-419" sz="1000" i="1" u="sng" dirty="0" smtClean="0"/>
              <a:t>Una piñata</a:t>
            </a:r>
            <a:endParaRPr lang="es-419" sz="1000" i="1" u="sng" dirty="0"/>
          </a:p>
        </p:txBody>
      </p:sp>
      <p:pic>
        <p:nvPicPr>
          <p:cNvPr id="37" name="Picture 36"/>
          <p:cNvPicPr>
            <a:picLocks noChangeAspect="1"/>
          </p:cNvPicPr>
          <p:nvPr/>
        </p:nvPicPr>
        <p:blipFill rotWithShape="1">
          <a:blip r:embed="rId9" cstate="email">
            <a:extLst>
              <a:ext uri="{28A0092B-C50C-407E-A947-70E740481C1C}">
                <a14:useLocalDpi xmlns:a14="http://schemas.microsoft.com/office/drawing/2010/main"/>
              </a:ext>
            </a:extLst>
          </a:blip>
          <a:srcRect t="4446" r="2869" b="10349"/>
          <a:stretch/>
        </p:blipFill>
        <p:spPr>
          <a:xfrm>
            <a:off x="4563628" y="909251"/>
            <a:ext cx="2257039" cy="1447800"/>
          </a:xfrm>
          <a:prstGeom prst="rect">
            <a:avLst/>
          </a:prstGeom>
        </p:spPr>
      </p:pic>
      <p:pic>
        <p:nvPicPr>
          <p:cNvPr id="39" name="Picture 3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293162" y="2649182"/>
            <a:ext cx="1114387" cy="1508882"/>
          </a:xfrm>
          <a:prstGeom prst="rect">
            <a:avLst/>
          </a:prstGeom>
        </p:spPr>
      </p:pic>
      <p:pic>
        <p:nvPicPr>
          <p:cNvPr id="44" name="Picture 4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467002" y="2696722"/>
            <a:ext cx="1957388" cy="1210334"/>
          </a:xfrm>
          <a:prstGeom prst="rect">
            <a:avLst/>
          </a:prstGeom>
        </p:spPr>
      </p:pic>
    </p:spTree>
    <p:extLst>
      <p:ext uri="{BB962C8B-B14F-4D97-AF65-F5344CB8AC3E}">
        <p14:creationId xmlns:p14="http://schemas.microsoft.com/office/powerpoint/2010/main" val="18185119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750320607"/>
              </p:ext>
            </p:extLst>
          </p:nvPr>
        </p:nvGraphicFramePr>
        <p:xfrm>
          <a:off x="4483577" y="9102648"/>
          <a:ext cx="2667000" cy="420236"/>
        </p:xfrm>
        <a:graphic>
          <a:graphicData uri="http://schemas.openxmlformats.org/drawingml/2006/table">
            <a:tbl>
              <a:tblPr/>
              <a:tblGrid>
                <a:gridCol w="2667000"/>
              </a:tblGrid>
              <a:tr h="87949">
                <a:tc>
                  <a:txBody>
                    <a:bodyPr/>
                    <a:lstStyle/>
                    <a:p>
                      <a:pPr marL="0" marR="0" algn="ctr">
                        <a:lnSpc>
                          <a:spcPct val="100000"/>
                        </a:lnSpc>
                        <a:spcBef>
                          <a:spcPts val="0"/>
                        </a:spcBef>
                        <a:spcAft>
                          <a:spcPts val="0"/>
                        </a:spcAft>
                      </a:pP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RI.K.7</a:t>
                      </a:r>
                      <a:r>
                        <a:rPr lang="en-US" sz="800" b="1" i="0" baseline="0" dirty="0" smtClean="0">
                          <a:solidFill>
                            <a:srgbClr val="000000"/>
                          </a:solidFill>
                          <a:latin typeface="+mn-lt"/>
                          <a:ea typeface="Times New Roman"/>
                          <a:cs typeface="Times New Roman"/>
                        </a:rPr>
                        <a:t>              </a:t>
                      </a:r>
                      <a:r>
                        <a:rPr lang="en-US" sz="800" b="1" i="0" dirty="0" smtClean="0">
                          <a:solidFill>
                            <a:srgbClr val="000000"/>
                          </a:solidFill>
                          <a:latin typeface="+mn-lt"/>
                          <a:ea typeface="Times New Roman"/>
                          <a:cs typeface="Times New Roman"/>
                        </a:rPr>
                        <a:t>DOK 3 - Cu</a:t>
                      </a:r>
                      <a:endParaRPr lang="en-US" sz="800" i="0" dirty="0">
                        <a:latin typeface="+mn-lt"/>
                        <a:ea typeface="Calibri"/>
                        <a:cs typeface="Times New Roman"/>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298316">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800" b="1" i="0" dirty="0" smtClean="0">
                          <a:solidFill>
                            <a:srgbClr val="000000"/>
                          </a:solidFill>
                          <a:latin typeface="+mn-lt"/>
                          <a:ea typeface="Times New Roman"/>
                          <a:cs typeface="Times New Roman"/>
                        </a:rPr>
                        <a:t>Usando evidencia o pruebas de un texto, explica la relación  entre las ilustraciones y la parte de lectura de la historia </a:t>
                      </a:r>
                      <a:endParaRPr lang="en-US" sz="800" i="0" u="none" dirty="0" smtClean="0">
                        <a:latin typeface="+mn-lt"/>
                        <a:ea typeface="Calibri"/>
                        <a:cs typeface="Helvetica"/>
                      </a:endParaRPr>
                    </a:p>
                  </a:txBody>
                  <a:tcPr marL="32363" marR="32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Rectangle 5"/>
          <p:cNvSpPr/>
          <p:nvPr/>
        </p:nvSpPr>
        <p:spPr>
          <a:xfrm>
            <a:off x="599976" y="1695039"/>
            <a:ext cx="6781800" cy="589762"/>
          </a:xfrm>
          <a:prstGeom prst="rect">
            <a:avLst/>
          </a:prstGeom>
        </p:spPr>
        <p:txBody>
          <a:bodyPr wrap="square" lIns="96378" tIns="48189" rIns="96378" bIns="48189">
            <a:spAutoFit/>
          </a:bodyPr>
          <a:lstStyle/>
          <a:p>
            <a:pPr marL="481889" indent="-481889">
              <a:buAutoNum type="arabicPeriod" startAt="14"/>
            </a:pPr>
            <a:r>
              <a:rPr lang="es-ES" sz="1600" b="1" dirty="0" smtClean="0">
                <a:latin typeface="Helvetica" pitchFamily="34" charset="0"/>
                <a:cs typeface="Helvetica" pitchFamily="34" charset="0"/>
              </a:rPr>
              <a:t>RI.K.7: Dibuja y escribe sobre tres cosas que aprendiste en el cuento y las ilustraciones acerca de hacer piñatas.</a:t>
            </a:r>
            <a:endParaRPr lang="es-ES" sz="1600" dirty="0">
              <a:latin typeface="Helvetica" pitchFamily="34" charset="0"/>
              <a:cs typeface="Helvetica" pitchFamily="34" charset="0"/>
            </a:endParaRPr>
          </a:p>
        </p:txBody>
      </p:sp>
      <p:sp>
        <p:nvSpPr>
          <p:cNvPr id="8" name="Rectangle 7"/>
          <p:cNvSpPr/>
          <p:nvPr/>
        </p:nvSpPr>
        <p:spPr>
          <a:xfrm>
            <a:off x="646748" y="2419987"/>
            <a:ext cx="6781800" cy="2492990"/>
          </a:xfrm>
          <a:prstGeom prst="rect">
            <a:avLst/>
          </a:prstGeom>
        </p:spPr>
        <p:txBody>
          <a:bodyPr wrap="square">
            <a:spAutoFit/>
          </a:bodyPr>
          <a:lstStyle/>
          <a:p>
            <a:pPr lvl="0" algn="ctr" defTabSz="966612">
              <a:defRPr/>
            </a:pPr>
            <a:r>
              <a:rPr lang="es-ES" sz="1600" b="1" u="sng" dirty="0">
                <a:solidFill>
                  <a:prstClr val="black"/>
                </a:solidFill>
              </a:rPr>
              <a:t>Rúbricas para la Respuesta Construida de investigación - Objetivo 3</a:t>
            </a:r>
          </a:p>
          <a:p>
            <a:pPr marL="231775" lvl="0" indent="-231775" algn="ctr" defTabSz="966612"/>
            <a:r>
              <a:rPr lang="es-ES" sz="1000" dirty="0">
                <a:solidFill>
                  <a:prstClr val="black"/>
                </a:solidFill>
              </a:rPr>
              <a:t>evidencia de la habilidad para distinguir información </a:t>
            </a:r>
            <a:r>
              <a:rPr lang="es-ES" sz="1000" u="sng" dirty="0">
                <a:solidFill>
                  <a:prstClr val="black"/>
                </a:solidFill>
              </a:rPr>
              <a:t>relevante</a:t>
            </a:r>
            <a:r>
              <a:rPr lang="es-ES" sz="1000" dirty="0">
                <a:solidFill>
                  <a:prstClr val="black"/>
                </a:solidFill>
              </a:rPr>
              <a:t> de la información irrelevante, como lo es distinguir un hecho de una opinión</a:t>
            </a:r>
          </a:p>
          <a:p>
            <a:pPr algn="ctr" defTabSz="966612">
              <a:defRPr/>
            </a:pPr>
            <a:endParaRPr lang="es-ES" sz="1100" dirty="0" smtClean="0"/>
          </a:p>
          <a:p>
            <a:pPr defTabSz="966612">
              <a:defRPr/>
            </a:pPr>
            <a:r>
              <a:rPr lang="es-ES" sz="1000" b="1" u="sng" dirty="0" smtClean="0"/>
              <a:t>Nota</a:t>
            </a:r>
            <a:r>
              <a:rPr lang="es-ES" sz="1000" b="1" dirty="0" smtClean="0"/>
              <a:t>:  </a:t>
            </a:r>
            <a:r>
              <a:rPr lang="es-ES" sz="1000" dirty="0" smtClean="0"/>
              <a:t>En el texto </a:t>
            </a:r>
            <a:r>
              <a:rPr lang="es-ES" sz="1000" i="1" u="sng" dirty="0" smtClean="0"/>
              <a:t>Una Piñata </a:t>
            </a:r>
            <a:r>
              <a:rPr lang="es-ES" sz="1000" dirty="0" smtClean="0"/>
              <a:t>– los pie de foto (información escrita) debajo de cada imagen se consideran "parte del texto." Usted puede llamar a estos </a:t>
            </a:r>
            <a:r>
              <a:rPr lang="es-ES" sz="1000" u="sng" dirty="0" smtClean="0"/>
              <a:t>pie de foto</a:t>
            </a:r>
            <a:r>
              <a:rPr lang="es-ES" sz="1000" dirty="0" smtClean="0"/>
              <a:t>.</a:t>
            </a:r>
          </a:p>
          <a:p>
            <a:endParaRPr lang="es-ES" sz="900" b="1" u="sng" dirty="0" smtClean="0"/>
          </a:p>
          <a:p>
            <a:r>
              <a:rPr lang="es-ES" sz="1000" b="1" u="sng" dirty="0" smtClean="0"/>
              <a:t>La respuesta </a:t>
            </a:r>
            <a:r>
              <a:rPr lang="es-ES" sz="1000" b="1" dirty="0" smtClean="0"/>
              <a:t>: </a:t>
            </a:r>
            <a:r>
              <a:rPr lang="es-ES" sz="1000" dirty="0" smtClean="0"/>
              <a:t>da suficiente evidencia de la habilidad de distinguir entre la información relevante de la información irrelevante, identificando específicamente cómo una imagen del texto </a:t>
            </a:r>
            <a:r>
              <a:rPr lang="es-ES" sz="1000" b="1" i="1" u="sng" dirty="0" smtClean="0"/>
              <a:t>Una Piñata</a:t>
            </a:r>
            <a:r>
              <a:rPr lang="es-ES" sz="1000" dirty="0" smtClean="0"/>
              <a:t>, se relaciona a cómo hacer una piñata.</a:t>
            </a:r>
          </a:p>
          <a:p>
            <a:endParaRPr lang="es-ES" sz="1000" dirty="0" smtClean="0"/>
          </a:p>
          <a:p>
            <a:r>
              <a:rPr lang="es-ES" sz="1000" dirty="0" smtClean="0"/>
              <a:t>Esto es una </a:t>
            </a:r>
            <a:r>
              <a:rPr lang="es-ES" sz="1000" b="1" dirty="0" smtClean="0"/>
              <a:t>conexión</a:t>
            </a:r>
            <a:r>
              <a:rPr lang="es-ES" sz="1000" dirty="0" smtClean="0"/>
              <a:t> </a:t>
            </a:r>
            <a:r>
              <a:rPr lang="es-ES" sz="1000" b="1" dirty="0" smtClean="0"/>
              <a:t>DOK-3 </a:t>
            </a:r>
            <a:r>
              <a:rPr lang="es-ES" sz="1000" dirty="0" smtClean="0"/>
              <a:t>por lo que se puede necesitar apoyo para ayudar a los estudiantes a entender que las fotografías o ilustraciones dan más sentido al texto/pie de foto.</a:t>
            </a:r>
          </a:p>
          <a:p>
            <a:endParaRPr lang="es-ES" sz="1000" dirty="0" smtClean="0"/>
          </a:p>
          <a:p>
            <a:r>
              <a:rPr lang="es-ES" sz="1000" dirty="0" smtClean="0"/>
              <a:t>La información relevante </a:t>
            </a:r>
            <a:r>
              <a:rPr lang="es-ES" sz="1000" b="1" u="sng" dirty="0" smtClean="0"/>
              <a:t>debe venir del texto </a:t>
            </a:r>
            <a:r>
              <a:rPr lang="es-ES" sz="1000" dirty="0" smtClean="0"/>
              <a:t>y las </a:t>
            </a:r>
            <a:r>
              <a:rPr lang="es-ES" sz="1000" b="1" u="sng" dirty="0" smtClean="0"/>
              <a:t>ilustraciones</a:t>
            </a:r>
            <a:r>
              <a:rPr lang="es-ES" sz="1000" dirty="0" smtClean="0"/>
              <a:t>. La información relevante acerca de cómo las imágenes ayudan a entender mejor el texto/pie de foto, debe incluir la siguiente información</a:t>
            </a:r>
            <a:r>
              <a:rPr lang="en-US" sz="1000" dirty="0" smtClean="0"/>
              <a:t>:</a:t>
            </a:r>
            <a:endParaRPr lang="en-US" sz="1000" dirty="0"/>
          </a:p>
        </p:txBody>
      </p:sp>
      <p:graphicFrame>
        <p:nvGraphicFramePr>
          <p:cNvPr id="10" name="Table 9"/>
          <p:cNvGraphicFramePr>
            <a:graphicFrameLocks noGrp="1"/>
          </p:cNvGraphicFramePr>
          <p:nvPr>
            <p:extLst>
              <p:ext uri="{D42A27DB-BD31-4B8C-83A1-F6EECF244321}">
                <p14:modId xmlns:p14="http://schemas.microsoft.com/office/powerpoint/2010/main" val="539592835"/>
              </p:ext>
            </p:extLst>
          </p:nvPr>
        </p:nvGraphicFramePr>
        <p:xfrm>
          <a:off x="865823" y="5309773"/>
          <a:ext cx="6275229" cy="1365365"/>
        </p:xfrm>
        <a:graphic>
          <a:graphicData uri="http://schemas.openxmlformats.org/drawingml/2006/table">
            <a:tbl>
              <a:tblPr firstRow="1" bandRow="1">
                <a:tableStyleId>{5940675A-B579-460E-94D1-54222C63F5DA}</a:tableStyleId>
              </a:tblPr>
              <a:tblGrid>
                <a:gridCol w="549215"/>
                <a:gridCol w="5726014"/>
              </a:tblGrid>
              <a:tr h="457200">
                <a:tc>
                  <a:txBody>
                    <a:bodyPr/>
                    <a:lstStyle/>
                    <a:p>
                      <a:pPr algn="ctr"/>
                      <a:r>
                        <a:rPr lang="en-US" sz="1900" b="1" dirty="0" smtClean="0"/>
                        <a:t>2</a:t>
                      </a:r>
                      <a:endParaRPr lang="en-US" sz="1900" b="1" dirty="0"/>
                    </a:p>
                  </a:txBody>
                  <a:tcPr marL="97536" marR="97536" marT="48006" marB="48006" anchor="ctr"/>
                </a:tc>
                <a:tc>
                  <a:txBody>
                    <a:bodyPr/>
                    <a:lstStyle/>
                    <a:p>
                      <a:r>
                        <a:rPr lang="es-ES" sz="1100" b="0" i="0" baseline="0" dirty="0" smtClean="0"/>
                        <a:t>El estudiante dibuja y/o escribe tres detalles  que están apoyados por el texto y/o las ilustraciones</a:t>
                      </a:r>
                      <a:r>
                        <a:rPr lang="en-US" sz="1100" b="0" i="0" baseline="0" dirty="0" smtClean="0"/>
                        <a:t>.</a:t>
                      </a:r>
                    </a:p>
                  </a:txBody>
                  <a:tcPr marL="97536" marR="97536" marT="48006" marB="48006"/>
                </a:tc>
              </a:tr>
              <a:tr h="457200">
                <a:tc>
                  <a:txBody>
                    <a:bodyPr/>
                    <a:lstStyle/>
                    <a:p>
                      <a:pPr algn="ctr"/>
                      <a:r>
                        <a:rPr lang="en-US" sz="1900" b="1" dirty="0" smtClean="0"/>
                        <a:t>1</a:t>
                      </a:r>
                      <a:endParaRPr lang="en-US" sz="1900" b="1" dirty="0"/>
                    </a:p>
                  </a:txBody>
                  <a:tcPr marL="97536" marR="97536" marT="48006" marB="48006" anchor="ctr"/>
                </a:tc>
                <a:tc>
                  <a:txBody>
                    <a:bodyPr/>
                    <a:lstStyle/>
                    <a:p>
                      <a:r>
                        <a:rPr lang="es-ES" sz="1100" b="0" i="0" baseline="0" dirty="0" smtClean="0"/>
                        <a:t>El estudiante dibuja y/o escribe uno o dos detalles  que están apoyados por el texto y/o las ilustraciones</a:t>
                      </a:r>
                      <a:r>
                        <a:rPr lang="en-US" sz="1100" b="0" i="0" baseline="0" dirty="0" smtClean="0"/>
                        <a:t>.</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s-ES" sz="1100" b="0" i="0" baseline="0" dirty="0" smtClean="0"/>
                        <a:t>El estudiante  no dibuja, ni escribe detalles  que están apoyados por el texto.</a:t>
                      </a:r>
                      <a:endParaRPr lang="en-US" sz="1100" b="0" i="0" baseline="0" dirty="0" smtClean="0"/>
                    </a:p>
                  </a:txBody>
                  <a:tcPr marL="97536" marR="97536" marT="48006" marB="48006" anchor="ctr"/>
                </a:tc>
              </a:tr>
            </a:tbl>
          </a:graphicData>
        </a:graphic>
      </p:graphicFrame>
      <p:sp>
        <p:nvSpPr>
          <p:cNvPr id="12" name="Rectangle 11"/>
          <p:cNvSpPr/>
          <p:nvPr/>
        </p:nvSpPr>
        <p:spPr>
          <a:xfrm>
            <a:off x="1344455" y="1145416"/>
            <a:ext cx="5133974" cy="558978"/>
          </a:xfrm>
          <a:prstGeom prst="rect">
            <a:avLst/>
          </a:prstGeom>
        </p:spPr>
        <p:txBody>
          <a:bodyPr wrap="square" lIns="96371" tIns="48186" rIns="96371" bIns="48186">
            <a:spAutoFit/>
          </a:bodyPr>
          <a:lstStyle/>
          <a:p>
            <a:pPr algn="ctr"/>
            <a:r>
              <a:rPr lang="es-419" sz="1500" b="1" dirty="0"/>
              <a:t>Pre-evaluación Trimestre 2: Clave para la Respuesta construida </a:t>
            </a:r>
          </a:p>
          <a:p>
            <a:pPr algn="ctr"/>
            <a:r>
              <a:rPr lang="es-PR" sz="1500" dirty="0" smtClean="0"/>
              <a:t>Pasaje informativo: </a:t>
            </a:r>
            <a:r>
              <a:rPr lang="es-PR" sz="1500" b="1" i="1" u="sng" dirty="0" smtClean="0"/>
              <a:t>Una piñata</a:t>
            </a:r>
            <a:endParaRPr lang="es-PR" sz="1500" b="1" i="1" u="sng" dirty="0"/>
          </a:p>
        </p:txBody>
      </p:sp>
      <p:sp>
        <p:nvSpPr>
          <p:cNvPr id="13" name="Rectangle 12"/>
          <p:cNvSpPr/>
          <p:nvPr/>
        </p:nvSpPr>
        <p:spPr>
          <a:xfrm>
            <a:off x="700882" y="360586"/>
            <a:ext cx="6421120" cy="784830"/>
          </a:xfrm>
          <a:prstGeom prst="rect">
            <a:avLst/>
          </a:prstGeom>
        </p:spPr>
        <p:txBody>
          <a:bodyPr wrap="square">
            <a:spAutoFit/>
          </a:bodyPr>
          <a:lstStyle/>
          <a:p>
            <a:pPr lvl="0">
              <a:defRPr/>
            </a:pPr>
            <a:r>
              <a:rPr lang="es-ES_tradnl" sz="900" i="1" dirty="0">
                <a:solidFill>
                  <a:prstClr val="black"/>
                </a:solidFill>
              </a:rPr>
              <a:t>Una nota sobre las respuestas construidas:  Las respuestas construidas no están escritas “en piedra.” No hay una manera perfecta en la que el estudiante deba responder. Busque la intención general de la pregunta y  la respuesta del estudiante y siga la rúbrica a continuación tanto como sea posible. Utilice su mejor juicio. A diferencia de las preguntas de  DOK-1 donde  hay una respuesta correcta o incorrecta,  las respuestas construidas son más difíciles de evaluar. La coherencia global de la intención del estudiante, basada en la mayor parte de sus respuestas, puede servirle de guía.</a:t>
            </a:r>
            <a:endParaRPr lang="en-US" sz="900" i="1" dirty="0">
              <a:solidFill>
                <a:prstClr val="black"/>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221500723"/>
              </p:ext>
            </p:extLst>
          </p:nvPr>
        </p:nvGraphicFramePr>
        <p:xfrm>
          <a:off x="875348" y="6915608"/>
          <a:ext cx="6275229" cy="2095014"/>
        </p:xfrm>
        <a:graphic>
          <a:graphicData uri="http://schemas.openxmlformats.org/drawingml/2006/table">
            <a:tbl>
              <a:tblPr firstRow="1" bandRow="1">
                <a:tableStyleId>{5940675A-B579-460E-94D1-54222C63F5DA}</a:tableStyleId>
              </a:tblPr>
              <a:tblGrid>
                <a:gridCol w="2091743"/>
                <a:gridCol w="2091743"/>
                <a:gridCol w="2091743"/>
              </a:tblGrid>
              <a:tr h="2095014">
                <a:tc>
                  <a:txBody>
                    <a:bodyPr/>
                    <a:lstStyle/>
                    <a:p>
                      <a:endParaRPr lang="en-US" sz="1400" dirty="0"/>
                    </a:p>
                  </a:txBody>
                  <a:tcPr/>
                </a:tc>
                <a:tc>
                  <a:txBody>
                    <a:bodyPr/>
                    <a:lstStyle/>
                    <a:p>
                      <a:endParaRPr lang="en-US" sz="1400" dirty="0"/>
                    </a:p>
                  </a:txBody>
                  <a:tcPr/>
                </a:tc>
                <a:tc>
                  <a:txBody>
                    <a:bodyPr/>
                    <a:lstStyle/>
                    <a:p>
                      <a:endParaRPr lang="en-US" sz="1400" dirty="0"/>
                    </a:p>
                  </a:txBody>
                  <a:tcPr/>
                </a:tc>
              </a:tr>
            </a:tbl>
          </a:graphicData>
        </a:graphic>
      </p:graphicFrame>
    </p:spTree>
    <p:extLst>
      <p:ext uri="{BB962C8B-B14F-4D97-AF65-F5344CB8AC3E}">
        <p14:creationId xmlns:p14="http://schemas.microsoft.com/office/powerpoint/2010/main" val="1366790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5" name="TextBox 4"/>
          <p:cNvSpPr txBox="1"/>
          <p:nvPr/>
        </p:nvSpPr>
        <p:spPr>
          <a:xfrm>
            <a:off x="685800" y="514290"/>
            <a:ext cx="6248400" cy="8094524"/>
          </a:xfrm>
          <a:prstGeom prst="rect">
            <a:avLst/>
          </a:prstGeom>
          <a:noFill/>
        </p:spPr>
        <p:txBody>
          <a:bodyPr wrap="square" rtlCol="0">
            <a:spAutoFit/>
          </a:bodyPr>
          <a:lstStyle/>
          <a:p>
            <a:pPr algn="ctr"/>
            <a:r>
              <a:rPr lang="es-ES" dirty="0" smtClean="0"/>
              <a:t>Tarea de Rendimiento</a:t>
            </a:r>
          </a:p>
          <a:p>
            <a:pPr algn="ctr"/>
            <a:r>
              <a:rPr lang="es-ES" dirty="0" smtClean="0"/>
              <a:t>(¡opcional!)</a:t>
            </a:r>
          </a:p>
          <a:p>
            <a:pPr algn="ctr"/>
            <a:endParaRPr lang="es-ES" dirty="0" smtClean="0"/>
          </a:p>
          <a:p>
            <a:r>
              <a:rPr lang="es-ES" dirty="0"/>
              <a:t>Las páginas siguientes </a:t>
            </a:r>
            <a:r>
              <a:rPr lang="es-ES" dirty="0" smtClean="0"/>
              <a:t>apoyan una </a:t>
            </a:r>
            <a:r>
              <a:rPr lang="es-ES" dirty="0"/>
              <a:t>tarea de rendimiento </a:t>
            </a:r>
            <a:r>
              <a:rPr lang="es-ES" dirty="0" smtClean="0"/>
              <a:t>del estudiante.</a:t>
            </a:r>
          </a:p>
          <a:p>
            <a:endParaRPr lang="es-ES" dirty="0" smtClean="0"/>
          </a:p>
          <a:p>
            <a:r>
              <a:rPr lang="es-ES" dirty="0"/>
              <a:t>En </a:t>
            </a:r>
            <a:r>
              <a:rPr lang="es-ES" b="1" dirty="0" smtClean="0"/>
              <a:t>kínder </a:t>
            </a:r>
            <a:r>
              <a:rPr lang="es-ES" dirty="0"/>
              <a:t>una tarea de rendimiento es </a:t>
            </a:r>
            <a:r>
              <a:rPr lang="es-ES" dirty="0" smtClean="0"/>
              <a:t>mayormente </a:t>
            </a:r>
            <a:r>
              <a:rPr lang="es-ES" dirty="0"/>
              <a:t>una lección de instrucción y </a:t>
            </a:r>
            <a:r>
              <a:rPr lang="es-ES" dirty="0" smtClean="0"/>
              <a:t>conlleva mucho </a:t>
            </a:r>
            <a:r>
              <a:rPr lang="es-ES" dirty="0"/>
              <a:t>apoyo. Si usted elige hacer una tarea de rendimiento como parte de su </a:t>
            </a:r>
            <a:r>
              <a:rPr lang="es-ES" dirty="0" smtClean="0"/>
              <a:t>instrucción, </a:t>
            </a:r>
            <a:r>
              <a:rPr lang="es-ES" dirty="0"/>
              <a:t>puede </a:t>
            </a:r>
            <a:r>
              <a:rPr lang="es-ES" dirty="0" smtClean="0"/>
              <a:t>dividirla entre varios </a:t>
            </a:r>
            <a:r>
              <a:rPr lang="es-ES" dirty="0"/>
              <a:t>días</a:t>
            </a:r>
            <a:r>
              <a:rPr lang="es-ES" dirty="0" smtClean="0"/>
              <a:t>.</a:t>
            </a:r>
          </a:p>
          <a:p>
            <a:endParaRPr lang="es-ES" dirty="0" smtClean="0"/>
          </a:p>
          <a:p>
            <a:r>
              <a:rPr lang="es-ES" b="1" i="1" u="sng" dirty="0" smtClean="0"/>
              <a:t>Parte 1</a:t>
            </a:r>
            <a:r>
              <a:rPr lang="es-ES" b="1" i="1" dirty="0" smtClean="0"/>
              <a:t>:  </a:t>
            </a:r>
          </a:p>
          <a:p>
            <a:r>
              <a:rPr lang="es-ES" dirty="0" smtClean="0"/>
              <a:t>Una actividad para toda la clase </a:t>
            </a:r>
          </a:p>
          <a:p>
            <a:pPr marL="181703" indent="-181703">
              <a:buFont typeface="Arial" panose="020B0604020202020204" pitchFamily="34" charset="0"/>
              <a:buChar char="•"/>
            </a:pPr>
            <a:r>
              <a:rPr lang="es-ES" dirty="0" smtClean="0"/>
              <a:t> </a:t>
            </a:r>
            <a:r>
              <a:rPr lang="es-ES" dirty="0"/>
              <a:t>R</a:t>
            </a:r>
            <a:r>
              <a:rPr lang="es-ES" dirty="0" smtClean="0"/>
              <a:t>elea los pasajes</a:t>
            </a:r>
          </a:p>
          <a:p>
            <a:pPr marL="181703" indent="-181703">
              <a:buFont typeface="Arial" panose="020B0604020202020204" pitchFamily="34" charset="0"/>
              <a:buChar char="•"/>
            </a:pPr>
            <a:r>
              <a:rPr lang="es-ES" dirty="0" smtClean="0"/>
              <a:t> Modele para la clase cómo tomar notas</a:t>
            </a:r>
          </a:p>
          <a:p>
            <a:pPr marL="228600" indent="-228600">
              <a:buFont typeface="Arial" panose="020B0604020202020204" pitchFamily="34" charset="0"/>
              <a:buChar char="•"/>
            </a:pPr>
            <a:r>
              <a:rPr lang="es-ES" dirty="0" smtClean="0"/>
              <a:t>2 Preguntas de investigación – pida a los estudiantes que compartan sus preguntas de comprensión en esta evaluación (estas son preguntas de investigación)</a:t>
            </a:r>
          </a:p>
          <a:p>
            <a:pPr marL="228600" indent="-228600">
              <a:buFont typeface="Arial" panose="020B0604020202020204" pitchFamily="34" charset="0"/>
              <a:buChar char="•"/>
            </a:pPr>
            <a:r>
              <a:rPr lang="es-ES" dirty="0" smtClean="0"/>
              <a:t>Repase cualquier vocabulario que pudiera causar dificultad a los estudiantes.</a:t>
            </a:r>
          </a:p>
          <a:p>
            <a:endParaRPr lang="es-ES" dirty="0" smtClean="0"/>
          </a:p>
          <a:p>
            <a:r>
              <a:rPr lang="es-ES" b="1" i="1" u="sng" dirty="0" smtClean="0"/>
              <a:t>Parte 2</a:t>
            </a:r>
            <a:r>
              <a:rPr lang="es-ES" b="1" i="1" dirty="0" smtClean="0"/>
              <a:t> </a:t>
            </a:r>
          </a:p>
          <a:p>
            <a:r>
              <a:rPr lang="es-ES" dirty="0"/>
              <a:t>Tarea de rendimiento</a:t>
            </a:r>
          </a:p>
          <a:p>
            <a:pPr marL="228600" indent="-228600">
              <a:buFont typeface="Arial" panose="020B0604020202020204" pitchFamily="34" charset="0"/>
              <a:buChar char="•"/>
            </a:pPr>
            <a:r>
              <a:rPr lang="es-ES" dirty="0"/>
              <a:t> </a:t>
            </a:r>
            <a:r>
              <a:rPr lang="es-ES" dirty="0" smtClean="0"/>
              <a:t>Describe la </a:t>
            </a:r>
            <a:r>
              <a:rPr lang="es-ES" dirty="0"/>
              <a:t>piñata que te gustaría hacer. </a:t>
            </a:r>
            <a:endParaRPr lang="es-ES" dirty="0" smtClean="0"/>
          </a:p>
          <a:p>
            <a:pPr marL="228600" indent="-228600">
              <a:buFont typeface="Arial" panose="020B0604020202020204" pitchFamily="34" charset="0"/>
              <a:buChar char="•"/>
            </a:pPr>
            <a:r>
              <a:rPr lang="es-ES" dirty="0" smtClean="0"/>
              <a:t>¿Qué necesitas para hacer una piñata?</a:t>
            </a:r>
          </a:p>
          <a:p>
            <a:pPr marL="228600" indent="-228600">
              <a:buFont typeface="Arial" panose="020B0604020202020204" pitchFamily="34" charset="0"/>
              <a:buChar char="•"/>
            </a:pPr>
            <a:r>
              <a:rPr lang="es-ES" dirty="0" smtClean="0"/>
              <a:t>¿Qué harías con ella?</a:t>
            </a:r>
            <a:endParaRPr lang="en-US" dirty="0"/>
          </a:p>
        </p:txBody>
      </p:sp>
    </p:spTree>
    <p:extLst>
      <p:ext uri="{BB962C8B-B14F-4D97-AF65-F5344CB8AC3E}">
        <p14:creationId xmlns:p14="http://schemas.microsoft.com/office/powerpoint/2010/main" val="9226158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7240085" cy="9537767"/>
          </a:xfrm>
          <a:prstGeom prst="rect">
            <a:avLst/>
          </a:prstGeom>
          <a:noFill/>
        </p:spPr>
        <p:txBody>
          <a:bodyPr wrap="square" lIns="101882" tIns="50941" rIns="101882" bIns="50941" rtlCol="0">
            <a:spAutoFit/>
          </a:bodyPr>
          <a:lstStyle/>
          <a:p>
            <a:pPr algn="ctr"/>
            <a:r>
              <a:rPr lang="es-419" sz="1700" b="1" u="sng" dirty="0" smtClean="0"/>
              <a:t>Juegos de fiestas</a:t>
            </a:r>
          </a:p>
          <a:p>
            <a:pPr algn="ctr"/>
            <a:r>
              <a:rPr lang="es-419" sz="1600" b="1" i="1" dirty="0" smtClean="0"/>
              <a:t>Tarea de rendimiento: Actividad de la clase</a:t>
            </a:r>
          </a:p>
          <a:p>
            <a:pPr algn="ctr"/>
            <a:endParaRPr lang="es-419" sz="1600" b="1" dirty="0" smtClean="0"/>
          </a:p>
          <a:p>
            <a:r>
              <a:rPr lang="es-419" sz="1100" i="1" dirty="0" smtClean="0"/>
              <a:t>Esta pre-actividad para la clase sigue el diseño general de elementos contextuales, recursos, objetivos de aprendizaje, términos clave y propósito del Consorcio de </a:t>
            </a:r>
            <a:r>
              <a:rPr lang="es-419" sz="1100" i="1" dirty="0" err="1" smtClean="0"/>
              <a:t>Evaluciones</a:t>
            </a:r>
            <a:r>
              <a:rPr lang="es-419" sz="1100" i="1" dirty="0" smtClean="0"/>
              <a:t> </a:t>
            </a:r>
            <a:r>
              <a:rPr lang="es-419" sz="1100" i="1" dirty="0" err="1" smtClean="0"/>
              <a:t>Smarter</a:t>
            </a:r>
            <a:r>
              <a:rPr lang="es-419" sz="1100" i="1" dirty="0" smtClean="0"/>
              <a:t> </a:t>
            </a:r>
            <a:r>
              <a:rPr lang="es-419" sz="1100" i="1" dirty="0" err="1" smtClean="0"/>
              <a:t>Balanced</a:t>
            </a:r>
            <a:r>
              <a:rPr lang="es-419" sz="1100" i="1" dirty="0" smtClean="0"/>
              <a:t> (SBAC). [http://oaksportal.org/resources/]</a:t>
            </a:r>
          </a:p>
          <a:p>
            <a:r>
              <a:rPr lang="es-419" sz="1100" i="1" dirty="0" smtClean="0"/>
              <a:t>La actividad fue escrita por: </a:t>
            </a:r>
            <a:r>
              <a:rPr lang="es-419" sz="1100" b="1" i="1" dirty="0" err="1" smtClean="0"/>
              <a:t>Jamie</a:t>
            </a:r>
            <a:r>
              <a:rPr lang="es-419" sz="1100" b="1" i="1" dirty="0" smtClean="0"/>
              <a:t> </a:t>
            </a:r>
            <a:r>
              <a:rPr lang="es-419" sz="1100" b="1" i="1" dirty="0" err="1" smtClean="0"/>
              <a:t>Lentz</a:t>
            </a:r>
            <a:r>
              <a:rPr lang="es-419" sz="1100" b="1" i="1" dirty="0" smtClean="0"/>
              <a:t>.</a:t>
            </a:r>
          </a:p>
          <a:p>
            <a:endParaRPr lang="es-419" sz="1100" i="1" dirty="0" smtClean="0"/>
          </a:p>
          <a:p>
            <a:r>
              <a:rPr lang="es-419" sz="1300" dirty="0" smtClean="0"/>
              <a:t>La actividad en el salón de clase introduce a los estudiantes al contexto de una tarea de rendimiento, para que no estén en desventaja al demostrar las destrezas que la tarea intenta evaluar. </a:t>
            </a:r>
          </a:p>
          <a:p>
            <a:endParaRPr lang="es-419" sz="1300" dirty="0" smtClean="0"/>
          </a:p>
          <a:p>
            <a:pPr lvl="0"/>
            <a:r>
              <a:rPr lang="es-ES_tradnl" sz="1300" dirty="0">
                <a:solidFill>
                  <a:prstClr val="black"/>
                </a:solidFill>
              </a:rPr>
              <a:t>Los elementos contextuales incluyen:</a:t>
            </a:r>
          </a:p>
          <a:p>
            <a:pPr lvl="0"/>
            <a:endParaRPr lang="es-ES_tradnl" sz="1210" dirty="0">
              <a:solidFill>
                <a:prstClr val="black"/>
              </a:solidFill>
            </a:endParaRPr>
          </a:p>
          <a:p>
            <a:pPr marL="249205" lvl="0" indent="-249205">
              <a:buFontTx/>
              <a:buAutoNum type="arabicPeriod"/>
            </a:pPr>
            <a:r>
              <a:rPr lang="es-ES_tradnl" sz="1300" dirty="0">
                <a:solidFill>
                  <a:prstClr val="black"/>
                </a:solidFill>
              </a:rPr>
              <a:t>Un </a:t>
            </a:r>
            <a:r>
              <a:rPr lang="es-ES_tradnl" sz="1300" b="1" dirty="0">
                <a:solidFill>
                  <a:prstClr val="black"/>
                </a:solidFill>
              </a:rPr>
              <a:t>entendimiento del escenario/ambiente o de la situación </a:t>
            </a:r>
            <a:r>
              <a:rPr lang="es-ES_tradnl" sz="1300" dirty="0">
                <a:solidFill>
                  <a:prstClr val="black"/>
                </a:solidFill>
              </a:rPr>
              <a:t>en la que se sitúa la tarea. </a:t>
            </a:r>
          </a:p>
          <a:p>
            <a:pPr lvl="0"/>
            <a:r>
              <a:rPr lang="es-ES_tradnl" sz="1300" dirty="0">
                <a:solidFill>
                  <a:prstClr val="black"/>
                </a:solidFill>
              </a:rPr>
              <a:t>2.    </a:t>
            </a:r>
            <a:r>
              <a:rPr lang="es-ES_tradnl" sz="1300" b="1" dirty="0">
                <a:solidFill>
                  <a:prstClr val="black"/>
                </a:solidFill>
              </a:rPr>
              <a:t>Conceptos potencialmente desconocidos </a:t>
            </a:r>
            <a:r>
              <a:rPr lang="es-ES_tradnl" sz="1300" dirty="0">
                <a:solidFill>
                  <a:prstClr val="black"/>
                </a:solidFill>
              </a:rPr>
              <a:t>que están asociados al escenario/ambiente</a:t>
            </a:r>
            <a:r>
              <a:rPr lang="es-ES_tradnl" sz="1300" b="1" dirty="0">
                <a:solidFill>
                  <a:prstClr val="black"/>
                </a:solidFill>
              </a:rPr>
              <a:t>.</a:t>
            </a:r>
          </a:p>
          <a:p>
            <a:pPr marL="287338" lvl="0" indent="-287338"/>
            <a:r>
              <a:rPr lang="es-ES_tradnl" sz="1300" dirty="0">
                <a:solidFill>
                  <a:prstClr val="black"/>
                </a:solidFill>
              </a:rPr>
              <a:t>3.    </a:t>
            </a:r>
            <a:r>
              <a:rPr lang="es-ES_tradnl" sz="1300" b="1" dirty="0">
                <a:solidFill>
                  <a:prstClr val="black"/>
                </a:solidFill>
              </a:rPr>
              <a:t>Términos</a:t>
            </a:r>
            <a:r>
              <a:rPr lang="es-ES_tradnl" sz="1300" dirty="0">
                <a:solidFill>
                  <a:prstClr val="black"/>
                </a:solidFill>
              </a:rPr>
              <a:t> </a:t>
            </a:r>
            <a:r>
              <a:rPr lang="es-ES_tradnl" sz="1300" b="1" dirty="0">
                <a:solidFill>
                  <a:prstClr val="black"/>
                </a:solidFill>
              </a:rPr>
              <a:t>clave o vocabulario </a:t>
            </a:r>
            <a:r>
              <a:rPr lang="es-ES_tradnl" sz="1300" dirty="0">
                <a:solidFill>
                  <a:prstClr val="black"/>
                </a:solidFill>
              </a:rPr>
              <a:t>que los estudiantes necesitarán entender con el fin de participar de manera </a:t>
            </a:r>
            <a:r>
              <a:rPr lang="es-ES_tradnl" sz="1300" dirty="0" smtClean="0">
                <a:solidFill>
                  <a:prstClr val="black"/>
                </a:solidFill>
              </a:rPr>
              <a:t>significativa, </a:t>
            </a:r>
            <a:r>
              <a:rPr lang="es-ES_tradnl" sz="1300" dirty="0">
                <a:solidFill>
                  <a:prstClr val="black"/>
                </a:solidFill>
              </a:rPr>
              <a:t>y completar la tarea de rendimiento.</a:t>
            </a:r>
          </a:p>
          <a:p>
            <a:pPr marL="249205" lvl="0" indent="-249205">
              <a:buFontTx/>
              <a:buAutoNum type="arabicPeriod"/>
            </a:pPr>
            <a:endParaRPr lang="es-ES_tradnl" sz="1300" dirty="0">
              <a:solidFill>
                <a:prstClr val="black"/>
              </a:solidFill>
            </a:endParaRPr>
          </a:p>
          <a:p>
            <a:pPr lvl="0"/>
            <a:r>
              <a:rPr lang="es-ES_tradnl" sz="1300" dirty="0">
                <a:solidFill>
                  <a:prstClr val="black"/>
                </a:solidFill>
              </a:rPr>
              <a:t>Con la actividad en el salón de clase también se pretende generar </a:t>
            </a:r>
            <a:r>
              <a:rPr lang="es-ES_tradnl" sz="1300" dirty="0" smtClean="0">
                <a:solidFill>
                  <a:prstClr val="black"/>
                </a:solidFill>
              </a:rPr>
              <a:t>el interés </a:t>
            </a:r>
            <a:r>
              <a:rPr lang="es-ES_tradnl" sz="1300" dirty="0">
                <a:solidFill>
                  <a:prstClr val="black"/>
                </a:solidFill>
              </a:rPr>
              <a:t>de los </a:t>
            </a:r>
            <a:r>
              <a:rPr lang="es-ES_tradnl" sz="1300" dirty="0" smtClean="0">
                <a:solidFill>
                  <a:prstClr val="black"/>
                </a:solidFill>
              </a:rPr>
              <a:t>estudiantes </a:t>
            </a:r>
            <a:r>
              <a:rPr lang="es-ES_tradnl" sz="1300" dirty="0">
                <a:solidFill>
                  <a:prstClr val="black"/>
                </a:solidFill>
              </a:rPr>
              <a:t>hacia una mayor exploración de la idea clave (las ideas claves). La actividad debe ser fácil de implementar con instrucciones claras. </a:t>
            </a:r>
          </a:p>
          <a:p>
            <a:pPr lvl="0"/>
            <a:endParaRPr lang="es-ES_tradnl" sz="1300" dirty="0">
              <a:solidFill>
                <a:prstClr val="black"/>
              </a:solidFill>
            </a:endParaRPr>
          </a:p>
          <a:p>
            <a:pPr lvl="0"/>
            <a:r>
              <a:rPr lang="es-ES_tradnl" sz="1300" dirty="0">
                <a:solidFill>
                  <a:prstClr val="black"/>
                </a:solidFill>
              </a:rPr>
              <a:t>Por favor, lea toda la actividad antes de comenzarla con los estudiantes,  para asegurar que se complete con antelación cualquier preparación en el salón. A lo largo de la actividad, se permite pausar y preguntar a los estudiantes si tienen pregunta</a:t>
            </a:r>
            <a:r>
              <a:rPr lang="es-ES_tradnl" sz="1300" dirty="0">
                <a:solidFill>
                  <a:prstClr val="black"/>
                </a:solidFill>
                <a:sym typeface="Calibri"/>
              </a:rPr>
              <a:t>s.</a:t>
            </a:r>
            <a:endParaRPr lang="es-ES_tradnl" sz="1300" dirty="0">
              <a:solidFill>
                <a:prstClr val="black"/>
              </a:solidFill>
              <a:ea typeface="Calibri"/>
              <a:cs typeface="Calibri"/>
              <a:sym typeface="Calibri"/>
            </a:endParaRPr>
          </a:p>
          <a:p>
            <a:endParaRPr lang="es-419" sz="1300" dirty="0" smtClean="0"/>
          </a:p>
          <a:p>
            <a:r>
              <a:rPr lang="es-419" sz="1300" b="1" dirty="0" smtClean="0"/>
              <a:t>Recursos necesarios:</a:t>
            </a:r>
          </a:p>
          <a:p>
            <a:endParaRPr lang="es-419" sz="600" b="1" dirty="0" smtClean="0"/>
          </a:p>
          <a:p>
            <a:pPr marL="191030" indent="-191030">
              <a:buFont typeface="Arial" panose="020B0604020202020204" pitchFamily="34" charset="0"/>
              <a:buChar char="•"/>
            </a:pPr>
            <a:r>
              <a:rPr lang="es-419" sz="1300" dirty="0" smtClean="0"/>
              <a:t>Copia a color de los materiales complementarios de la actividad de la clase (recortados)</a:t>
            </a:r>
          </a:p>
          <a:p>
            <a:pPr marL="191030" indent="-191030">
              <a:buFont typeface="Arial" panose="020B0604020202020204" pitchFamily="34" charset="0"/>
              <a:buChar char="•"/>
            </a:pPr>
            <a:r>
              <a:rPr lang="es-419" sz="1300" dirty="0" smtClean="0"/>
              <a:t>Computadora con los videos de YouTube en la barra de tarea (</a:t>
            </a:r>
            <a:r>
              <a:rPr lang="es-419" sz="1300" i="1" dirty="0" err="1" smtClean="0"/>
              <a:t>task</a:t>
            </a:r>
            <a:r>
              <a:rPr lang="es-419" sz="1300" i="1" dirty="0" smtClean="0"/>
              <a:t> bar</a:t>
            </a:r>
            <a:r>
              <a:rPr lang="es-419" sz="1300" dirty="0" smtClean="0"/>
              <a:t>), listos para presentar </a:t>
            </a:r>
          </a:p>
          <a:p>
            <a:endParaRPr lang="es-419" sz="1300" b="1" dirty="0" smtClean="0"/>
          </a:p>
          <a:p>
            <a:r>
              <a:rPr lang="es-419" sz="1300" b="1" dirty="0" smtClean="0"/>
              <a:t>Metas de aprendizaje: </a:t>
            </a:r>
          </a:p>
          <a:p>
            <a:endParaRPr lang="es-419" sz="600" dirty="0" smtClean="0"/>
          </a:p>
          <a:p>
            <a:pPr marL="191030" indent="-191030">
              <a:buFont typeface="Arial" panose="020B0604020202020204" pitchFamily="34" charset="0"/>
              <a:buChar char="•"/>
            </a:pPr>
            <a:r>
              <a:rPr lang="es-419" sz="1300" dirty="0" smtClean="0"/>
              <a:t>Los estudiantes entenderán el contexto de los conceptos clave relacionados con el tema: </a:t>
            </a:r>
          </a:p>
          <a:p>
            <a:pPr marL="191030" indent="60139">
              <a:buFont typeface="Courier New" panose="02070309020205020404" pitchFamily="49" charset="0"/>
              <a:buChar char="o"/>
            </a:pPr>
            <a:r>
              <a:rPr lang="es-419" sz="1300" dirty="0" smtClean="0"/>
              <a:t>  se juegan juegos en las fiestas</a:t>
            </a:r>
          </a:p>
          <a:p>
            <a:pPr marL="191030" indent="60139">
              <a:buFont typeface="Courier New" panose="02070309020205020404" pitchFamily="49" charset="0"/>
              <a:buChar char="o"/>
            </a:pPr>
            <a:r>
              <a:rPr lang="es-419" sz="1300" dirty="0" smtClean="0"/>
              <a:t>  los juegos de fiestas se pueden hacer en casa </a:t>
            </a:r>
          </a:p>
          <a:p>
            <a:pPr marL="191030"/>
            <a:endParaRPr lang="es-419" sz="600" dirty="0" smtClean="0"/>
          </a:p>
          <a:p>
            <a:r>
              <a:rPr lang="es-ES_tradnl" sz="1300" b="1" dirty="0"/>
              <a:t>Los </a:t>
            </a:r>
            <a:r>
              <a:rPr lang="es-ES_tradnl" sz="1300" b="1" dirty="0" smtClean="0"/>
              <a:t>estudiantes entenderán los términos clave:</a:t>
            </a:r>
          </a:p>
          <a:p>
            <a:r>
              <a:rPr lang="es-ES_tradnl" sz="1100" i="1" dirty="0" smtClean="0"/>
              <a:t>Nota: Las definiciones que se proporcionan aquí son para la conveniencia de los facilitadores. Se espera que los estudiantes entiendan estos términos clave en el contexto de la tarea, no que se memoricen las definiciones.</a:t>
            </a:r>
          </a:p>
          <a:p>
            <a:endParaRPr lang="es-419" sz="600" b="1" dirty="0" smtClean="0"/>
          </a:p>
          <a:p>
            <a:pPr marL="191030" indent="-191030">
              <a:buFont typeface="Arial" panose="020B0604020202020204" pitchFamily="34" charset="0"/>
              <a:buChar char="•"/>
            </a:pPr>
            <a:r>
              <a:rPr lang="es-419" sz="1300" dirty="0" smtClean="0"/>
              <a:t>juegos de fiestas – juegos graciosos y divertidos que se juegan con los amigos en las fiestas</a:t>
            </a:r>
          </a:p>
          <a:p>
            <a:pPr marL="191030" indent="-191030">
              <a:buFont typeface="Arial" panose="020B0604020202020204" pitchFamily="34" charset="0"/>
              <a:buChar char="•"/>
            </a:pPr>
            <a:r>
              <a:rPr lang="es-419" sz="1300" dirty="0" smtClean="0"/>
              <a:t>colgar/colgados – colocar en la pared, o en una cuerda o cinta que baja del techo</a:t>
            </a:r>
          </a:p>
          <a:p>
            <a:pPr marL="191030" indent="-191030">
              <a:buFont typeface="Arial" panose="020B0604020202020204" pitchFamily="34" charset="0"/>
              <a:buChar char="•"/>
            </a:pPr>
            <a:r>
              <a:rPr lang="es-419" sz="1300" dirty="0" smtClean="0"/>
              <a:t>ojos vendados –  cubrir los ojos de una persona, por lo general para un juego</a:t>
            </a:r>
          </a:p>
          <a:p>
            <a:pPr marL="191030" indent="-191030">
              <a:buFont typeface="Arial" panose="020B0604020202020204" pitchFamily="34" charset="0"/>
              <a:buChar char="•"/>
            </a:pPr>
            <a:r>
              <a:rPr lang="es-419" sz="1300" dirty="0" smtClean="0"/>
              <a:t>llenar – añadir algo completo hasta arriba (añadir agua hasta arriba del globo)</a:t>
            </a:r>
          </a:p>
          <a:p>
            <a:pPr marL="191030" indent="-191030">
              <a:buFont typeface="Arial" panose="020B0604020202020204" pitchFamily="34" charset="0"/>
              <a:buChar char="•"/>
            </a:pPr>
            <a:endParaRPr lang="es-419" sz="1300" b="1" dirty="0" smtClean="0"/>
          </a:p>
          <a:p>
            <a:r>
              <a:rPr lang="es-419" sz="1300" dirty="0" smtClean="0"/>
              <a:t>[Objetivo: El objetivo del facilitador es ayudar a los estudiantes a entender juegos que son jugados en las fiestas, y que estos pueden ser hechos en casa.]</a:t>
            </a:r>
          </a:p>
          <a:p>
            <a:endParaRPr lang="es-419" sz="1300" dirty="0" smtClean="0"/>
          </a:p>
          <a:p>
            <a:r>
              <a:rPr lang="es-419" sz="1000" dirty="0" smtClean="0"/>
              <a:t>*</a:t>
            </a:r>
            <a:r>
              <a:rPr lang="es-419" sz="1000" dirty="0"/>
              <a:t>Los facilitadores pueden decidir si quieren mostrar materiales complementarios utilizando un proyector o un computador / </a:t>
            </a:r>
            <a:r>
              <a:rPr lang="es-419" sz="1000" dirty="0" err="1"/>
              <a:t>Smartboard</a:t>
            </a:r>
            <a:r>
              <a:rPr lang="es-419" sz="1000" dirty="0"/>
              <a:t>, o si quieren hacer copias y entregarlas a los estudiantes.</a:t>
            </a:r>
          </a:p>
        </p:txBody>
      </p:sp>
      <p:sp>
        <p:nvSpPr>
          <p:cNvPr id="3" name="Slide Number Placeholder 3"/>
          <p:cNvSpPr>
            <a:spLocks noGrp="1"/>
          </p:cNvSpPr>
          <p:nvPr>
            <p:ph type="sldNum" sz="quarter" idx="12"/>
          </p:nvPr>
        </p:nvSpPr>
        <p:spPr>
          <a:xfrm>
            <a:off x="6553200" y="9337778"/>
            <a:ext cx="842010" cy="535517"/>
          </a:xfrm>
        </p:spPr>
        <p:txBody>
          <a:bodyPr/>
          <a:lstStyle/>
          <a:p>
            <a:r>
              <a:rPr lang="en-US" dirty="0" smtClean="0"/>
              <a:t>26</a:t>
            </a:r>
            <a:endParaRPr lang="en-US" dirty="0"/>
          </a:p>
        </p:txBody>
      </p:sp>
      <p:sp>
        <p:nvSpPr>
          <p:cNvPr id="5" name="Rectangle 4"/>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652483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0"/>
            <a:ext cx="7081520" cy="9351563"/>
          </a:xfrm>
          <a:prstGeom prst="rect">
            <a:avLst/>
          </a:prstGeom>
          <a:noFill/>
        </p:spPr>
        <p:txBody>
          <a:bodyPr wrap="square" lIns="101882" tIns="50941" rIns="101882" bIns="50941" rtlCol="0">
            <a:spAutoFit/>
          </a:bodyPr>
          <a:lstStyle/>
          <a:p>
            <a:r>
              <a:rPr lang="es-419" sz="1600" b="1" dirty="0" smtClean="0"/>
              <a:t>Actividad: </a:t>
            </a:r>
            <a:r>
              <a:rPr lang="es-419" sz="1600" b="1" u="sng" dirty="0" smtClean="0"/>
              <a:t>Juegos de fiestas</a:t>
            </a:r>
            <a:endParaRPr lang="es-419" sz="1300" i="1" u="sng" dirty="0" smtClean="0"/>
          </a:p>
          <a:p>
            <a:endParaRPr lang="es-419" sz="1300" i="1" dirty="0" smtClean="0"/>
          </a:p>
          <a:p>
            <a:r>
              <a:rPr lang="es-419" sz="1300" b="1" dirty="0" smtClean="0"/>
              <a:t>Preguntas de discusión: </a:t>
            </a:r>
          </a:p>
          <a:p>
            <a:pPr marL="191030" indent="-191030">
              <a:buFont typeface="Arial" panose="020B0604020202020204" pitchFamily="34" charset="0"/>
              <a:buChar char="•"/>
            </a:pPr>
            <a:r>
              <a:rPr lang="es-419" sz="1300" b="1" dirty="0" smtClean="0"/>
              <a:t>¿Qué juegos de fiestas has jugado?</a:t>
            </a:r>
          </a:p>
          <a:p>
            <a:pPr marL="191030" indent="-191030">
              <a:buFont typeface="Arial" panose="020B0604020202020204" pitchFamily="34" charset="0"/>
              <a:buChar char="•"/>
            </a:pPr>
            <a:r>
              <a:rPr lang="es-419" sz="1300" b="1" dirty="0" smtClean="0"/>
              <a:t>¿Alguna vez has hecho un juego para una fiesta?</a:t>
            </a:r>
          </a:p>
          <a:p>
            <a:pPr marL="191030" indent="-191030">
              <a:buFont typeface="Arial" panose="020B0604020202020204" pitchFamily="34" charset="0"/>
              <a:buChar char="•"/>
            </a:pPr>
            <a:r>
              <a:rPr lang="es-419" sz="1300" b="1" dirty="0" smtClean="0"/>
              <a:t>¿Cómo hiciste ese juego de fiesta?  ¿Qué materiales utilizaste?</a:t>
            </a:r>
          </a:p>
          <a:p>
            <a:endParaRPr lang="es-419" sz="1300" b="1" dirty="0" smtClean="0"/>
          </a:p>
          <a:p>
            <a:r>
              <a:rPr lang="es-419" sz="1300" b="1" dirty="0" smtClean="0"/>
              <a:t>El facilitador dice: </a:t>
            </a:r>
            <a:r>
              <a:rPr lang="es-419" sz="1300" b="1" i="1" dirty="0" smtClean="0"/>
              <a:t>− </a:t>
            </a:r>
            <a:r>
              <a:rPr lang="es-419" sz="1300" i="1" dirty="0" smtClean="0"/>
              <a:t>¡Hoy vamos a hablar de </a:t>
            </a:r>
            <a:r>
              <a:rPr lang="es-419" sz="1300" b="1" i="1" dirty="0" smtClean="0"/>
              <a:t>juegos de fiestas</a:t>
            </a:r>
            <a:r>
              <a:rPr lang="es-419" sz="1300" i="1" dirty="0" smtClean="0"/>
              <a:t>! Vamos a prepararnos para la Tarea de Rendimiento de la Piñata. Los </a:t>
            </a:r>
            <a:r>
              <a:rPr lang="es-419" sz="1300" b="1" i="1" dirty="0" smtClean="0"/>
              <a:t>juegos de fiestas </a:t>
            </a:r>
            <a:r>
              <a:rPr lang="es-419" sz="1300" i="1" dirty="0" smtClean="0"/>
              <a:t>son juegos divertidos y graciosos que jugamos con nuestros amigos en las fiestas. Primero les voy a mostrar algunas fotos de diferentes juegos de fiestas.</a:t>
            </a:r>
          </a:p>
          <a:p>
            <a:endParaRPr lang="es-419" sz="1300" b="1" dirty="0" smtClean="0"/>
          </a:p>
          <a:p>
            <a:r>
              <a:rPr lang="es-419" sz="1300" b="1" dirty="0" smtClean="0"/>
              <a:t>(Muestre a los estudiantes las fotos A y B localizadas en los </a:t>
            </a:r>
            <a:r>
              <a:rPr lang="es-419" sz="1300" b="1" i="1" dirty="0" smtClean="0"/>
              <a:t>materiales complementarios</a:t>
            </a:r>
            <a:r>
              <a:rPr lang="es-419" sz="1300" b="1" dirty="0" smtClean="0"/>
              <a:t>.)</a:t>
            </a:r>
          </a:p>
          <a:p>
            <a:endParaRPr lang="es-419" sz="1300" b="1" dirty="0" smtClean="0"/>
          </a:p>
          <a:p>
            <a:r>
              <a:rPr lang="es-419" sz="1300" b="1" dirty="0" smtClean="0"/>
              <a:t>El facilitador dice: </a:t>
            </a:r>
            <a:r>
              <a:rPr lang="es-419" sz="1300" b="1" i="1" dirty="0" smtClean="0"/>
              <a:t>− </a:t>
            </a:r>
            <a:r>
              <a:rPr lang="es-419" sz="1300" i="1" dirty="0" smtClean="0"/>
              <a:t>Quiero que piensen en un juego que han jugado en una fiesta y estén listos para compartir con su compañero. </a:t>
            </a:r>
            <a:r>
              <a:rPr lang="es-419" sz="1300" dirty="0" smtClean="0"/>
              <a:t>(Modele para los estudiantes “la rutina de pensar”, utilizando  la señal/rutina que utiliza en el salón de clases. Permita un tiempo de espera adecuado y luego dé la señal a los estudiantes para comenzar a dialogar con su compañero). </a:t>
            </a:r>
            <a:r>
              <a:rPr lang="es-419" sz="1300" b="1" i="1" dirty="0" smtClean="0"/>
              <a:t>− </a:t>
            </a:r>
            <a:r>
              <a:rPr lang="es-419" sz="1300" i="1" dirty="0" smtClean="0"/>
              <a:t>Yo he jugado….</a:t>
            </a:r>
          </a:p>
          <a:p>
            <a:endParaRPr lang="es-419" sz="1300" dirty="0" smtClean="0"/>
          </a:p>
          <a:p>
            <a:r>
              <a:rPr lang="es-419" sz="1300" b="1" dirty="0" smtClean="0"/>
              <a:t>El facilitador dice:</a:t>
            </a:r>
            <a:r>
              <a:rPr lang="es-419" sz="1300" dirty="0" smtClean="0"/>
              <a:t> − </a:t>
            </a:r>
            <a:r>
              <a:rPr lang="es-419" sz="1300" i="1" dirty="0" smtClean="0"/>
              <a:t>Ok niños y niñas, vamos a escuchar qué juegos de fiestas ustedes han jugado.    ______ qué compartió tu compañero contigo?  </a:t>
            </a:r>
            <a:r>
              <a:rPr lang="es-419" sz="1300" dirty="0" smtClean="0"/>
              <a:t>(continúe llamando estudiantes hasta que hayan compartido una variedad de juegos.  Si sus estudiantes están teniendo dificultad en mencionar juegos, usted puede considerar los siguientes enlaces: </a:t>
            </a:r>
            <a:r>
              <a:rPr lang="es-419" sz="1300" i="1" dirty="0" err="1" smtClean="0"/>
              <a:t>Duck</a:t>
            </a:r>
            <a:r>
              <a:rPr lang="es-419" sz="1300" i="1" dirty="0" smtClean="0"/>
              <a:t>, </a:t>
            </a:r>
            <a:r>
              <a:rPr lang="es-419" sz="1300" i="1" dirty="0" err="1" smtClean="0"/>
              <a:t>Duck</a:t>
            </a:r>
            <a:r>
              <a:rPr lang="es-419" sz="1300" i="1" dirty="0" smtClean="0"/>
              <a:t>, </a:t>
            </a:r>
            <a:r>
              <a:rPr lang="es-419" sz="1300" i="1" dirty="0" err="1" smtClean="0"/>
              <a:t>Goose</a:t>
            </a:r>
            <a:r>
              <a:rPr lang="es-419" sz="1300" dirty="0" smtClean="0"/>
              <a:t>: </a:t>
            </a:r>
            <a:r>
              <a:rPr lang="es-419" sz="1300" dirty="0" smtClean="0">
                <a:hlinkClick r:id="rId2"/>
              </a:rPr>
              <a:t>https://www.youtube.com/watch?v=1G656BZsWoE</a:t>
            </a:r>
            <a:r>
              <a:rPr lang="es-419" sz="1300" dirty="0" smtClean="0"/>
              <a:t> 0:15-1:15; </a:t>
            </a:r>
            <a:r>
              <a:rPr lang="es-419" sz="1300" i="1" dirty="0" smtClean="0"/>
              <a:t>Musical </a:t>
            </a:r>
            <a:r>
              <a:rPr lang="es-419" sz="1300" i="1" dirty="0" err="1" smtClean="0"/>
              <a:t>Chairs</a:t>
            </a:r>
            <a:r>
              <a:rPr lang="es-419" sz="1300" dirty="0" smtClean="0"/>
              <a:t>: </a:t>
            </a:r>
            <a:r>
              <a:rPr lang="es-419" sz="1300" dirty="0" smtClean="0">
                <a:hlinkClick r:id="rId3"/>
              </a:rPr>
              <a:t>https://www.youtube.com/watch?v=bCS-H1uYfT8</a:t>
            </a:r>
            <a:r>
              <a:rPr lang="es-419" sz="1300" dirty="0" smtClean="0"/>
              <a:t> 0:00-1:15).</a:t>
            </a:r>
            <a:endParaRPr lang="es-419" sz="1300" dirty="0" smtClean="0">
              <a:solidFill>
                <a:srgbClr val="FF0000"/>
              </a:solidFill>
            </a:endParaRPr>
          </a:p>
          <a:p>
            <a:endParaRPr lang="es-419" sz="1300" b="1" dirty="0" smtClean="0"/>
          </a:p>
          <a:p>
            <a:r>
              <a:rPr lang="es-419" sz="1300" b="1" dirty="0" smtClean="0"/>
              <a:t>Posibles respuestas de los estudiantes (espontáneo):</a:t>
            </a:r>
          </a:p>
          <a:p>
            <a:pPr marL="191030" indent="-191030">
              <a:buFont typeface="Arial" panose="020B0604020202020204" pitchFamily="34" charset="0"/>
              <a:buChar char="•"/>
            </a:pPr>
            <a:r>
              <a:rPr lang="es-419" sz="1300" dirty="0" smtClean="0"/>
              <a:t>poner la cola al burro</a:t>
            </a:r>
          </a:p>
          <a:p>
            <a:pPr marL="191030" indent="-191030">
              <a:buFont typeface="Arial" panose="020B0604020202020204" pitchFamily="34" charset="0"/>
              <a:buChar char="•"/>
            </a:pPr>
            <a:r>
              <a:rPr lang="es-419" sz="1300" dirty="0" smtClean="0"/>
              <a:t>piñatas</a:t>
            </a:r>
          </a:p>
          <a:p>
            <a:pPr marL="191030" indent="-191030">
              <a:buFont typeface="Arial" panose="020B0604020202020204" pitchFamily="34" charset="0"/>
              <a:buChar char="•"/>
            </a:pPr>
            <a:r>
              <a:rPr lang="es-419" sz="1300" dirty="0" smtClean="0"/>
              <a:t>globos con agua</a:t>
            </a:r>
          </a:p>
          <a:p>
            <a:pPr marL="191030" indent="-191030">
              <a:buFont typeface="Arial" panose="020B0604020202020204" pitchFamily="34" charset="0"/>
              <a:buChar char="•"/>
            </a:pPr>
            <a:r>
              <a:rPr lang="es-419" sz="1300" dirty="0" smtClean="0"/>
              <a:t>sillas musicales</a:t>
            </a:r>
          </a:p>
          <a:p>
            <a:pPr marL="191030" indent="-191030">
              <a:buFont typeface="Arial" panose="020B0604020202020204" pitchFamily="34" charset="0"/>
              <a:buChar char="•"/>
            </a:pPr>
            <a:r>
              <a:rPr lang="es-419" sz="1300" i="1" dirty="0" err="1" smtClean="0"/>
              <a:t>duck</a:t>
            </a:r>
            <a:r>
              <a:rPr lang="es-419" sz="1300" i="1" dirty="0" smtClean="0"/>
              <a:t>, </a:t>
            </a:r>
            <a:r>
              <a:rPr lang="es-419" sz="1300" i="1" dirty="0" err="1" smtClean="0"/>
              <a:t>duck</a:t>
            </a:r>
            <a:r>
              <a:rPr lang="es-419" sz="1300" i="1" dirty="0" smtClean="0"/>
              <a:t>, </a:t>
            </a:r>
            <a:r>
              <a:rPr lang="es-419" sz="1300" i="1" dirty="0" err="1" smtClean="0"/>
              <a:t>goose</a:t>
            </a:r>
            <a:endParaRPr lang="es-419" sz="1300" i="1" dirty="0" smtClean="0"/>
          </a:p>
          <a:p>
            <a:pPr marL="191030" indent="-191030">
              <a:buFont typeface="Arial" panose="020B0604020202020204" pitchFamily="34" charset="0"/>
              <a:buChar char="•"/>
            </a:pPr>
            <a:r>
              <a:rPr lang="es-419" sz="1300" dirty="0" smtClean="0"/>
              <a:t>pintar la cara</a:t>
            </a:r>
          </a:p>
          <a:p>
            <a:pPr marL="191030" indent="-191030">
              <a:buFont typeface="Arial" panose="020B0604020202020204" pitchFamily="34" charset="0"/>
              <a:buChar char="•"/>
            </a:pPr>
            <a:r>
              <a:rPr lang="es-419" sz="1300" dirty="0" smtClean="0"/>
              <a:t>jugar a las escondidas</a:t>
            </a:r>
            <a:endParaRPr lang="es-419" sz="1300" b="1" dirty="0" smtClean="0"/>
          </a:p>
          <a:p>
            <a:endParaRPr lang="es-419" sz="1300" b="1" dirty="0" smtClean="0"/>
          </a:p>
          <a:p>
            <a:r>
              <a:rPr lang="es-419" sz="1300" b="1" dirty="0" smtClean="0"/>
              <a:t>El facilitador dice:</a:t>
            </a:r>
            <a:r>
              <a:rPr lang="es-419" sz="1300" dirty="0"/>
              <a:t> − </a:t>
            </a:r>
            <a:r>
              <a:rPr lang="es-419" sz="1300" i="1" dirty="0" smtClean="0"/>
              <a:t>¿Ustedes sabían que </a:t>
            </a:r>
            <a:r>
              <a:rPr lang="es-419" sz="1300" i="1" dirty="0"/>
              <a:t>muchos juegos de </a:t>
            </a:r>
            <a:r>
              <a:rPr lang="es-419" sz="1300" i="1" dirty="0" smtClean="0"/>
              <a:t>fiestas </a:t>
            </a:r>
            <a:r>
              <a:rPr lang="es-419" sz="1300" i="1" dirty="0"/>
              <a:t>se pueden hacer en casa? </a:t>
            </a:r>
            <a:r>
              <a:rPr lang="es-419" sz="1300" i="1" dirty="0" smtClean="0"/>
              <a:t>Ustedes pueden </a:t>
            </a:r>
            <a:r>
              <a:rPr lang="es-419" sz="1300" b="1" i="1" dirty="0"/>
              <a:t>llenar</a:t>
            </a:r>
            <a:r>
              <a:rPr lang="es-419" sz="1300" i="1" dirty="0"/>
              <a:t> globos </a:t>
            </a:r>
            <a:r>
              <a:rPr lang="es-419" sz="1300" i="1" dirty="0" smtClean="0"/>
              <a:t>con agua en la casa. </a:t>
            </a:r>
            <a:r>
              <a:rPr lang="es-419" sz="1300" b="1" i="1" dirty="0" smtClean="0"/>
              <a:t>Llenar</a:t>
            </a:r>
            <a:r>
              <a:rPr lang="es-419" sz="1300" i="1" dirty="0" smtClean="0"/>
              <a:t> significa añadir algo hasta arriba. Llenar </a:t>
            </a:r>
            <a:r>
              <a:rPr lang="es-419" sz="1300" i="1" dirty="0"/>
              <a:t>globos de agua significa que </a:t>
            </a:r>
            <a:r>
              <a:rPr lang="es-419" sz="1300" i="1" dirty="0" smtClean="0"/>
              <a:t>hay que añadirle agua al globo hasta arriba. Piensen </a:t>
            </a:r>
            <a:r>
              <a:rPr lang="es-419" sz="1300" i="1" dirty="0"/>
              <a:t>en un juego de </a:t>
            </a:r>
            <a:r>
              <a:rPr lang="es-419" sz="1300" i="1" dirty="0" smtClean="0"/>
              <a:t>fiesta que hayan hecho </a:t>
            </a:r>
            <a:r>
              <a:rPr lang="es-419" sz="1300" i="1" dirty="0"/>
              <a:t>en </a:t>
            </a:r>
            <a:r>
              <a:rPr lang="es-419" sz="1300" i="1" dirty="0" smtClean="0"/>
              <a:t>casa, </a:t>
            </a:r>
            <a:r>
              <a:rPr lang="es-419" sz="1300" i="1" dirty="0"/>
              <a:t>para compartir con </a:t>
            </a:r>
            <a:r>
              <a:rPr lang="es-419" sz="1300" i="1" dirty="0" smtClean="0"/>
              <a:t>su compañero. Si no han </a:t>
            </a:r>
            <a:r>
              <a:rPr lang="es-419" sz="1300" i="1" dirty="0"/>
              <a:t>hecho un juego </a:t>
            </a:r>
            <a:r>
              <a:rPr lang="es-419" sz="1300" i="1" dirty="0" smtClean="0"/>
              <a:t>de fiesta, ustedes pueden </a:t>
            </a:r>
            <a:r>
              <a:rPr lang="es-419" sz="1300" i="1" dirty="0"/>
              <a:t>describir </a:t>
            </a:r>
            <a:r>
              <a:rPr lang="es-419" sz="1300" i="1" dirty="0" smtClean="0"/>
              <a:t>los globos con agua, como yo lo hice. </a:t>
            </a:r>
            <a:r>
              <a:rPr lang="es-419" sz="1300" dirty="0"/>
              <a:t>(Modele para los estudiantes “la rutina de pensar”, utilizando  la señal/rutina que utiliza en el salón de clases. </a:t>
            </a:r>
            <a:r>
              <a:rPr lang="es-419" sz="1300" dirty="0" smtClean="0"/>
              <a:t>Permita </a:t>
            </a:r>
            <a:r>
              <a:rPr lang="es-419" sz="1300" dirty="0"/>
              <a:t>un tiempo de espera adecuado y luego dé la señal a los estudiantes para comenzar a dialogar con su pareja). </a:t>
            </a:r>
            <a:r>
              <a:rPr lang="es-419" sz="1300" b="1" i="1" dirty="0"/>
              <a:t>− </a:t>
            </a:r>
            <a:r>
              <a:rPr lang="es-419" sz="1300" i="1" dirty="0"/>
              <a:t>Yo he </a:t>
            </a:r>
            <a:r>
              <a:rPr lang="es-419" sz="1300" i="1" dirty="0" smtClean="0"/>
              <a:t>hecho…</a:t>
            </a:r>
          </a:p>
          <a:p>
            <a:endParaRPr lang="es-419" sz="1300" b="1" dirty="0" smtClean="0"/>
          </a:p>
          <a:p>
            <a:r>
              <a:rPr lang="es-419" sz="1300" b="1" dirty="0" smtClean="0"/>
              <a:t>El facilitador dice: </a:t>
            </a:r>
            <a:r>
              <a:rPr lang="es-419" sz="1300" dirty="0"/>
              <a:t>− </a:t>
            </a:r>
            <a:r>
              <a:rPr lang="es-419" sz="1300" i="1" dirty="0" smtClean="0"/>
              <a:t>¡Vamos a escuchar sobre algunos juegos de fiestas que han hecho! </a:t>
            </a:r>
            <a:r>
              <a:rPr lang="es-419" sz="1300" dirty="0" smtClean="0"/>
              <a:t>(Llame a algunos estudiantes para que compartan cómo hicieron su juego de fiesta.)</a:t>
            </a:r>
          </a:p>
          <a:p>
            <a:endParaRPr lang="es-419" sz="1300" b="1" dirty="0"/>
          </a:p>
        </p:txBody>
      </p:sp>
      <p:sp>
        <p:nvSpPr>
          <p:cNvPr id="3" name="Slide Number Placeholder 3"/>
          <p:cNvSpPr>
            <a:spLocks noGrp="1"/>
          </p:cNvSpPr>
          <p:nvPr>
            <p:ph type="sldNum" sz="quarter" idx="12"/>
          </p:nvPr>
        </p:nvSpPr>
        <p:spPr>
          <a:xfrm>
            <a:off x="6553200" y="9337778"/>
            <a:ext cx="842010" cy="535517"/>
          </a:xfrm>
        </p:spPr>
        <p:txBody>
          <a:bodyPr/>
          <a:lstStyle/>
          <a:p>
            <a:r>
              <a:rPr lang="en-US" dirty="0" smtClean="0"/>
              <a:t>27</a:t>
            </a:r>
            <a:endParaRPr lang="en-US" dirty="0"/>
          </a:p>
        </p:txBody>
      </p:sp>
      <p:sp>
        <p:nvSpPr>
          <p:cNvPr id="5" name="Rectangle 4"/>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7307433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715" y="251461"/>
            <a:ext cx="7081520" cy="7704958"/>
          </a:xfrm>
          <a:prstGeom prst="rect">
            <a:avLst/>
          </a:prstGeom>
          <a:noFill/>
        </p:spPr>
        <p:txBody>
          <a:bodyPr wrap="square" lIns="101882" tIns="50941" rIns="101882" bIns="50941" rtlCol="0">
            <a:spAutoFit/>
          </a:bodyPr>
          <a:lstStyle/>
          <a:p>
            <a:r>
              <a:rPr lang="es-419" sz="1300" b="1" dirty="0" smtClean="0"/>
              <a:t>Posibles respuestas de los estudiantes (espontáneo):</a:t>
            </a:r>
          </a:p>
          <a:p>
            <a:pPr marL="191030" indent="-191030">
              <a:buFont typeface="Arial" panose="020B0604020202020204" pitchFamily="34" charset="0"/>
              <a:buChar char="•"/>
            </a:pPr>
            <a:r>
              <a:rPr lang="es-419" sz="1300" dirty="0" smtClean="0"/>
              <a:t>Colorear dibujos/carteles</a:t>
            </a:r>
          </a:p>
          <a:p>
            <a:pPr marL="191030" indent="-191030">
              <a:buFont typeface="Arial" panose="020B0604020202020204" pitchFamily="34" charset="0"/>
              <a:buChar char="•"/>
            </a:pPr>
            <a:r>
              <a:rPr lang="es-419" sz="1300" dirty="0" smtClean="0"/>
              <a:t>Llenar globos con agua</a:t>
            </a:r>
          </a:p>
          <a:p>
            <a:pPr marL="191030" indent="-191030">
              <a:buFont typeface="Arial" panose="020B0604020202020204" pitchFamily="34" charset="0"/>
              <a:buChar char="•"/>
            </a:pPr>
            <a:r>
              <a:rPr lang="es-419" sz="1300" dirty="0" smtClean="0"/>
              <a:t>Hacer una piñata</a:t>
            </a:r>
          </a:p>
          <a:p>
            <a:endParaRPr lang="es-419" sz="1300" b="1" dirty="0" smtClean="0"/>
          </a:p>
          <a:p>
            <a:r>
              <a:rPr lang="es-419" sz="1300" b="1" dirty="0" smtClean="0"/>
              <a:t>El facilitador dice: −</a:t>
            </a:r>
            <a:r>
              <a:rPr lang="es-419" sz="1300" i="1" dirty="0" err="1" smtClean="0"/>
              <a:t>Wow</a:t>
            </a:r>
            <a:r>
              <a:rPr lang="es-419" sz="1300" i="1" dirty="0" smtClean="0"/>
              <a:t>, escuché muchas cosas buenas. </a:t>
            </a:r>
            <a:r>
              <a:rPr lang="es-419" sz="1300" dirty="0" smtClean="0"/>
              <a:t>(si su clase está teniendo dificultad para compartir en parejas, tal vez puede decir</a:t>
            </a:r>
            <a:r>
              <a:rPr lang="es-419" sz="1300" i="1" dirty="0" smtClean="0"/>
              <a:t>, −Tal parece que necesitamos más ejemplos.  Vamos a ver este video sobre cómo hacer nuestro propio juego de pescar.</a:t>
            </a:r>
            <a:r>
              <a:rPr lang="es-419" sz="1300" dirty="0" smtClean="0"/>
              <a:t>  Vaya al enlace:  </a:t>
            </a:r>
            <a:r>
              <a:rPr lang="es-419" sz="1300" dirty="0" smtClean="0">
                <a:hlinkClick r:id="rId2"/>
              </a:rPr>
              <a:t>https://www.youtube.com/watch?v=zNdTnAywCBI</a:t>
            </a:r>
            <a:r>
              <a:rPr lang="es-419" sz="1300" dirty="0" smtClean="0"/>
              <a:t>). </a:t>
            </a:r>
            <a:endParaRPr lang="es-419" sz="1300" dirty="0" smtClean="0">
              <a:solidFill>
                <a:srgbClr val="FF0000"/>
              </a:solidFill>
            </a:endParaRPr>
          </a:p>
          <a:p>
            <a:endParaRPr lang="es-419" sz="1300" b="1" dirty="0" smtClean="0">
              <a:solidFill>
                <a:srgbClr val="FF0000"/>
              </a:solidFill>
            </a:endParaRPr>
          </a:p>
          <a:p>
            <a:r>
              <a:rPr lang="es-419" sz="1300" b="1" dirty="0" smtClean="0"/>
              <a:t>El facilitador dice:</a:t>
            </a:r>
            <a:r>
              <a:rPr lang="es-419" sz="1300" dirty="0" smtClean="0"/>
              <a:t> −</a:t>
            </a:r>
            <a:r>
              <a:rPr lang="es-419" sz="1300" i="1" dirty="0" smtClean="0"/>
              <a:t>Ahora vamos a hablar de los materiales. Cuando ustedes hacen un juego de fiesta, necesitarán muchas cosas diferentes. Si van a </a:t>
            </a:r>
            <a:r>
              <a:rPr lang="es-419" sz="1300" b="1" i="1" dirty="0" smtClean="0"/>
              <a:t>colgar</a:t>
            </a:r>
            <a:r>
              <a:rPr lang="es-419" sz="1300" i="1" dirty="0" smtClean="0"/>
              <a:t> algo en la pared o desde arriba, como colgar algo del techo o de un árbol, necesitarán cinta o cuerda. Aquí hay una foto de dos juegos que fueron </a:t>
            </a:r>
            <a:r>
              <a:rPr lang="es-419" sz="1300" b="1" i="1" dirty="0" smtClean="0"/>
              <a:t>colgados</a:t>
            </a:r>
            <a:r>
              <a:rPr lang="es-419" sz="1300" b="1" dirty="0" smtClean="0"/>
              <a:t> </a:t>
            </a:r>
            <a:r>
              <a:rPr lang="es-419" sz="1300" dirty="0" smtClean="0"/>
              <a:t>(mostrar la imagen C de los materiales complementarios). </a:t>
            </a:r>
            <a:r>
              <a:rPr lang="es-419" sz="1300" i="1" dirty="0" smtClean="0"/>
              <a:t>Colgar algo significa ponerlo en una pared o en una cuerda que baja del techo. </a:t>
            </a:r>
            <a:r>
              <a:rPr lang="es-419" sz="1300" dirty="0" smtClean="0"/>
              <a:t>(Señale la forma correspondiente de colgar algo). </a:t>
            </a:r>
            <a:r>
              <a:rPr lang="es-419" sz="1300" i="1" dirty="0" smtClean="0"/>
              <a:t>Piensen en los materiales que necesitarían para hacer este juego </a:t>
            </a:r>
            <a:r>
              <a:rPr lang="es-419" sz="1300" dirty="0" smtClean="0"/>
              <a:t>(muestre la foto D de los materiales complementarios). </a:t>
            </a:r>
            <a:r>
              <a:rPr lang="es-419" sz="1300" i="1" dirty="0" smtClean="0"/>
              <a:t>Comparte tus ideas con tu compañero </a:t>
            </a:r>
            <a:r>
              <a:rPr lang="es-419" sz="1300" dirty="0" smtClean="0"/>
              <a:t>(dé la señal y escuche las respuestas de los estudiantes). </a:t>
            </a:r>
            <a:r>
              <a:rPr lang="es-419" sz="1300" i="1" dirty="0" smtClean="0"/>
              <a:t>Yo necesitaría…</a:t>
            </a:r>
          </a:p>
          <a:p>
            <a:endParaRPr lang="es-419" sz="1300" i="1" dirty="0" smtClean="0"/>
          </a:p>
          <a:p>
            <a:r>
              <a:rPr lang="es-419" sz="1300" b="1" dirty="0" smtClean="0"/>
              <a:t>El facilitador dice:</a:t>
            </a:r>
            <a:r>
              <a:rPr lang="es-419" sz="1300" dirty="0" smtClean="0"/>
              <a:t> −</a:t>
            </a:r>
            <a:r>
              <a:rPr lang="es-419" sz="1300" i="1" dirty="0" smtClean="0"/>
              <a:t>Ok, vamos a ver qué necesitarían tú y tu compañero. _____, ¿ qué materiales piensan que necesitarían?  </a:t>
            </a:r>
            <a:r>
              <a:rPr lang="es-419" sz="1300" dirty="0" smtClean="0"/>
              <a:t>(Continúe llamando estudiantes hasta que todos los materiales hayan sido mencionados; mencione a los estudiantes cualquier material que ellos hayan olvidado.  Utilice este tiempo para explicar en qué consiste la expresión </a:t>
            </a:r>
            <a:r>
              <a:rPr lang="es-419" sz="1300" b="1" dirty="0" smtClean="0"/>
              <a:t>ojos vendados</a:t>
            </a:r>
            <a:r>
              <a:rPr lang="es-419" sz="1300" dirty="0" smtClean="0"/>
              <a:t>.)</a:t>
            </a:r>
          </a:p>
          <a:p>
            <a:endParaRPr lang="es-419" sz="1300" dirty="0" smtClean="0"/>
          </a:p>
          <a:p>
            <a:r>
              <a:rPr lang="es-419" sz="1300" b="1" dirty="0" smtClean="0"/>
              <a:t>Posibles respuestas de los estudiantes (espontáneo):</a:t>
            </a:r>
          </a:p>
          <a:p>
            <a:pPr marL="191030" indent="-191030">
              <a:buFont typeface="Arial" panose="020B0604020202020204" pitchFamily="34" charset="0"/>
              <a:buChar char="•"/>
            </a:pPr>
            <a:r>
              <a:rPr lang="es-419" sz="1300" dirty="0" smtClean="0"/>
              <a:t>venda (para los ojos)</a:t>
            </a:r>
          </a:p>
          <a:p>
            <a:pPr marL="191030" indent="-191030">
              <a:buFont typeface="Arial" panose="020B0604020202020204" pitchFamily="34" charset="0"/>
              <a:buChar char="•"/>
            </a:pPr>
            <a:r>
              <a:rPr lang="es-419" sz="1300" dirty="0" smtClean="0"/>
              <a:t>papel</a:t>
            </a:r>
          </a:p>
          <a:p>
            <a:pPr marL="191030" indent="-191030">
              <a:buFont typeface="Arial" panose="020B0604020202020204" pitchFamily="34" charset="0"/>
              <a:buChar char="•"/>
            </a:pPr>
            <a:r>
              <a:rPr lang="es-419" sz="1300" dirty="0" smtClean="0"/>
              <a:t>burro</a:t>
            </a:r>
          </a:p>
          <a:p>
            <a:pPr marL="191030" indent="-191030">
              <a:buFont typeface="Arial" panose="020B0604020202020204" pitchFamily="34" charset="0"/>
              <a:buChar char="•"/>
            </a:pPr>
            <a:r>
              <a:rPr lang="es-419" sz="1300" dirty="0" smtClean="0"/>
              <a:t>cola</a:t>
            </a:r>
          </a:p>
          <a:p>
            <a:pPr marL="191030" indent="-191030">
              <a:buFont typeface="Arial" panose="020B0604020202020204" pitchFamily="34" charset="0"/>
              <a:buChar char="•"/>
            </a:pPr>
            <a:r>
              <a:rPr lang="es-419" sz="1300" dirty="0" smtClean="0"/>
              <a:t>crayones</a:t>
            </a:r>
          </a:p>
          <a:p>
            <a:endParaRPr lang="es-419" sz="1300" b="1" dirty="0" smtClean="0"/>
          </a:p>
          <a:p>
            <a:r>
              <a:rPr lang="es-419" sz="1300" b="1" dirty="0" smtClean="0"/>
              <a:t>El facilitador dice:</a:t>
            </a:r>
            <a:r>
              <a:rPr lang="es-419" sz="1300" dirty="0" smtClean="0"/>
              <a:t> −</a:t>
            </a:r>
            <a:r>
              <a:rPr lang="es-419" sz="1300" i="1" dirty="0" smtClean="0"/>
              <a:t>En su tarea de rendimiento, van a aprender más acerca de un juego de fiesta y cómo hacerlo en casa. El trabajo que hicieron con su compañero hoy, debe ayudarlos a prepararse para la investigación y para lo que van a escribir en la tarea de rendimiento.</a:t>
            </a:r>
          </a:p>
          <a:p>
            <a:endParaRPr lang="es-419" sz="1300" b="1" dirty="0" smtClean="0"/>
          </a:p>
          <a:p>
            <a:r>
              <a:rPr lang="es-419" sz="1300" b="1" dirty="0" smtClean="0"/>
              <a:t>Nota: El facilitador debe recopilar notas de los estudiantes en esta actividad.</a:t>
            </a:r>
          </a:p>
          <a:p>
            <a:endParaRPr lang="es-419" sz="1300" dirty="0"/>
          </a:p>
        </p:txBody>
      </p:sp>
      <p:sp>
        <p:nvSpPr>
          <p:cNvPr id="3" name="Slide Number Placeholder 3"/>
          <p:cNvSpPr>
            <a:spLocks noGrp="1"/>
          </p:cNvSpPr>
          <p:nvPr>
            <p:ph type="sldNum" sz="quarter" idx="12"/>
          </p:nvPr>
        </p:nvSpPr>
        <p:spPr>
          <a:xfrm>
            <a:off x="6553200" y="9337778"/>
            <a:ext cx="842010" cy="535517"/>
          </a:xfrm>
        </p:spPr>
        <p:txBody>
          <a:bodyPr/>
          <a:lstStyle/>
          <a:p>
            <a:r>
              <a:rPr lang="en-US" dirty="0" smtClean="0"/>
              <a:t>28</a:t>
            </a:r>
            <a:endParaRPr lang="en-US" dirty="0"/>
          </a:p>
        </p:txBody>
      </p:sp>
      <p:sp>
        <p:nvSpPr>
          <p:cNvPr id="5" name="Rectangle 4"/>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33333625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1800" y="335281"/>
            <a:ext cx="6908800" cy="5010602"/>
          </a:xfrm>
          <a:prstGeom prst="rect">
            <a:avLst/>
          </a:prstGeom>
        </p:spPr>
        <p:txBody>
          <a:bodyPr wrap="square" lIns="101882" tIns="50941" rIns="101882" bIns="50941">
            <a:spAutoFit/>
          </a:bodyPr>
          <a:lstStyle/>
          <a:p>
            <a:pPr algn="ctr"/>
            <a:r>
              <a:rPr lang="en-US" dirty="0" smtClean="0"/>
              <a:t>Material </a:t>
            </a:r>
            <a:r>
              <a:rPr lang="en-US" dirty="0" err="1" smtClean="0"/>
              <a:t>Complementario</a:t>
            </a:r>
            <a:endParaRPr lang="en-US" dirty="0" smtClean="0"/>
          </a:p>
          <a:p>
            <a:pPr algn="ctr"/>
            <a:endParaRPr lang="en-US" dirty="0"/>
          </a:p>
          <a:p>
            <a:r>
              <a:rPr lang="en-US" sz="1300" dirty="0" err="1" smtClean="0"/>
              <a:t>Foto</a:t>
            </a:r>
            <a:r>
              <a:rPr lang="en-US" sz="1300" dirty="0" smtClean="0"/>
              <a:t> </a:t>
            </a:r>
            <a:r>
              <a:rPr lang="en-US" sz="1300" dirty="0"/>
              <a:t>A</a:t>
            </a:r>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err="1" smtClean="0"/>
              <a:t>Foto</a:t>
            </a:r>
            <a:r>
              <a:rPr lang="en-US" sz="1300" dirty="0" smtClean="0"/>
              <a:t> </a:t>
            </a:r>
            <a:r>
              <a:rPr lang="en-US" sz="1300" dirty="0"/>
              <a:t>B</a:t>
            </a:r>
          </a:p>
          <a:p>
            <a:endParaRPr lang="en-US" sz="1300" dirty="0"/>
          </a:p>
          <a:p>
            <a:endParaRPr lang="en-US" sz="1300" dirty="0"/>
          </a:p>
          <a:p>
            <a:endParaRPr lang="en-US" sz="1300" dirty="0"/>
          </a:p>
          <a:p>
            <a:endParaRPr lang="en-US" sz="1600" dirty="0"/>
          </a:p>
        </p:txBody>
      </p:sp>
      <p:pic>
        <p:nvPicPr>
          <p:cNvPr id="1032" name="Picture 8" descr="http://randomactsofleadership.com/wp-content/uploads/2014/04/game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000" r="11886" b="6052"/>
          <a:stretch/>
        </p:blipFill>
        <p:spPr bwMode="auto">
          <a:xfrm>
            <a:off x="207429" y="1341120"/>
            <a:ext cx="3805625"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fashionztrend.com/wp-content/uploads/2015/01/cool-face-paint-ideas-for-kids-5.jpg"/>
          <p:cNvPicPr>
            <a:picLocks noChangeAspect="1" noChangeArrowheads="1"/>
          </p:cNvPicPr>
          <p:nvPr/>
        </p:nvPicPr>
        <p:blipFill rotWithShape="1">
          <a:blip r:embed="rId3">
            <a:extLst>
              <a:ext uri="{28A0092B-C50C-407E-A947-70E740481C1C}">
                <a14:useLocalDpi xmlns:a14="http://schemas.microsoft.com/office/drawing/2010/main" val="0"/>
              </a:ext>
            </a:extLst>
          </a:blip>
          <a:srcRect l="8939"/>
          <a:stretch/>
        </p:blipFill>
        <p:spPr bwMode="auto">
          <a:xfrm>
            <a:off x="4013054" y="1341120"/>
            <a:ext cx="3297057" cy="2514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ad1.whstatic.com/images/thumb/1/15/Play-Musical-Chairs-Step-3.jpg/670px-Play-Musical-Chairs-Step-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815" y="4442460"/>
            <a:ext cx="4393565" cy="320144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thumbs.dreamstime.com/z/making-balloon-animal-1577939.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006" r="16221"/>
          <a:stretch/>
        </p:blipFill>
        <p:spPr bwMode="auto">
          <a:xfrm>
            <a:off x="4719739" y="4307235"/>
            <a:ext cx="2361781" cy="3320385"/>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3"/>
          <p:cNvSpPr>
            <a:spLocks noGrp="1"/>
          </p:cNvSpPr>
          <p:nvPr>
            <p:ph type="sldNum" sz="quarter" idx="12"/>
          </p:nvPr>
        </p:nvSpPr>
        <p:spPr>
          <a:xfrm>
            <a:off x="6553200" y="9337778"/>
            <a:ext cx="842010" cy="535517"/>
          </a:xfrm>
        </p:spPr>
        <p:txBody>
          <a:bodyPr/>
          <a:lstStyle/>
          <a:p>
            <a:r>
              <a:rPr lang="en-US" dirty="0" smtClean="0"/>
              <a:t>29</a:t>
            </a:r>
            <a:endParaRPr lang="en-US" dirty="0"/>
          </a:p>
        </p:txBody>
      </p:sp>
    </p:spTree>
    <p:extLst>
      <p:ext uri="{BB962C8B-B14F-4D97-AF65-F5344CB8AC3E}">
        <p14:creationId xmlns:p14="http://schemas.microsoft.com/office/powerpoint/2010/main" val="8862678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6318" y="347201"/>
            <a:ext cx="2824832" cy="1309817"/>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vert="horz" lIns="93679" tIns="46840" rIns="93679" bIns="46840" rtlCol="0" anchor="ctr"/>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812550529"/>
              </p:ext>
            </p:extLst>
          </p:nvPr>
        </p:nvGraphicFramePr>
        <p:xfrm>
          <a:off x="1115590" y="791796"/>
          <a:ext cx="5289348" cy="6100138"/>
        </p:xfrm>
        <a:graphic>
          <a:graphicData uri="http://schemas.openxmlformats.org/drawingml/2006/table">
            <a:tbl>
              <a:tblPr firstRow="1" bandRow="1">
                <a:tableStyleId>{5940675A-B579-460E-94D1-54222C63F5DA}</a:tableStyleId>
              </a:tblPr>
              <a:tblGrid>
                <a:gridCol w="2686653"/>
                <a:gridCol w="2602695"/>
              </a:tblGrid>
              <a:tr h="1336412">
                <a:tc gridSpan="2">
                  <a:txBody>
                    <a:bodyPr/>
                    <a:lstStyle/>
                    <a:p>
                      <a:pPr algn="ctr"/>
                      <a:endParaRPr kumimoji="0" lang="es-419" sz="15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s-419" sz="1500" b="1" i="0" u="none" strike="noStrike" kern="1200" cap="none" spc="0" normalizeH="0" baseline="0" noProof="0" dirty="0" smtClean="0">
                          <a:ln>
                            <a:noFill/>
                          </a:ln>
                          <a:solidFill>
                            <a:prstClr val="black"/>
                          </a:solidFill>
                          <a:effectLst/>
                          <a:uLnTx/>
                          <a:uFillTx/>
                          <a:latin typeface="+mn-lt"/>
                          <a:ea typeface="+mn-ea"/>
                          <a:cs typeface="+mn-cs"/>
                        </a:rPr>
                        <a:t>Todas las evaluaciones ELA de primaria fueron revisadas y actualizadas en junio del año 2015 por los siguientes excelentes y dedicados maestros de K-6</a:t>
                      </a:r>
                      <a:r>
                        <a:rPr kumimoji="0" lang="es-419" sz="1500" b="1" i="0" u="none" strike="noStrike" kern="1200" cap="none" spc="0" normalizeH="0" baseline="30000" noProof="0" dirty="0" smtClean="0">
                          <a:ln>
                            <a:noFill/>
                          </a:ln>
                          <a:solidFill>
                            <a:prstClr val="black"/>
                          </a:solidFill>
                          <a:effectLst/>
                          <a:uLnTx/>
                          <a:uFillTx/>
                          <a:latin typeface="+mn-lt"/>
                          <a:ea typeface="+mn-ea"/>
                          <a:cs typeface="+mn-cs"/>
                        </a:rPr>
                        <a:t>to</a:t>
                      </a:r>
                      <a:r>
                        <a:rPr kumimoji="0" lang="es-419" sz="1500" b="1" i="0" u="none" strike="noStrike" kern="1200" cap="none" spc="0" normalizeH="0" baseline="0" noProof="0" dirty="0" smtClean="0">
                          <a:ln>
                            <a:noFill/>
                          </a:ln>
                          <a:solidFill>
                            <a:prstClr val="black"/>
                          </a:solidFill>
                          <a:effectLst/>
                          <a:uLnTx/>
                          <a:uFillTx/>
                          <a:latin typeface="+mn-lt"/>
                          <a:ea typeface="+mn-ea"/>
                          <a:cs typeface="+mn-cs"/>
                        </a:rPr>
                        <a:t> de HSD.   </a:t>
                      </a:r>
                      <a:endParaRPr lang="es-419" sz="2200" noProof="0" dirty="0"/>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Ko</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Benson</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a:t>
                      </a: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Union</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Lentz</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Mooberry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Anne</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Berg</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Maines</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Quatama</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Aliceson</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Brandt</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Eastwood</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McLain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Carlson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Minter</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Bridge</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Portinga</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Deplanche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Judy</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Ramer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Consultant</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Glasscock</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Imlay</a:t>
                      </a:r>
                      <a:endPar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Retzlaff</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McKinney</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Sonja</a:t>
                      </a:r>
                      <a:r>
                        <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schemeClr val="tx1"/>
                          </a:solidFill>
                          <a:effectLst/>
                          <a:uLnTx/>
                          <a:uFillTx/>
                          <a:latin typeface="Lucida Handwriting" panose="03010101010101010101" pitchFamily="66" charset="0"/>
                          <a:ea typeface="+mn-ea"/>
                          <a:cs typeface="+mn-cs"/>
                        </a:rPr>
                        <a:t>Grabel</a:t>
                      </a:r>
                      <a:endParaRPr kumimoji="0" lang="es-419"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Jami</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Rider</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Harding</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Orenco</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Rooke</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Renae</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Iversen</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Angela</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2374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Ginger</a:t>
                      </a:r>
                      <a:r>
                        <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1"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Jay</a:t>
                      </a:r>
                      <a:endParaRPr kumimoji="0" lang="es-419"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Witch</a:t>
                      </a:r>
                      <a:r>
                        <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 </a:t>
                      </a:r>
                      <a:r>
                        <a:rPr kumimoji="0" lang="es-419" sz="1100" b="0" i="0" u="none" strike="noStrike" kern="1200" cap="none" spc="0" normalizeH="0" baseline="0" noProof="0" dirty="0" err="1" smtClean="0">
                          <a:ln>
                            <a:noFill/>
                          </a:ln>
                          <a:solidFill>
                            <a:prstClr val="black"/>
                          </a:solidFill>
                          <a:effectLst/>
                          <a:uLnTx/>
                          <a:uFillTx/>
                          <a:latin typeface="Lucida Handwriting" panose="03010101010101010101" pitchFamily="66" charset="0"/>
                          <a:ea typeface="+mn-ea"/>
                          <a:cs typeface="+mn-cs"/>
                        </a:rPr>
                        <a:t>Hazel</a:t>
                      </a:r>
                      <a:endParaRPr kumimoji="0" lang="es-419"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s-419" sz="1100" b="0" noProof="0" dirty="0">
                        <a:solidFill>
                          <a:srgbClr val="FF0000"/>
                        </a:solidFill>
                        <a:latin typeface="Lucida Handwriting" panose="03010101010101010101" pitchFamily="66" charset="0"/>
                      </a:endParaRPr>
                    </a:p>
                  </a:txBody>
                  <a:tcPr marL="100750" marR="100750" marT="48893" marB="48893">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279509" y="-14602"/>
            <a:ext cx="335832" cy="3259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9048" tIns="49523" rIns="99048" bIns="49523" numCol="1" anchor="t" anchorCtr="0" compatLnSpc="1">
            <a:prstTxWarp prst="textNoShape">
              <a:avLst/>
            </a:prstTxWarp>
          </a:bodyPr>
          <a:lstStyle/>
          <a:p>
            <a:endParaRPr lang="en-US" sz="1847"/>
          </a:p>
        </p:txBody>
      </p:sp>
      <p:graphicFrame>
        <p:nvGraphicFramePr>
          <p:cNvPr id="6" name="Table 5"/>
          <p:cNvGraphicFramePr>
            <a:graphicFrameLocks noGrp="1"/>
          </p:cNvGraphicFramePr>
          <p:nvPr>
            <p:extLst>
              <p:ext uri="{D42A27DB-BD31-4B8C-83A1-F6EECF244321}">
                <p14:modId xmlns:p14="http://schemas.microsoft.com/office/powerpoint/2010/main" val="4197202201"/>
              </p:ext>
            </p:extLst>
          </p:nvPr>
        </p:nvGraphicFramePr>
        <p:xfrm>
          <a:off x="464231" y="8259505"/>
          <a:ext cx="7088229" cy="774459"/>
        </p:xfrm>
        <a:graphic>
          <a:graphicData uri="http://schemas.openxmlformats.org/drawingml/2006/table">
            <a:tbl>
              <a:tblPr firstRow="1" bandRow="1">
                <a:tableStyleId>{2D5ABB26-0587-4C30-8999-92F81FD0307C}</a:tableStyleId>
              </a:tblPr>
              <a:tblGrid>
                <a:gridCol w="7088229"/>
              </a:tblGrid>
              <a:tr h="774459">
                <a:tc>
                  <a:txBody>
                    <a:bodyPr/>
                    <a:lstStyle/>
                    <a:p>
                      <a:pPr algn="ctr"/>
                      <a:endParaRPr lang="en-US" sz="1500" b="1" i="1" dirty="0" smtClean="0"/>
                    </a:p>
                    <a:p>
                      <a:pPr algn="ctr"/>
                      <a:r>
                        <a:rPr lang="en-US" sz="1400" b="1" i="1" dirty="0" smtClean="0"/>
                        <a:t>Gracias a </a:t>
                      </a:r>
                      <a:r>
                        <a:rPr lang="en-US" sz="1400" b="1" i="1" dirty="0" err="1" smtClean="0"/>
                        <a:t>todos</a:t>
                      </a:r>
                      <a:r>
                        <a:rPr lang="en-US" sz="1400" b="1" i="1" dirty="0" smtClean="0"/>
                        <a:t> los que </a:t>
                      </a:r>
                      <a:r>
                        <a:rPr lang="en-US" sz="1400" b="1" i="1" dirty="0" err="1" smtClean="0"/>
                        <a:t>participaron</a:t>
                      </a:r>
                      <a:r>
                        <a:rPr lang="en-US" sz="1400" b="1" i="1" dirty="0" smtClean="0"/>
                        <a:t> </a:t>
                      </a:r>
                      <a:r>
                        <a:rPr lang="en-US" sz="1400" b="1" i="1" dirty="0" err="1" smtClean="0"/>
                        <a:t>en</a:t>
                      </a:r>
                      <a:r>
                        <a:rPr lang="en-US" sz="1400" b="1" i="1" dirty="0" smtClean="0"/>
                        <a:t> la </a:t>
                      </a:r>
                      <a:r>
                        <a:rPr lang="en-US" sz="1400" b="1" i="1" dirty="0" err="1" smtClean="0"/>
                        <a:t>traducción</a:t>
                      </a:r>
                      <a:r>
                        <a:rPr lang="en-US" sz="1400" b="1" i="1" dirty="0" smtClean="0"/>
                        <a:t> de </a:t>
                      </a:r>
                      <a:r>
                        <a:rPr lang="en-US" sz="1400" b="1" i="1" dirty="0" err="1" smtClean="0"/>
                        <a:t>esta</a:t>
                      </a:r>
                      <a:r>
                        <a:rPr lang="en-US" sz="1400" b="1" i="1" dirty="0" smtClean="0"/>
                        <a:t> </a:t>
                      </a:r>
                      <a:r>
                        <a:rPr lang="en-US" sz="1400" b="1" i="1" dirty="0" err="1" smtClean="0"/>
                        <a:t>evaluación</a:t>
                      </a:r>
                      <a:r>
                        <a:rPr lang="en-US" sz="1400" b="1" i="1" dirty="0" smtClean="0"/>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err="1" smtClean="0"/>
                        <a:t>bajo</a:t>
                      </a:r>
                      <a:r>
                        <a:rPr lang="en-US" sz="1400" b="1" i="1" dirty="0" smtClean="0"/>
                        <a:t> la </a:t>
                      </a:r>
                      <a:r>
                        <a:rPr lang="en-US" sz="1400" b="1" i="1" dirty="0" err="1" smtClean="0"/>
                        <a:t>coordinación</a:t>
                      </a:r>
                      <a:r>
                        <a:rPr lang="en-US" sz="1400" b="1" i="1" baseline="0" dirty="0" smtClean="0"/>
                        <a:t> de </a:t>
                      </a:r>
                      <a:r>
                        <a:rPr kumimoji="0" lang="en-US" sz="1200" b="1" i="1" u="none" strike="noStrike" kern="1200" cap="none" spc="0" normalizeH="0" baseline="0" dirty="0" smtClean="0">
                          <a:ln>
                            <a:noFill/>
                          </a:ln>
                          <a:solidFill>
                            <a:prstClr val="black"/>
                          </a:solidFill>
                          <a:effectLst/>
                          <a:uLnTx/>
                          <a:uFillTx/>
                          <a:latin typeface="Lucida Handwriting" panose="03010101010101010101" pitchFamily="66" charset="0"/>
                          <a:ea typeface="+mn-ea"/>
                          <a:cs typeface="+mn-cs"/>
                        </a:rPr>
                        <a:t>Z. Rosa.</a:t>
                      </a:r>
                      <a:endParaRPr kumimoji="0" lang="es-419" sz="1200" b="1" i="1" u="none" strike="noStrike" kern="1200" cap="none" spc="0" normalizeH="0" baseline="0" dirty="0">
                        <a:ln>
                          <a:noFill/>
                        </a:ln>
                        <a:solidFill>
                          <a:prstClr val="black"/>
                        </a:solidFill>
                        <a:effectLst/>
                        <a:uLnTx/>
                        <a:uFillTx/>
                        <a:latin typeface="Lucida Handwriting" panose="03010101010101010101" pitchFamily="66" charset="0"/>
                        <a:ea typeface="+mn-ea"/>
                        <a:cs typeface="+mn-cs"/>
                      </a:endParaRPr>
                    </a:p>
                  </a:txBody>
                  <a:tcPr marL="103899" marR="103899" marT="51949" marB="51949"/>
                </a:tc>
              </a:tr>
            </a:tbl>
          </a:graphicData>
        </a:graphic>
      </p:graphicFrame>
      <p:sp>
        <p:nvSpPr>
          <p:cNvPr id="2" name="Rectangle 1"/>
          <p:cNvSpPr/>
          <p:nvPr/>
        </p:nvSpPr>
        <p:spPr>
          <a:xfrm>
            <a:off x="575716" y="7365615"/>
            <a:ext cx="6865257" cy="600164"/>
          </a:xfrm>
          <a:prstGeom prst="rect">
            <a:avLst/>
          </a:prstGeom>
        </p:spPr>
        <p:txBody>
          <a:bodyPr wrap="square">
            <a:spAutoFit/>
          </a:bodyPr>
          <a:lstStyle/>
          <a:p>
            <a:pPr algn="ctr" defTabSz="957925">
              <a:defRPr/>
            </a:pPr>
            <a:r>
              <a:rPr lang="en-US" sz="1100" dirty="0">
                <a:solidFill>
                  <a:prstClr val="black"/>
                </a:solidFill>
              </a:rPr>
              <a:t>Las </a:t>
            </a:r>
            <a:r>
              <a:rPr lang="en-US" sz="1100" dirty="0" err="1">
                <a:solidFill>
                  <a:prstClr val="black"/>
                </a:solidFill>
              </a:rPr>
              <a:t>actividades</a:t>
            </a:r>
            <a:r>
              <a:rPr lang="en-US" sz="1100" dirty="0">
                <a:solidFill>
                  <a:prstClr val="black"/>
                </a:solidFill>
              </a:rPr>
              <a:t> para la </a:t>
            </a:r>
            <a:r>
              <a:rPr lang="en-US" sz="1100" dirty="0" err="1">
                <a:solidFill>
                  <a:prstClr val="black"/>
                </a:solidFill>
              </a:rPr>
              <a:t>tarea</a:t>
            </a:r>
            <a:r>
              <a:rPr lang="en-US" sz="1100" dirty="0">
                <a:solidFill>
                  <a:prstClr val="black"/>
                </a:solidFill>
              </a:rPr>
              <a:t> de </a:t>
            </a:r>
            <a:r>
              <a:rPr lang="en-US" sz="1100" dirty="0" err="1">
                <a:solidFill>
                  <a:prstClr val="black"/>
                </a:solidFill>
              </a:rPr>
              <a:t>rendimiento</a:t>
            </a:r>
            <a:r>
              <a:rPr lang="en-US" sz="1100" dirty="0">
                <a:solidFill>
                  <a:prstClr val="black"/>
                </a:solidFill>
              </a:rPr>
              <a:t> </a:t>
            </a:r>
            <a:r>
              <a:rPr lang="en-US" sz="1100" dirty="0" err="1">
                <a:solidFill>
                  <a:prstClr val="black"/>
                </a:solidFill>
              </a:rPr>
              <a:t>en</a:t>
            </a:r>
            <a:r>
              <a:rPr lang="en-US" sz="1100" dirty="0">
                <a:solidFill>
                  <a:prstClr val="black"/>
                </a:solidFill>
              </a:rPr>
              <a:t> las </a:t>
            </a:r>
            <a:r>
              <a:rPr lang="en-US" sz="1100" dirty="0" err="1">
                <a:solidFill>
                  <a:prstClr val="black"/>
                </a:solidFill>
              </a:rPr>
              <a:t>clases</a:t>
            </a:r>
            <a:r>
              <a:rPr lang="en-US" sz="1100" dirty="0">
                <a:solidFill>
                  <a:prstClr val="black"/>
                </a:solidFill>
              </a:rPr>
              <a:t> de K − 6 </a:t>
            </a:r>
            <a:r>
              <a:rPr lang="en-US" sz="1100" dirty="0" err="1">
                <a:solidFill>
                  <a:prstClr val="black"/>
                </a:solidFill>
              </a:rPr>
              <a:t>fueron</a:t>
            </a:r>
            <a:r>
              <a:rPr lang="en-US" sz="1100" dirty="0">
                <a:solidFill>
                  <a:prstClr val="black"/>
                </a:solidFill>
              </a:rPr>
              <a:t> </a:t>
            </a:r>
            <a:r>
              <a:rPr lang="en-US" sz="1100" dirty="0" err="1">
                <a:solidFill>
                  <a:prstClr val="black"/>
                </a:solidFill>
              </a:rPr>
              <a:t>escritas</a:t>
            </a:r>
            <a:r>
              <a:rPr lang="en-US" sz="1100" dirty="0">
                <a:solidFill>
                  <a:prstClr val="black"/>
                </a:solidFill>
              </a:rPr>
              <a:t> </a:t>
            </a:r>
            <a:r>
              <a:rPr lang="en-US" sz="1100" dirty="0" err="1">
                <a:solidFill>
                  <a:prstClr val="black"/>
                </a:solidFill>
              </a:rPr>
              <a:t>por</a:t>
            </a:r>
            <a:r>
              <a:rPr lang="en-US" sz="1100" dirty="0">
                <a:solidFill>
                  <a:prstClr val="black"/>
                </a:solidFill>
              </a:rPr>
              <a:t> :                                                                                                                                                                                                                                                                                                                                                                                                                                                                                                                                                                                                                                                                                                                                                                                                                                                                                                                                                                                                                                                                                                                                                                                                                                                                                                                                                                                                                                                                                                                                                                                                                                                                                                                                                                                                                                                                                                                                                                                                                                                                                                                                                                                                                                                                                                                                                                                                                                                                                                                                                                                                                                                                                                                                                                                                                                                                                                                                                                                                                                                                                                                                              Jamie Lentz, Gina McLain, Hayley </a:t>
            </a:r>
            <a:r>
              <a:rPr lang="en-US" sz="1100" dirty="0" err="1">
                <a:solidFill>
                  <a:prstClr val="black"/>
                </a:solidFill>
              </a:rPr>
              <a:t>Heider</a:t>
            </a:r>
            <a:r>
              <a:rPr lang="en-US" sz="1100" dirty="0">
                <a:solidFill>
                  <a:prstClr val="black"/>
                </a:solidFill>
              </a:rPr>
              <a:t>, Anna Wooley, Gretchen </a:t>
            </a:r>
            <a:r>
              <a:rPr lang="en-US" sz="1100" dirty="0" err="1">
                <a:solidFill>
                  <a:prstClr val="black"/>
                </a:solidFill>
              </a:rPr>
              <a:t>Erlandsen</a:t>
            </a:r>
            <a:r>
              <a:rPr lang="en-US" sz="1100" dirty="0">
                <a:solidFill>
                  <a:prstClr val="black"/>
                </a:solidFill>
              </a:rPr>
              <a:t>, Deborah </a:t>
            </a:r>
            <a:r>
              <a:rPr lang="en-US" sz="1100" dirty="0" err="1">
                <a:solidFill>
                  <a:prstClr val="black"/>
                </a:solidFill>
              </a:rPr>
              <a:t>Deplanche</a:t>
            </a:r>
            <a:r>
              <a:rPr lang="en-US" sz="1100" dirty="0">
                <a:solidFill>
                  <a:prstClr val="black"/>
                </a:solidFill>
              </a:rPr>
              <a:t>, Connie </a:t>
            </a:r>
            <a:r>
              <a:rPr lang="en-US" sz="1100" dirty="0" err="1">
                <a:solidFill>
                  <a:prstClr val="black"/>
                </a:solidFill>
              </a:rPr>
              <a:t>Briceno</a:t>
            </a:r>
            <a:r>
              <a:rPr lang="en-US" sz="1100" dirty="0">
                <a:solidFill>
                  <a:prstClr val="black"/>
                </a:solidFill>
              </a:rPr>
              <a:t>, Judy Ramer, Carrie Ellis, Sandra Maines, </a:t>
            </a:r>
            <a:r>
              <a:rPr lang="en-US" sz="1100" dirty="0" err="1">
                <a:solidFill>
                  <a:prstClr val="black"/>
                </a:solidFill>
              </a:rPr>
              <a:t>Renae</a:t>
            </a:r>
            <a:r>
              <a:rPr lang="en-US" sz="1100" dirty="0">
                <a:solidFill>
                  <a:prstClr val="black"/>
                </a:solidFill>
              </a:rPr>
              <a:t> </a:t>
            </a:r>
            <a:r>
              <a:rPr lang="en-US" sz="1100" dirty="0" err="1">
                <a:solidFill>
                  <a:prstClr val="black"/>
                </a:solidFill>
              </a:rPr>
              <a:t>Iversen</a:t>
            </a:r>
            <a:r>
              <a:rPr lang="en-US" sz="1100" dirty="0">
                <a:solidFill>
                  <a:prstClr val="black"/>
                </a:solidFill>
              </a:rPr>
              <a:t>, Anne Berg, </a:t>
            </a:r>
            <a:r>
              <a:rPr lang="en-US" sz="1100" dirty="0" err="1">
                <a:solidFill>
                  <a:prstClr val="black"/>
                </a:solidFill>
              </a:rPr>
              <a:t>Aliceson</a:t>
            </a:r>
            <a:r>
              <a:rPr lang="en-US" sz="1100" dirty="0">
                <a:solidFill>
                  <a:prstClr val="black"/>
                </a:solidFill>
              </a:rPr>
              <a:t> Brandt and </a:t>
            </a:r>
            <a:r>
              <a:rPr lang="en-US" sz="1100" dirty="0" err="1">
                <a:solidFill>
                  <a:prstClr val="black"/>
                </a:solidFill>
              </a:rPr>
              <a:t>Ko</a:t>
            </a:r>
            <a:r>
              <a:rPr lang="en-US" sz="1100" dirty="0">
                <a:solidFill>
                  <a:prstClr val="black"/>
                </a:solidFill>
              </a:rPr>
              <a:t> Kagawa.</a:t>
            </a:r>
          </a:p>
        </p:txBody>
      </p:sp>
    </p:spTree>
    <p:extLst>
      <p:ext uri="{BB962C8B-B14F-4D97-AF65-F5344CB8AC3E}">
        <p14:creationId xmlns:p14="http://schemas.microsoft.com/office/powerpoint/2010/main" val="28586735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s-media-cache-ak0.pinimg.com/736x/4f/77/e1/4f77e194c5ac14b162cbab4a23dd893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47" r="5784" b="19782"/>
          <a:stretch/>
        </p:blipFill>
        <p:spPr bwMode="auto">
          <a:xfrm>
            <a:off x="3905250" y="1040295"/>
            <a:ext cx="3164085" cy="31266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1800" y="335280"/>
            <a:ext cx="6908800" cy="5165801"/>
          </a:xfrm>
          <a:prstGeom prst="rect">
            <a:avLst/>
          </a:prstGeom>
        </p:spPr>
        <p:txBody>
          <a:bodyPr wrap="square" lIns="101882" tIns="50941" rIns="101882" bIns="50941">
            <a:spAutoFit/>
          </a:bodyPr>
          <a:lstStyle/>
          <a:p>
            <a:pPr algn="ctr"/>
            <a:r>
              <a:rPr lang="en-US" dirty="0"/>
              <a:t>Material </a:t>
            </a:r>
            <a:r>
              <a:rPr lang="en-US" dirty="0" err="1"/>
              <a:t>Complementario</a:t>
            </a:r>
            <a:endParaRPr lang="en-US" dirty="0"/>
          </a:p>
          <a:p>
            <a:pPr algn="ctr"/>
            <a:endParaRPr lang="en-US" dirty="0"/>
          </a:p>
          <a:p>
            <a:r>
              <a:rPr lang="en-US" sz="1300" dirty="0" err="1" smtClean="0"/>
              <a:t>Foto</a:t>
            </a:r>
            <a:r>
              <a:rPr lang="en-US" sz="1300" dirty="0" smtClean="0"/>
              <a:t> C </a:t>
            </a:r>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endParaRPr lang="en-US" sz="1300" dirty="0"/>
          </a:p>
          <a:p>
            <a:r>
              <a:rPr lang="en-US" sz="1300" dirty="0" err="1" smtClean="0"/>
              <a:t>Foto</a:t>
            </a:r>
            <a:r>
              <a:rPr lang="en-US" sz="1300" dirty="0" smtClean="0"/>
              <a:t> D - </a:t>
            </a:r>
            <a:r>
              <a:rPr lang="en-US" sz="1300" dirty="0" err="1" smtClean="0"/>
              <a:t>Poner</a:t>
            </a:r>
            <a:r>
              <a:rPr lang="en-US" sz="1300" dirty="0" smtClean="0"/>
              <a:t> la cola al </a:t>
            </a:r>
            <a:r>
              <a:rPr lang="en-US" sz="1300" dirty="0" err="1" smtClean="0"/>
              <a:t>burrro</a:t>
            </a:r>
            <a:endParaRPr lang="en-US" sz="1300" dirty="0"/>
          </a:p>
          <a:p>
            <a:endParaRPr lang="en-US" sz="1300" dirty="0"/>
          </a:p>
          <a:p>
            <a:endParaRPr lang="en-US" sz="1600" dirty="0"/>
          </a:p>
        </p:txBody>
      </p:sp>
      <p:pic>
        <p:nvPicPr>
          <p:cNvPr id="1026" name="Picture 2" descr="http://i.dailymail.co.uk/i/pix/2010/05/09/article-1275865-09810BD9000005DC-776_468x402.jpg"/>
          <p:cNvPicPr>
            <a:picLocks noChangeAspect="1" noChangeArrowheads="1"/>
          </p:cNvPicPr>
          <p:nvPr/>
        </p:nvPicPr>
        <p:blipFill rotWithShape="1">
          <a:blip r:embed="rId3">
            <a:extLst>
              <a:ext uri="{28A0092B-C50C-407E-A947-70E740481C1C}">
                <a14:useLocalDpi xmlns:a14="http://schemas.microsoft.com/office/drawing/2010/main" val="0"/>
              </a:ext>
            </a:extLst>
          </a:blip>
          <a:srcRect b="5149"/>
          <a:stretch/>
        </p:blipFill>
        <p:spPr bwMode="auto">
          <a:xfrm>
            <a:off x="525923" y="5113020"/>
            <a:ext cx="5527040" cy="4370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resistanceandacceptance.files.wordpress.com/2012/02/img_241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387" r="8977" b="8119"/>
          <a:stretch/>
        </p:blipFill>
        <p:spPr bwMode="auto">
          <a:xfrm>
            <a:off x="373391" y="1040295"/>
            <a:ext cx="3658162" cy="3126677"/>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4318000" y="1368170"/>
            <a:ext cx="345440" cy="360617"/>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lIns="101882" tIns="50941" rIns="101882" bIns="50941" rtlCol="0" anchor="ctr"/>
          <a:lstStyle/>
          <a:p>
            <a:pPr algn="ctr"/>
            <a:endParaRPr lang="en-US"/>
          </a:p>
        </p:txBody>
      </p:sp>
      <p:sp>
        <p:nvSpPr>
          <p:cNvPr id="7" name="Slide Number Placeholder 3"/>
          <p:cNvSpPr>
            <a:spLocks noGrp="1"/>
          </p:cNvSpPr>
          <p:nvPr>
            <p:ph type="sldNum" sz="quarter" idx="12"/>
          </p:nvPr>
        </p:nvSpPr>
        <p:spPr>
          <a:xfrm>
            <a:off x="6553200" y="9337778"/>
            <a:ext cx="842010" cy="535517"/>
          </a:xfrm>
        </p:spPr>
        <p:txBody>
          <a:bodyPr/>
          <a:lstStyle/>
          <a:p>
            <a:r>
              <a:rPr lang="en-US" dirty="0" smtClean="0"/>
              <a:t>30</a:t>
            </a:r>
            <a:endParaRPr lang="en-US" dirty="0"/>
          </a:p>
        </p:txBody>
      </p:sp>
    </p:spTree>
    <p:extLst>
      <p:ext uri="{BB962C8B-B14F-4D97-AF65-F5344CB8AC3E}">
        <p14:creationId xmlns:p14="http://schemas.microsoft.com/office/powerpoint/2010/main" val="15386928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s-MX" smtClean="0"/>
              <a:pPr/>
              <a:t>31</a:t>
            </a:fld>
            <a:endParaRPr lang="es-MX" dirty="0"/>
          </a:p>
        </p:txBody>
      </p:sp>
      <p:sp>
        <p:nvSpPr>
          <p:cNvPr id="5" name="Rectangle 4"/>
          <p:cNvSpPr/>
          <p:nvPr/>
        </p:nvSpPr>
        <p:spPr>
          <a:xfrm>
            <a:off x="565331" y="159658"/>
            <a:ext cx="6705600" cy="1972252"/>
          </a:xfrm>
          <a:prstGeom prst="rect">
            <a:avLst/>
          </a:prstGeom>
        </p:spPr>
        <p:txBody>
          <a:bodyPr wrap="square" lIns="101264" tIns="50632" rIns="101264" bIns="50632">
            <a:spAutoFit/>
          </a:bodyPr>
          <a:lstStyle/>
          <a:p>
            <a:endParaRPr lang="es-MX" sz="1886" dirty="0"/>
          </a:p>
          <a:p>
            <a:r>
              <a:rPr lang="es-MX" sz="1886" dirty="0"/>
              <a:t>Nombre____________________</a:t>
            </a:r>
          </a:p>
          <a:p>
            <a:endParaRPr lang="es-MX" sz="2095" dirty="0"/>
          </a:p>
          <a:p>
            <a:r>
              <a:rPr lang="es-MX" sz="2095" dirty="0"/>
              <a:t>¿De qué trata el texto </a:t>
            </a:r>
            <a:r>
              <a:rPr lang="es-MX" sz="2095" dirty="0" smtClean="0"/>
              <a:t>mayormente?  </a:t>
            </a:r>
            <a:r>
              <a:rPr lang="es-MX" sz="2095" dirty="0"/>
              <a:t>Este es el </a:t>
            </a:r>
            <a:r>
              <a:rPr lang="es-MX" sz="2095" u="sng" dirty="0"/>
              <a:t>tema principal</a:t>
            </a:r>
            <a:r>
              <a:rPr lang="es-MX" sz="2095" dirty="0"/>
              <a:t>.</a:t>
            </a:r>
          </a:p>
          <a:p>
            <a:pPr algn="ctr"/>
            <a:r>
              <a:rPr lang="es-MX" sz="2095" dirty="0" smtClean="0"/>
              <a:t>Haz </a:t>
            </a:r>
            <a:r>
              <a:rPr lang="es-MX" sz="2095" dirty="0"/>
              <a:t>un dibujo del tema principal.</a:t>
            </a:r>
          </a:p>
        </p:txBody>
      </p:sp>
      <p:sp>
        <p:nvSpPr>
          <p:cNvPr id="13" name="Rectangle 12"/>
          <p:cNvSpPr/>
          <p:nvPr/>
        </p:nvSpPr>
        <p:spPr>
          <a:xfrm>
            <a:off x="820783" y="2075543"/>
            <a:ext cx="5619931"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264" tIns="50632" rIns="101264" bIns="50632" rtlCol="0" anchor="ctr"/>
          <a:lstStyle/>
          <a:p>
            <a:pPr algn="ctr"/>
            <a:endParaRPr lang="es-MX" sz="2095" dirty="0"/>
          </a:p>
        </p:txBody>
      </p:sp>
      <p:sp>
        <p:nvSpPr>
          <p:cNvPr id="9" name="TextBox 8"/>
          <p:cNvSpPr txBox="1"/>
          <p:nvPr/>
        </p:nvSpPr>
        <p:spPr>
          <a:xfrm>
            <a:off x="139579" y="79829"/>
            <a:ext cx="936655" cy="355498"/>
          </a:xfrm>
          <a:prstGeom prst="rect">
            <a:avLst/>
          </a:prstGeom>
          <a:solidFill>
            <a:schemeClr val="bg2">
              <a:lumMod val="90000"/>
            </a:schemeClr>
          </a:solidFill>
        </p:spPr>
        <p:txBody>
          <a:bodyPr wrap="square" lIns="101264" tIns="50632" rIns="101264" bIns="50632" rtlCol="0">
            <a:spAutoFit/>
          </a:bodyPr>
          <a:lstStyle/>
          <a:p>
            <a:r>
              <a:rPr lang="es-MX" sz="1571" b="1" dirty="0"/>
              <a:t>Grado K</a:t>
            </a:r>
          </a:p>
        </p:txBody>
      </p:sp>
      <p:sp>
        <p:nvSpPr>
          <p:cNvPr id="10" name="Rectangle 9"/>
          <p:cNvSpPr/>
          <p:nvPr/>
        </p:nvSpPr>
        <p:spPr>
          <a:xfrm>
            <a:off x="341812" y="5196841"/>
            <a:ext cx="7136674" cy="682668"/>
          </a:xfrm>
          <a:prstGeom prst="rect">
            <a:avLst/>
          </a:prstGeom>
        </p:spPr>
        <p:txBody>
          <a:bodyPr wrap="square" lIns="101264" tIns="50632" rIns="101264" bIns="50632">
            <a:spAutoFit/>
          </a:bodyPr>
          <a:lstStyle/>
          <a:p>
            <a:r>
              <a:rPr lang="es-MX" sz="1886" dirty="0" smtClean="0"/>
              <a:t>Utiliza </a:t>
            </a:r>
            <a:r>
              <a:rPr lang="es-MX" sz="1886" dirty="0"/>
              <a:t>letras, palabras o dibujos.  Cuéntanos más sobre el </a:t>
            </a:r>
            <a:r>
              <a:rPr lang="es-MX" sz="1886" u="sng" dirty="0"/>
              <a:t>tema principal</a:t>
            </a:r>
            <a:r>
              <a:rPr lang="es-MX" sz="1886" dirty="0"/>
              <a:t>.</a:t>
            </a:r>
          </a:p>
        </p:txBody>
      </p:sp>
      <p:sp>
        <p:nvSpPr>
          <p:cNvPr id="14" name="Rectangle 13"/>
          <p:cNvSpPr/>
          <p:nvPr/>
        </p:nvSpPr>
        <p:spPr>
          <a:xfrm>
            <a:off x="905934" y="5879473"/>
            <a:ext cx="5619931" cy="34245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264" tIns="50632" rIns="101264" bIns="50632" rtlCol="0" anchor="ctr"/>
          <a:lstStyle/>
          <a:p>
            <a:pPr algn="ctr"/>
            <a:endParaRPr lang="es-MX" sz="2095" dirty="0"/>
          </a:p>
        </p:txBody>
      </p:sp>
      <p:sp>
        <p:nvSpPr>
          <p:cNvPr id="8" name="Rectangle 7"/>
          <p:cNvSpPr/>
          <p:nvPr/>
        </p:nvSpPr>
        <p:spPr>
          <a:xfrm>
            <a:off x="341812" y="2598423"/>
            <a:ext cx="2751424" cy="239897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264" tIns="46632" rIns="93264" bIns="46632">
            <a:spAutoFit/>
          </a:bodyPr>
          <a:lstStyle/>
          <a:p>
            <a:r>
              <a:rPr lang="es-MX" sz="1152" b="1" dirty="0"/>
              <a:t>Lea el texto con los estudiantes.  Pregunte a los estudiantes si el texto es sobre (use ejemplos irrelevantes-</a:t>
            </a:r>
            <a:r>
              <a:rPr lang="es-MX" sz="1152" b="1" i="1" dirty="0"/>
              <a:t>¿una papa frita?, ¿pelo?</a:t>
            </a:r>
            <a:r>
              <a:rPr lang="es-MX" sz="1152" b="1" dirty="0"/>
              <a:t>).</a:t>
            </a:r>
          </a:p>
          <a:p>
            <a:endParaRPr lang="es-MX" sz="1152" b="1" dirty="0"/>
          </a:p>
          <a:p>
            <a:r>
              <a:rPr lang="es-MX" sz="1152" b="1" dirty="0"/>
              <a:t>Esto le ayudará a los estudiantes </a:t>
            </a:r>
            <a:r>
              <a:rPr lang="es-MX" sz="1152" b="1" dirty="0" smtClean="0"/>
              <a:t>a entender que </a:t>
            </a:r>
            <a:r>
              <a:rPr lang="es-MX" sz="1152" b="1" dirty="0"/>
              <a:t>cuando usted pregunta </a:t>
            </a:r>
            <a:r>
              <a:rPr lang="es-MX" sz="1152" b="1" i="1" dirty="0"/>
              <a:t>¿de qué trata el texto </a:t>
            </a:r>
            <a:r>
              <a:rPr lang="es-MX" sz="1152" b="1" i="1" dirty="0" smtClean="0"/>
              <a:t>mayormente?, </a:t>
            </a:r>
            <a:r>
              <a:rPr lang="es-MX" sz="1152" b="1" dirty="0"/>
              <a:t>usted se está refiriendo al asunto/tópico o lo que es llamado el </a:t>
            </a:r>
            <a:r>
              <a:rPr lang="es-MX" sz="1152" b="1" u="sng" dirty="0">
                <a:solidFill>
                  <a:srgbClr val="C00000"/>
                </a:solidFill>
                <a:effectLst>
                  <a:outerShdw blurRad="38100" dist="38100" dir="2700000" algn="tl">
                    <a:srgbClr val="000000">
                      <a:alpha val="43137"/>
                    </a:srgbClr>
                  </a:outerShdw>
                </a:effectLst>
              </a:rPr>
              <a:t>tema principal</a:t>
            </a:r>
            <a:r>
              <a:rPr lang="es-MX" sz="1152" b="1" dirty="0"/>
              <a:t>.</a:t>
            </a:r>
          </a:p>
          <a:p>
            <a:r>
              <a:rPr lang="es-MX" sz="1152" b="1" dirty="0"/>
              <a:t>  </a:t>
            </a:r>
          </a:p>
          <a:p>
            <a:r>
              <a:rPr lang="es-MX" sz="1152" b="1" dirty="0"/>
              <a:t>Pida a los estudiantes que hagan un dibujo del tema principal</a:t>
            </a:r>
          </a:p>
        </p:txBody>
      </p:sp>
      <p:sp>
        <p:nvSpPr>
          <p:cNvPr id="11" name="Rounded Rectangle 10"/>
          <p:cNvSpPr/>
          <p:nvPr/>
        </p:nvSpPr>
        <p:spPr>
          <a:xfrm>
            <a:off x="395031" y="2179320"/>
            <a:ext cx="425752"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264" tIns="46632" rIns="93264" bIns="46632" rtlCol="0" anchor="ctr"/>
          <a:lstStyle/>
          <a:p>
            <a:pPr algn="ctr"/>
            <a:r>
              <a:rPr lang="es-MX" sz="2095" b="1" dirty="0">
                <a:effectLst>
                  <a:outerShdw blurRad="38100" dist="38100" dir="2700000" algn="tl">
                    <a:srgbClr val="000000">
                      <a:alpha val="43137"/>
                    </a:srgbClr>
                  </a:outerShdw>
                </a:effectLst>
              </a:rPr>
              <a:t>1</a:t>
            </a:r>
          </a:p>
        </p:txBody>
      </p:sp>
      <p:sp>
        <p:nvSpPr>
          <p:cNvPr id="12" name="Rectangle 11"/>
          <p:cNvSpPr/>
          <p:nvPr/>
        </p:nvSpPr>
        <p:spPr>
          <a:xfrm>
            <a:off x="4381781" y="5699762"/>
            <a:ext cx="2655632" cy="2398973"/>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264" tIns="46632" rIns="93264" bIns="46632">
            <a:spAutoFit/>
          </a:bodyPr>
          <a:lstStyle/>
          <a:p>
            <a:r>
              <a:rPr lang="es-MX" sz="1152" b="1" dirty="0"/>
              <a:t>Pida </a:t>
            </a:r>
            <a:r>
              <a:rPr lang="es-MX" sz="1152" b="1" dirty="0" smtClean="0"/>
              <a:t>a los estudiantes </a:t>
            </a:r>
            <a:r>
              <a:rPr lang="es-MX" sz="1152" b="1" dirty="0"/>
              <a:t>que </a:t>
            </a:r>
            <a:r>
              <a:rPr lang="es-MX" sz="1152" b="1" dirty="0" smtClean="0"/>
              <a:t>busquen </a:t>
            </a:r>
            <a:r>
              <a:rPr lang="es-MX" sz="1152" b="1" u="sng" dirty="0">
                <a:solidFill>
                  <a:srgbClr val="C00000"/>
                </a:solidFill>
                <a:effectLst>
                  <a:outerShdw blurRad="38100" dist="38100" dir="2700000" algn="tl">
                    <a:srgbClr val="000000">
                      <a:alpha val="43137"/>
                    </a:srgbClr>
                  </a:outerShdw>
                </a:effectLst>
              </a:rPr>
              <a:t>detalles </a:t>
            </a:r>
            <a:r>
              <a:rPr lang="es-MX" sz="1152" b="1" dirty="0">
                <a:solidFill>
                  <a:srgbClr val="00B0F0"/>
                </a:solidFill>
              </a:rPr>
              <a:t> </a:t>
            </a:r>
            <a:r>
              <a:rPr lang="es-MX" sz="1152" b="1" dirty="0"/>
              <a:t>que expliquen más sobre el </a:t>
            </a:r>
            <a:r>
              <a:rPr lang="es-MX" sz="1152" b="1" u="sng" dirty="0">
                <a:solidFill>
                  <a:srgbClr val="C00000"/>
                </a:solidFill>
                <a:effectLst>
                  <a:outerShdw blurRad="38100" dist="38100" dir="2700000" algn="tl">
                    <a:srgbClr val="000000">
                      <a:alpha val="43137"/>
                    </a:srgbClr>
                  </a:outerShdw>
                </a:effectLst>
              </a:rPr>
              <a:t>tema principal</a:t>
            </a:r>
            <a:r>
              <a:rPr lang="es-MX" sz="1152" b="1" dirty="0"/>
              <a:t>.</a:t>
            </a:r>
          </a:p>
          <a:p>
            <a:r>
              <a:rPr lang="es-MX" sz="1152" b="1" dirty="0">
                <a:solidFill>
                  <a:srgbClr val="00B0F0"/>
                </a:solidFill>
              </a:rPr>
              <a:t>  </a:t>
            </a:r>
            <a:endParaRPr lang="es-MX" sz="1152" b="1" dirty="0"/>
          </a:p>
          <a:p>
            <a:r>
              <a:rPr lang="es-MX" sz="1152" b="1" dirty="0"/>
              <a:t>Diga a los estudiantes: </a:t>
            </a:r>
            <a:r>
              <a:rPr lang="es-MX" sz="1152" b="1" dirty="0" smtClean="0"/>
              <a:t>−</a:t>
            </a:r>
            <a:r>
              <a:rPr lang="es-MX" sz="1152" b="1" i="1" dirty="0" smtClean="0"/>
              <a:t>Cuando </a:t>
            </a:r>
            <a:r>
              <a:rPr lang="es-MX" sz="1152" b="1" i="1" dirty="0"/>
              <a:t>queremos explicar más sobre </a:t>
            </a:r>
            <a:r>
              <a:rPr lang="es-MX" sz="1152" b="1" dirty="0"/>
              <a:t>(mencione el </a:t>
            </a:r>
            <a:r>
              <a:rPr lang="es-MX" sz="1152" b="1" u="sng" dirty="0">
                <a:solidFill>
                  <a:srgbClr val="C00000"/>
                </a:solidFill>
                <a:effectLst>
                  <a:outerShdw blurRad="38100" dist="38100" dir="2700000" algn="tl">
                    <a:srgbClr val="000000">
                      <a:alpha val="43137"/>
                    </a:srgbClr>
                  </a:outerShdw>
                </a:effectLst>
              </a:rPr>
              <a:t>tema principal</a:t>
            </a:r>
            <a:r>
              <a:rPr lang="es-MX" sz="1152" b="1" dirty="0"/>
              <a:t>)</a:t>
            </a:r>
            <a:r>
              <a:rPr lang="es-MX" sz="1152" b="1" i="1" dirty="0"/>
              <a:t>, podemos buscar para ver qué más pasó.  Estamos buscando </a:t>
            </a:r>
            <a:r>
              <a:rPr lang="es-MX" sz="1152" b="1" i="1" u="sng" dirty="0">
                <a:solidFill>
                  <a:srgbClr val="C00000"/>
                </a:solidFill>
                <a:effectLst>
                  <a:outerShdw blurRad="38100" dist="38100" dir="2700000" algn="tl">
                    <a:srgbClr val="000000">
                      <a:alpha val="43137"/>
                    </a:srgbClr>
                  </a:outerShdw>
                </a:effectLst>
              </a:rPr>
              <a:t>ideas</a:t>
            </a:r>
            <a:r>
              <a:rPr lang="es-MX" sz="1152" b="1" i="1" dirty="0"/>
              <a:t> y </a:t>
            </a:r>
            <a:r>
              <a:rPr lang="es-MX" sz="1152" b="1" i="1" u="sng" dirty="0">
                <a:solidFill>
                  <a:srgbClr val="C00000"/>
                </a:solidFill>
                <a:effectLst>
                  <a:outerShdw blurRad="38100" dist="38100" dir="2700000" algn="tl">
                    <a:srgbClr val="000000">
                      <a:alpha val="43137"/>
                    </a:srgbClr>
                  </a:outerShdw>
                </a:effectLst>
              </a:rPr>
              <a:t>detalles</a:t>
            </a:r>
            <a:r>
              <a:rPr lang="es-MX" sz="1152" b="1" i="1" dirty="0"/>
              <a:t>.  </a:t>
            </a:r>
          </a:p>
          <a:p>
            <a:endParaRPr lang="es-MX" sz="1152" b="1" dirty="0"/>
          </a:p>
          <a:p>
            <a:r>
              <a:rPr lang="es-MX" sz="1152" b="1" dirty="0"/>
              <a:t>Pregunte a los estudiantes</a:t>
            </a:r>
            <a:r>
              <a:rPr lang="es-MX" sz="1152" b="1" i="1" dirty="0"/>
              <a:t>: </a:t>
            </a:r>
            <a:r>
              <a:rPr lang="es-MX" sz="1152" b="1" dirty="0"/>
              <a:t>− </a:t>
            </a:r>
            <a:r>
              <a:rPr lang="es-MX" sz="1152" b="1" dirty="0" smtClean="0"/>
              <a:t>¿</a:t>
            </a:r>
            <a:r>
              <a:rPr lang="es-MX" sz="1152" b="1" i="1" dirty="0" smtClean="0"/>
              <a:t>Qué </a:t>
            </a:r>
            <a:r>
              <a:rPr lang="es-MX" sz="1152" b="1" i="1" u="sng" dirty="0">
                <a:solidFill>
                  <a:srgbClr val="C00000"/>
                </a:solidFill>
                <a:effectLst>
                  <a:outerShdw blurRad="38100" dist="38100" dir="2700000" algn="tl">
                    <a:srgbClr val="000000">
                      <a:alpha val="43137"/>
                    </a:srgbClr>
                  </a:outerShdw>
                </a:effectLst>
              </a:rPr>
              <a:t>ideas </a:t>
            </a:r>
            <a:r>
              <a:rPr lang="es-MX" sz="1152" b="1" i="1" dirty="0"/>
              <a:t>o </a:t>
            </a:r>
            <a:r>
              <a:rPr lang="es-MX" sz="1152" b="1" i="1" u="sng" dirty="0">
                <a:solidFill>
                  <a:srgbClr val="C00000"/>
                </a:solidFill>
                <a:effectLst>
                  <a:outerShdw blurRad="38100" dist="38100" dir="2700000" algn="tl">
                    <a:srgbClr val="000000">
                      <a:alpha val="43137"/>
                    </a:srgbClr>
                  </a:outerShdw>
                </a:effectLst>
              </a:rPr>
              <a:t>detalles </a:t>
            </a:r>
            <a:r>
              <a:rPr lang="es-MX" sz="1152" b="1" i="1" dirty="0"/>
              <a:t> </a:t>
            </a:r>
            <a:r>
              <a:rPr lang="es-MX" sz="1152" b="1" i="1" dirty="0" smtClean="0"/>
              <a:t>pueden </a:t>
            </a:r>
            <a:r>
              <a:rPr lang="es-MX" sz="1152" b="1" i="1" dirty="0"/>
              <a:t>encontrar y cuéntanos sobre ellos</a:t>
            </a:r>
            <a:r>
              <a:rPr lang="es-MX" sz="1152" b="1" i="1" dirty="0" smtClean="0"/>
              <a:t>?</a:t>
            </a:r>
            <a:endParaRPr lang="es-MX" sz="1152" b="1" i="1" dirty="0"/>
          </a:p>
        </p:txBody>
      </p:sp>
      <p:sp>
        <p:nvSpPr>
          <p:cNvPr id="15" name="Rounded Rectangle 14"/>
          <p:cNvSpPr/>
          <p:nvPr/>
        </p:nvSpPr>
        <p:spPr>
          <a:xfrm>
            <a:off x="7121923" y="6170038"/>
            <a:ext cx="399144" cy="457200"/>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3264" tIns="46632" rIns="93264" bIns="46632" rtlCol="0" anchor="ctr"/>
          <a:lstStyle/>
          <a:p>
            <a:pPr algn="ctr"/>
            <a:r>
              <a:rPr lang="es-MX" sz="2095" b="1" dirty="0">
                <a:effectLst>
                  <a:outerShdw blurRad="38100" dist="38100" dir="2700000" algn="tl">
                    <a:srgbClr val="000000">
                      <a:alpha val="43137"/>
                    </a:srgbClr>
                  </a:outerShdw>
                </a:effectLst>
              </a:rPr>
              <a:t>2</a:t>
            </a:r>
          </a:p>
        </p:txBody>
      </p:sp>
      <p:sp>
        <p:nvSpPr>
          <p:cNvPr id="16" name="TextBox 15"/>
          <p:cNvSpPr txBox="1"/>
          <p:nvPr/>
        </p:nvSpPr>
        <p:spPr>
          <a:xfrm>
            <a:off x="4156295" y="3471314"/>
            <a:ext cx="2895116" cy="171423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101264" tIns="50632" rIns="101264" bIns="50632" rtlCol="0">
            <a:spAutoFit/>
          </a:bodyPr>
          <a:lstStyle/>
          <a:p>
            <a:r>
              <a:rPr lang="es-MX" sz="2095" dirty="0"/>
              <a:t>Recuerde que los estudiantes necesitarán tener una </a:t>
            </a:r>
            <a:r>
              <a:rPr lang="es-MX" sz="2095" dirty="0" smtClean="0"/>
              <a:t>hoja para tomar </a:t>
            </a:r>
            <a:r>
              <a:rPr lang="es-MX" sz="2095" dirty="0"/>
              <a:t>notas </a:t>
            </a:r>
            <a:r>
              <a:rPr lang="es-MX" sz="2095" dirty="0" smtClean="0"/>
              <a:t>por </a:t>
            </a:r>
            <a:r>
              <a:rPr lang="es-MX" sz="2095" u="sng" dirty="0"/>
              <a:t>cada</a:t>
            </a:r>
            <a:r>
              <a:rPr lang="es-MX" sz="2095" dirty="0"/>
              <a:t> pasaje.</a:t>
            </a:r>
          </a:p>
        </p:txBody>
      </p:sp>
      <p:sp>
        <p:nvSpPr>
          <p:cNvPr id="17" name="Rectangle 16"/>
          <p:cNvSpPr/>
          <p:nvPr/>
        </p:nvSpPr>
        <p:spPr>
          <a:xfrm>
            <a:off x="607906" y="6240791"/>
            <a:ext cx="3576320" cy="3174185"/>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3264" tIns="46632" rIns="93264" bIns="46632">
            <a:spAutoFit/>
          </a:bodyPr>
          <a:lstStyle/>
          <a:p>
            <a:r>
              <a:rPr lang="es-MX" sz="1152" b="1" u="sng" dirty="0">
                <a:solidFill>
                  <a:srgbClr val="002060"/>
                </a:solidFill>
              </a:rPr>
              <a:t>Diferenciación</a:t>
            </a:r>
            <a:r>
              <a:rPr lang="es-MX" sz="1152" b="1" dirty="0">
                <a:solidFill>
                  <a:srgbClr val="002060"/>
                </a:solidFill>
              </a:rPr>
              <a:t>:</a:t>
            </a:r>
          </a:p>
          <a:p>
            <a:r>
              <a:rPr lang="es-MX" sz="1048" b="1" dirty="0">
                <a:solidFill>
                  <a:srgbClr val="002060"/>
                </a:solidFill>
              </a:rPr>
              <a:t>Para los estudiantes que necesitan más páginas- imprima cuántas sean necesarias. En kínder, usted puede desarrollar progresivamente a los estudiantes pidiéndoles que comiencen haciendo un dibujo sobre la idea principal,  y luego, en otra lección, moverse a detalles e ideas. Los estudiantes que se beneficiarían con el enriquecimiento, pueden continuar con detalles más específicos o un texto nuevo.  </a:t>
            </a:r>
          </a:p>
          <a:p>
            <a:endParaRPr lang="es-MX" sz="1048" b="1" dirty="0">
              <a:solidFill>
                <a:srgbClr val="002060"/>
              </a:solidFill>
            </a:endParaRPr>
          </a:p>
          <a:p>
            <a:r>
              <a:rPr lang="es-MX" sz="1048" b="1" dirty="0">
                <a:solidFill>
                  <a:srgbClr val="002060"/>
                </a:solidFill>
              </a:rPr>
              <a:t>Para los estudiantes que necesitan instrucción más directa, enseñe cada parte en mini lecciones. Estos conceptos pueden enseñarse por separado: </a:t>
            </a:r>
          </a:p>
          <a:p>
            <a:r>
              <a:rPr lang="es-MX" sz="1048" b="1" dirty="0">
                <a:solidFill>
                  <a:srgbClr val="002060"/>
                </a:solidFill>
              </a:rPr>
              <a:t>Tema principal </a:t>
            </a:r>
          </a:p>
          <a:p>
            <a:r>
              <a:rPr lang="es-MX" sz="1048" b="1" dirty="0">
                <a:solidFill>
                  <a:srgbClr val="002060"/>
                </a:solidFill>
              </a:rPr>
              <a:t>Ideas </a:t>
            </a:r>
          </a:p>
          <a:p>
            <a:r>
              <a:rPr lang="es-MX" sz="1048" b="1" dirty="0">
                <a:solidFill>
                  <a:srgbClr val="002060"/>
                </a:solidFill>
              </a:rPr>
              <a:t>Detalles </a:t>
            </a:r>
          </a:p>
          <a:p>
            <a:r>
              <a:rPr lang="es-MX" sz="1048" b="1" dirty="0">
                <a:solidFill>
                  <a:srgbClr val="002060"/>
                </a:solidFill>
              </a:rPr>
              <a:t>Los estudiantes ELL pueden necesitar que cada parte sea enseñada usando una estructura del lenguaje (oración) que enfatice palabras de transición. </a:t>
            </a:r>
          </a:p>
        </p:txBody>
      </p:sp>
    </p:spTree>
    <p:extLst>
      <p:ext uri="{BB962C8B-B14F-4D97-AF65-F5344CB8AC3E}">
        <p14:creationId xmlns:p14="http://schemas.microsoft.com/office/powerpoint/2010/main" val="3186211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32</a:t>
            </a:fld>
            <a:endParaRPr lang="en-US" dirty="0"/>
          </a:p>
        </p:txBody>
      </p:sp>
      <p:sp>
        <p:nvSpPr>
          <p:cNvPr id="5" name="Rectangle 4"/>
          <p:cNvSpPr/>
          <p:nvPr/>
        </p:nvSpPr>
        <p:spPr>
          <a:xfrm>
            <a:off x="565331" y="502924"/>
            <a:ext cx="6705600" cy="1910825"/>
          </a:xfrm>
          <a:prstGeom prst="rect">
            <a:avLst/>
          </a:prstGeom>
        </p:spPr>
        <p:txBody>
          <a:bodyPr wrap="square" lIns="101264" tIns="50632" rIns="101264" bIns="50632">
            <a:spAutoFit/>
          </a:bodyPr>
          <a:lstStyle/>
          <a:p>
            <a:endParaRPr lang="en-US" sz="1886" dirty="0"/>
          </a:p>
          <a:p>
            <a:r>
              <a:rPr lang="en-US" sz="1900" dirty="0" err="1"/>
              <a:t>Nombre</a:t>
            </a:r>
            <a:r>
              <a:rPr lang="en-US" sz="1900" dirty="0" smtClean="0"/>
              <a:t>_____________________</a:t>
            </a:r>
          </a:p>
          <a:p>
            <a:endParaRPr lang="en-US" sz="1886" dirty="0"/>
          </a:p>
          <a:p>
            <a:r>
              <a:rPr lang="es-MX" dirty="0"/>
              <a:t>¿De qué trata el texto mayormente?  Este es el tema principal.</a:t>
            </a:r>
          </a:p>
          <a:p>
            <a:endParaRPr lang="en-US" sz="2095" dirty="0"/>
          </a:p>
          <a:p>
            <a:pPr algn="ctr"/>
            <a:r>
              <a:rPr lang="es-MX" dirty="0" smtClean="0"/>
              <a:t>Haz </a:t>
            </a:r>
            <a:r>
              <a:rPr lang="es-MX" dirty="0"/>
              <a:t>un dibujo del tema principal.</a:t>
            </a:r>
          </a:p>
        </p:txBody>
      </p:sp>
      <p:sp>
        <p:nvSpPr>
          <p:cNvPr id="13" name="Rectangle 12"/>
          <p:cNvSpPr/>
          <p:nvPr/>
        </p:nvSpPr>
        <p:spPr>
          <a:xfrm>
            <a:off x="861664" y="2413749"/>
            <a:ext cx="5619931" cy="243078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264" tIns="50632" rIns="101264" bIns="50632" rtlCol="0" anchor="ctr"/>
          <a:lstStyle/>
          <a:p>
            <a:pPr algn="ctr"/>
            <a:endParaRPr lang="en-US" sz="2095" dirty="0"/>
          </a:p>
        </p:txBody>
      </p:sp>
      <p:sp>
        <p:nvSpPr>
          <p:cNvPr id="9" name="TextBox 8"/>
          <p:cNvSpPr txBox="1"/>
          <p:nvPr/>
        </p:nvSpPr>
        <p:spPr>
          <a:xfrm>
            <a:off x="373743" y="172039"/>
            <a:ext cx="1150257" cy="348474"/>
          </a:xfrm>
          <a:prstGeom prst="rect">
            <a:avLst/>
          </a:prstGeom>
          <a:solidFill>
            <a:schemeClr val="bg2">
              <a:lumMod val="90000"/>
            </a:schemeClr>
          </a:solidFill>
        </p:spPr>
        <p:txBody>
          <a:bodyPr wrap="square" lIns="101264" tIns="50632" rIns="101264" bIns="50632" rtlCol="0">
            <a:spAutoFit/>
          </a:bodyPr>
          <a:lstStyle/>
          <a:p>
            <a:r>
              <a:rPr lang="en-US" sz="1600" b="1" dirty="0" err="1"/>
              <a:t>Grado</a:t>
            </a:r>
            <a:r>
              <a:rPr lang="en-US" sz="1600" b="1" dirty="0"/>
              <a:t> K</a:t>
            </a:r>
          </a:p>
        </p:txBody>
      </p:sp>
      <p:sp>
        <p:nvSpPr>
          <p:cNvPr id="10" name="Rectangle 9"/>
          <p:cNvSpPr/>
          <p:nvPr/>
        </p:nvSpPr>
        <p:spPr>
          <a:xfrm>
            <a:off x="457200" y="5105400"/>
            <a:ext cx="7157962" cy="717806"/>
          </a:xfrm>
          <a:prstGeom prst="rect">
            <a:avLst/>
          </a:prstGeom>
        </p:spPr>
        <p:txBody>
          <a:bodyPr wrap="square" lIns="101264" tIns="50632" rIns="101264" bIns="50632">
            <a:spAutoFit/>
          </a:bodyPr>
          <a:lstStyle/>
          <a:p>
            <a:r>
              <a:rPr lang="es-MX" dirty="0" smtClean="0"/>
              <a:t>Utiliza </a:t>
            </a:r>
            <a:r>
              <a:rPr lang="es-MX" dirty="0"/>
              <a:t>letras, palabras o dibujos.  Cuéntanos más sobre el tema principal.</a:t>
            </a:r>
          </a:p>
        </p:txBody>
      </p:sp>
      <p:sp>
        <p:nvSpPr>
          <p:cNvPr id="14" name="Rectangle 13"/>
          <p:cNvSpPr/>
          <p:nvPr/>
        </p:nvSpPr>
        <p:spPr>
          <a:xfrm>
            <a:off x="879808" y="5922978"/>
            <a:ext cx="5619931" cy="360426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101264" tIns="50632" rIns="101264" bIns="50632" rtlCol="0" anchor="ctr"/>
          <a:lstStyle/>
          <a:p>
            <a:pPr algn="ctr"/>
            <a:endParaRPr lang="en-US" sz="2095" dirty="0"/>
          </a:p>
        </p:txBody>
      </p:sp>
    </p:spTree>
    <p:extLst>
      <p:ext uri="{BB962C8B-B14F-4D97-AF65-F5344CB8AC3E}">
        <p14:creationId xmlns:p14="http://schemas.microsoft.com/office/powerpoint/2010/main" val="16566914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33</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58449970"/>
              </p:ext>
            </p:extLst>
          </p:nvPr>
        </p:nvGraphicFramePr>
        <p:xfrm>
          <a:off x="304801" y="577036"/>
          <a:ext cx="7010400" cy="6641288"/>
        </p:xfrm>
        <a:graphic>
          <a:graphicData uri="http://schemas.openxmlformats.org/drawingml/2006/table">
            <a:tbl>
              <a:tblPr firstRow="1" bandRow="1">
                <a:tableStyleId>{5940675A-B579-460E-94D1-54222C63F5DA}</a:tableStyleId>
              </a:tblPr>
              <a:tblGrid>
                <a:gridCol w="3493690"/>
                <a:gridCol w="3516710"/>
              </a:tblGrid>
              <a:tr h="843331">
                <a:tc gridSpan="2">
                  <a:txBody>
                    <a:bodyPr/>
                    <a:lstStyle/>
                    <a:p>
                      <a:pPr algn="l"/>
                      <a:r>
                        <a:rPr lang="en-US" sz="1700" b="1" u="none" dirty="0" smtClean="0"/>
                        <a:t>15. </a:t>
                      </a:r>
                      <a:r>
                        <a:rPr lang="en-US" sz="1700" b="1" u="sng" dirty="0" smtClean="0"/>
                        <a:t>Clave para la </a:t>
                      </a:r>
                      <a:r>
                        <a:rPr lang="es-419" sz="1700" b="1" u="sng" baseline="0" noProof="0" dirty="0" smtClean="0"/>
                        <a:t>Tarea de rendimiento:</a:t>
                      </a:r>
                      <a:endParaRPr lang="es-419" sz="1700" u="sng" noProof="0" dirty="0" smtClean="0"/>
                    </a:p>
                    <a:p>
                      <a:pPr algn="l"/>
                      <a:r>
                        <a:rPr lang="es-419" sz="1700" b="1" noProof="0" dirty="0" smtClean="0"/>
                        <a:t>Tarea</a:t>
                      </a:r>
                      <a:r>
                        <a:rPr lang="es-419" sz="1700" noProof="0" dirty="0" smtClean="0"/>
                        <a:t>:  Describe una piñata que te gustaría hacer</a:t>
                      </a:r>
                      <a:r>
                        <a:rPr lang="es-419" sz="1700" baseline="0" noProof="0" dirty="0" smtClean="0"/>
                        <a:t>.  </a:t>
                      </a:r>
                    </a:p>
                    <a:p>
                      <a:pPr algn="l"/>
                      <a:r>
                        <a:rPr lang="es-419" sz="1700" baseline="0" noProof="0" dirty="0" smtClean="0"/>
                        <a:t>             </a:t>
                      </a:r>
                      <a:endParaRPr lang="es-419" sz="2100" baseline="0" noProof="0" dirty="0" smtClean="0"/>
                    </a:p>
                  </a:txBody>
                  <a:tcPr marL="97155" marR="97155" marT="47897" marB="478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pPr algn="ctr"/>
                      <a:endParaRPr lang="en-US" dirty="0"/>
                    </a:p>
                  </a:txBody>
                  <a:tcPr>
                    <a:solidFill>
                      <a:schemeClr val="bg2"/>
                    </a:solidFill>
                  </a:tcPr>
                </a:tc>
              </a:tr>
              <a:tr h="375281">
                <a:tc>
                  <a:txBody>
                    <a:bodyPr/>
                    <a:lstStyle/>
                    <a:p>
                      <a:pPr algn="ctr"/>
                      <a:r>
                        <a:rPr lang="es-ES_tradnl" sz="1700" noProof="0" dirty="0" smtClean="0"/>
                        <a:t>Una piñata que me gustaría hacer</a:t>
                      </a:r>
                      <a:endParaRPr lang="es-ES_tradnl" sz="1700" noProof="0" dirty="0"/>
                    </a:p>
                  </a:txBody>
                  <a:tcPr marL="97155" marR="97155" marT="47897" marB="47897">
                    <a:solidFill>
                      <a:schemeClr val="bg2"/>
                    </a:solidFill>
                  </a:tcPr>
                </a:tc>
                <a:tc>
                  <a:txBody>
                    <a:bodyPr/>
                    <a:lstStyle/>
                    <a:p>
                      <a:pPr algn="ctr"/>
                      <a:r>
                        <a:rPr lang="es-ES_tradnl" sz="1700" noProof="0" dirty="0" smtClean="0"/>
                        <a:t>¿Qué necesito para hacer una piñata?</a:t>
                      </a:r>
                      <a:endParaRPr lang="es-ES_tradnl" sz="1700" noProof="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2477417">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s-ES_tradnl" sz="2100" noProof="0" dirty="0"/>
                    </a:p>
                  </a:txBody>
                  <a:tcPr marL="97155" marR="97155" marT="47897" marB="47897">
                    <a:lnR w="12700" cap="flat" cmpd="sng" algn="ctr">
                      <a:solidFill>
                        <a:schemeClr val="tx1"/>
                      </a:solidFill>
                      <a:prstDash val="solid"/>
                      <a:round/>
                      <a:headEnd type="none" w="med" len="med"/>
                      <a:tailEnd type="none" w="med" len="med"/>
                    </a:lnR>
                  </a:tcPr>
                </a:tc>
              </a:tr>
              <a:tr h="438139">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s-ES_tradnl" sz="1700" b="0" i="0" u="none" strike="noStrike" kern="1200" cap="none" spc="0" normalizeH="0" baseline="0" noProof="0" dirty="0" smtClean="0">
                          <a:ln>
                            <a:noFill/>
                          </a:ln>
                          <a:solidFill>
                            <a:srgbClr val="000000"/>
                          </a:solidFill>
                          <a:effectLst/>
                          <a:uLnTx/>
                          <a:uFillTx/>
                          <a:latin typeface="+mn-lt"/>
                          <a:ea typeface="+mn-ea"/>
                          <a:cs typeface="+mn-cs"/>
                        </a:rPr>
                        <a:t>¿Qué harías con ella?</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2477417">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60289414"/>
              </p:ext>
            </p:extLst>
          </p:nvPr>
        </p:nvGraphicFramePr>
        <p:xfrm>
          <a:off x="304801" y="7239000"/>
          <a:ext cx="7010400" cy="2233506"/>
        </p:xfrm>
        <a:graphic>
          <a:graphicData uri="http://schemas.openxmlformats.org/drawingml/2006/table">
            <a:tbl>
              <a:tblPr firstRow="1" bandRow="1">
                <a:tableStyleId>{5940675A-B579-460E-94D1-54222C63F5DA}</a:tableStyleId>
              </a:tblPr>
              <a:tblGrid>
                <a:gridCol w="609599"/>
                <a:gridCol w="533400"/>
                <a:gridCol w="533400"/>
                <a:gridCol w="609600"/>
                <a:gridCol w="685800"/>
                <a:gridCol w="685800"/>
                <a:gridCol w="685800"/>
                <a:gridCol w="741026"/>
                <a:gridCol w="445294"/>
                <a:gridCol w="445294"/>
                <a:gridCol w="445294"/>
                <a:gridCol w="590093"/>
              </a:tblGrid>
              <a:tr h="478971">
                <a:tc gridSpan="12">
                  <a:txBody>
                    <a:bodyPr/>
                    <a:lstStyle/>
                    <a:p>
                      <a:r>
                        <a:rPr lang="es-419" sz="1300" b="0" noProof="0" dirty="0" smtClean="0"/>
                        <a:t>Los estudiantes reciben 3 puntajes, uno por cada criterio. En kínder, utilice su juicio junto con la </a:t>
                      </a:r>
                      <a:r>
                        <a:rPr lang="es-419" sz="1300" b="1" noProof="0" dirty="0" smtClean="0"/>
                        <a:t>rúbrica de escritura </a:t>
                      </a:r>
                      <a:r>
                        <a:rPr lang="es-419" sz="1300" b="0" noProof="0" dirty="0" smtClean="0"/>
                        <a:t>para decidir</a:t>
                      </a:r>
                      <a:r>
                        <a:rPr lang="es-419" sz="1300" b="0" baseline="0" noProof="0" dirty="0" smtClean="0"/>
                        <a:t> cómo el producto final representa mejor cada una de estas áreas.  </a:t>
                      </a:r>
                      <a:endParaRPr lang="es-419" sz="1300" b="0" noProof="0" dirty="0"/>
                    </a:p>
                  </a:txBody>
                  <a:tcPr marL="97155" marR="97155" marT="47897" marB="47897" anchor="c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r>
              <a:tr h="388499">
                <a:tc gridSpan="4">
                  <a:txBody>
                    <a:bodyPr/>
                    <a:lstStyle/>
                    <a:p>
                      <a:r>
                        <a:rPr lang="es-419" sz="1200" b="1" noProof="0" dirty="0" smtClean="0"/>
                        <a:t>Propósito y Organización (4)</a:t>
                      </a:r>
                    </a:p>
                    <a:p>
                      <a:pPr marL="171450" indent="-171450">
                        <a:buFont typeface="Arial" panose="020B0604020202020204" pitchFamily="34" charset="0"/>
                        <a:buChar char="•"/>
                      </a:pPr>
                      <a:r>
                        <a:rPr lang="es-419" sz="900" b="0" noProof="0" dirty="0" smtClean="0"/>
                        <a:t>El estudiante</a:t>
                      </a:r>
                      <a:r>
                        <a:rPr lang="es-419" sz="900" b="0" baseline="0" noProof="0" dirty="0" smtClean="0"/>
                        <a:t> ex</a:t>
                      </a:r>
                      <a:r>
                        <a:rPr lang="es-419" sz="900" b="0" noProof="0" dirty="0" smtClean="0"/>
                        <a:t>plica más acerca de una</a:t>
                      </a:r>
                      <a:r>
                        <a:rPr lang="es-419" sz="900" b="0" baseline="0" noProof="0" dirty="0" smtClean="0"/>
                        <a:t> p</a:t>
                      </a:r>
                      <a:r>
                        <a:rPr lang="es-419" sz="900" b="0" noProof="0" dirty="0" smtClean="0"/>
                        <a:t>iñata que le gustaría hacer</a:t>
                      </a:r>
                      <a:endParaRPr lang="es-419" sz="900" b="0" baseline="0" noProof="0" dirty="0" smtClean="0"/>
                    </a:p>
                    <a:p>
                      <a:pPr marL="171450" indent="-171450">
                        <a:buFont typeface="Arial" panose="020B0604020202020204" pitchFamily="34" charset="0"/>
                        <a:buChar char="•"/>
                      </a:pPr>
                      <a:r>
                        <a:rPr lang="es-419" sz="900" b="0" baseline="0" noProof="0" dirty="0" smtClean="0"/>
                        <a:t>Lo relaciona a un uso personal</a:t>
                      </a:r>
                    </a:p>
                    <a:p>
                      <a:pPr marL="171450" indent="-171450">
                        <a:buFont typeface="Arial" panose="020B0604020202020204" pitchFamily="34" charset="0"/>
                        <a:buChar char="•"/>
                      </a:pPr>
                      <a:r>
                        <a:rPr lang="es-419" sz="900" b="0" baseline="0" noProof="0" dirty="0" smtClean="0"/>
                        <a:t>Agrupa o relaciona ideas</a:t>
                      </a:r>
                      <a:endParaRPr lang="es-419" sz="900" b="0" noProof="0" dirty="0"/>
                    </a:p>
                  </a:txBody>
                  <a:tcPr marL="97155" marR="97155" marT="47897" marB="47897">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419" sz="1200" b="1" noProof="0" dirty="0" smtClean="0"/>
                        <a:t>Lenguaje</a:t>
                      </a:r>
                      <a:r>
                        <a:rPr lang="es-419" sz="1200" b="1" baseline="0" noProof="0" dirty="0" smtClean="0"/>
                        <a:t> – Elaboración de evidencia</a:t>
                      </a:r>
                      <a:r>
                        <a:rPr lang="es-419" sz="1200" b="1" noProof="0" dirty="0" smtClean="0"/>
                        <a:t> (4)</a:t>
                      </a:r>
                    </a:p>
                    <a:p>
                      <a:pPr marL="171450" indent="-171450">
                        <a:buFont typeface="Arial" panose="020B0604020202020204" pitchFamily="34" charset="0"/>
                        <a:buChar char="•"/>
                      </a:pPr>
                      <a:r>
                        <a:rPr lang="es-419" sz="900" b="0" noProof="0" dirty="0" smtClean="0"/>
                        <a:t>Utiliza detalles o ejemplos relevantes de p</a:t>
                      </a:r>
                      <a:r>
                        <a:rPr lang="es-419" sz="900" b="0" baseline="0" noProof="0" dirty="0" smtClean="0"/>
                        <a:t>iñatas</a:t>
                      </a:r>
                    </a:p>
                    <a:p>
                      <a:pPr marL="171450" indent="-171450">
                        <a:buFont typeface="Arial" panose="020B0604020202020204" pitchFamily="34" charset="0"/>
                        <a:buChar char="•"/>
                      </a:pPr>
                      <a:r>
                        <a:rPr lang="es-419" sz="900" b="0" baseline="0" noProof="0" dirty="0" smtClean="0"/>
                        <a:t>Utiliza vocabulario que aprendió del texto</a:t>
                      </a:r>
                    </a:p>
                    <a:p>
                      <a:pPr marL="171450" indent="-171450">
                        <a:buFont typeface="Arial" panose="020B0604020202020204" pitchFamily="34" charset="0"/>
                        <a:buChar char="•"/>
                      </a:pPr>
                      <a:r>
                        <a:rPr lang="es-419" sz="900" b="0" baseline="0" noProof="0" dirty="0" smtClean="0"/>
                        <a:t>Si comparte o habla sobre su trabajo, tiene buen sentido (se entiende).</a:t>
                      </a:r>
                      <a:endParaRPr lang="es-419" sz="900" b="0" noProof="0" dirty="0"/>
                    </a:p>
                  </a:txBody>
                  <a:tcPr marL="97155" marR="97155" marT="47897" marB="47897">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r>
                        <a:rPr lang="es-419" sz="1200" b="1" noProof="0" dirty="0" smtClean="0"/>
                        <a:t>Convenciones (4)</a:t>
                      </a:r>
                    </a:p>
                    <a:p>
                      <a:pPr marL="171450" indent="-171450">
                        <a:buFont typeface="Arial" panose="020B0604020202020204" pitchFamily="34" charset="0"/>
                        <a:buChar char="•"/>
                      </a:pPr>
                      <a:r>
                        <a:rPr lang="es-419" sz="900" b="0" noProof="0" dirty="0" smtClean="0"/>
                        <a:t>Utiliza palabras o letras apropiadas para la edad</a:t>
                      </a:r>
                    </a:p>
                    <a:p>
                      <a:pPr marL="171450" indent="-171450">
                        <a:buFont typeface="Arial" panose="020B0604020202020204" pitchFamily="34" charset="0"/>
                        <a:buChar char="•"/>
                      </a:pPr>
                      <a:r>
                        <a:rPr lang="es-419" sz="900" b="0" noProof="0" dirty="0" smtClean="0"/>
                        <a:t>Si comparte o habla</a:t>
                      </a:r>
                      <a:r>
                        <a:rPr lang="es-419" sz="900" b="0" baseline="0" noProof="0" dirty="0" smtClean="0"/>
                        <a:t> sobre </a:t>
                      </a:r>
                      <a:r>
                        <a:rPr lang="es-419" sz="900" b="0" noProof="0" dirty="0" smtClean="0"/>
                        <a:t>su</a:t>
                      </a:r>
                      <a:r>
                        <a:rPr lang="es-419" sz="900" b="0" baseline="0" noProof="0" dirty="0" smtClean="0"/>
                        <a:t> trabajo, utiliza una gramática apropiada para la edad</a:t>
                      </a:r>
                      <a:endParaRPr lang="es-419" sz="900" b="0" noProof="0" dirty="0"/>
                    </a:p>
                  </a:txBody>
                  <a:tcPr marL="97155" marR="97155" marT="47897" marB="47897">
                    <a:noFill/>
                  </a:tcPr>
                </a:tc>
                <a:tc hMerge="1">
                  <a:txBody>
                    <a:bodyPr/>
                    <a:lstStyle/>
                    <a:p>
                      <a:endParaRPr lang="en-US"/>
                    </a:p>
                  </a:txBody>
                  <a:tcPr/>
                </a:tc>
                <a:tc hMerge="1">
                  <a:txBody>
                    <a:bodyPr/>
                    <a:lstStyle/>
                    <a:p>
                      <a:endParaRPr lang="en-US"/>
                    </a:p>
                  </a:txBody>
                  <a:tcPr/>
                </a:tc>
                <a:tc hMerge="1">
                  <a:txBody>
                    <a:bodyPr/>
                    <a:lstStyle/>
                    <a:p>
                      <a:endParaRPr lang="en-US"/>
                    </a:p>
                  </a:txBody>
                  <a:tcPr/>
                </a:tc>
              </a:tr>
              <a:tr h="388499">
                <a:tc>
                  <a:txBody>
                    <a:bodyPr/>
                    <a:lstStyle/>
                    <a:p>
                      <a:pPr algn="ctr"/>
                      <a:r>
                        <a:rPr lang="es-419" sz="1700" b="1" noProof="0" dirty="0" smtClean="0"/>
                        <a:t>1</a:t>
                      </a:r>
                      <a:endParaRPr lang="es-419" sz="1700" b="1" noProof="0" dirty="0"/>
                    </a:p>
                  </a:txBody>
                  <a:tcPr marL="97155" marR="97155" marT="47897" marB="47897"/>
                </a:tc>
                <a:tc>
                  <a:txBody>
                    <a:bodyPr/>
                    <a:lstStyle/>
                    <a:p>
                      <a:pPr algn="ctr"/>
                      <a:r>
                        <a:rPr lang="es-419" sz="1700" b="1" noProof="0" dirty="0" smtClean="0"/>
                        <a:t>2</a:t>
                      </a:r>
                      <a:endParaRPr lang="es-419" sz="1700" b="1" noProof="0" dirty="0"/>
                    </a:p>
                  </a:txBody>
                  <a:tcPr marL="97155" marR="97155" marT="47897" marB="47897"/>
                </a:tc>
                <a:tc>
                  <a:txBody>
                    <a:bodyPr/>
                    <a:lstStyle/>
                    <a:p>
                      <a:pPr algn="ctr"/>
                      <a:r>
                        <a:rPr lang="es-419" sz="1700" b="1" noProof="0" dirty="0" smtClean="0"/>
                        <a:t>3</a:t>
                      </a:r>
                      <a:endParaRPr lang="es-419" sz="1700" b="1" noProof="0" dirty="0"/>
                    </a:p>
                  </a:txBody>
                  <a:tcPr marL="97155" marR="97155" marT="47897" marB="47897"/>
                </a:tc>
                <a:tc>
                  <a:txBody>
                    <a:bodyPr/>
                    <a:lstStyle/>
                    <a:p>
                      <a:pPr algn="ctr"/>
                      <a:r>
                        <a:rPr lang="es-419" sz="1700" b="1" noProof="0" dirty="0" smtClean="0"/>
                        <a:t>4</a:t>
                      </a:r>
                      <a:endParaRPr lang="es-419" sz="1700" b="1" noProof="0" dirty="0"/>
                    </a:p>
                  </a:txBody>
                  <a:tcPr marL="97155" marR="97155" marT="47897" marB="47897"/>
                </a:tc>
                <a:tc>
                  <a:txBody>
                    <a:bodyPr/>
                    <a:lstStyle/>
                    <a:p>
                      <a:pPr algn="ctr"/>
                      <a:r>
                        <a:rPr lang="es-419" sz="1700" b="1" noProof="0" dirty="0" smtClean="0"/>
                        <a:t>1</a:t>
                      </a:r>
                      <a:endParaRPr lang="es-419" sz="1700" b="1" noProof="0" dirty="0"/>
                    </a:p>
                  </a:txBody>
                  <a:tcPr marL="97155" marR="97155" marT="47897" marB="47897"/>
                </a:tc>
                <a:tc>
                  <a:txBody>
                    <a:bodyPr/>
                    <a:lstStyle/>
                    <a:p>
                      <a:pPr algn="ctr"/>
                      <a:r>
                        <a:rPr lang="es-419" sz="1700" b="1" noProof="0" dirty="0" smtClean="0"/>
                        <a:t>2</a:t>
                      </a:r>
                      <a:endParaRPr lang="es-419" sz="1700" b="1" noProof="0" dirty="0"/>
                    </a:p>
                  </a:txBody>
                  <a:tcPr marL="97155" marR="97155" marT="47897" marB="47897"/>
                </a:tc>
                <a:tc>
                  <a:txBody>
                    <a:bodyPr/>
                    <a:lstStyle/>
                    <a:p>
                      <a:pPr algn="ctr"/>
                      <a:r>
                        <a:rPr lang="es-419" sz="1700" b="1" noProof="0" dirty="0" smtClean="0"/>
                        <a:t>3</a:t>
                      </a:r>
                      <a:endParaRPr lang="es-419" sz="1700" b="1" noProof="0" dirty="0"/>
                    </a:p>
                  </a:txBody>
                  <a:tcPr marL="97155" marR="97155" marT="47897" marB="47897"/>
                </a:tc>
                <a:tc>
                  <a:txBody>
                    <a:bodyPr/>
                    <a:lstStyle/>
                    <a:p>
                      <a:pPr algn="ctr"/>
                      <a:r>
                        <a:rPr lang="es-419" sz="1700" b="1" noProof="0" dirty="0" smtClean="0"/>
                        <a:t>4</a:t>
                      </a:r>
                      <a:endParaRPr lang="es-419" sz="1700" b="1" noProof="0" dirty="0"/>
                    </a:p>
                  </a:txBody>
                  <a:tcPr marL="97155" marR="97155" marT="47897" marB="47897"/>
                </a:tc>
                <a:tc>
                  <a:txBody>
                    <a:bodyPr/>
                    <a:lstStyle/>
                    <a:p>
                      <a:pPr algn="ctr"/>
                      <a:r>
                        <a:rPr lang="es-419" sz="1700" b="1" noProof="0" dirty="0" smtClean="0"/>
                        <a:t>1</a:t>
                      </a:r>
                      <a:endParaRPr lang="es-419" sz="1700" b="1" noProof="0" dirty="0"/>
                    </a:p>
                  </a:txBody>
                  <a:tcPr marL="97155" marR="97155" marT="47897" marB="47897"/>
                </a:tc>
                <a:tc>
                  <a:txBody>
                    <a:bodyPr/>
                    <a:lstStyle/>
                    <a:p>
                      <a:pPr algn="ctr"/>
                      <a:r>
                        <a:rPr lang="en-US" sz="1700" b="1" dirty="0" smtClean="0"/>
                        <a:t>2</a:t>
                      </a:r>
                      <a:endParaRPr lang="en-US" sz="1700" b="1" dirty="0"/>
                    </a:p>
                  </a:txBody>
                  <a:tcPr marL="97155" marR="97155" marT="47897" marB="47897"/>
                </a:tc>
                <a:tc>
                  <a:txBody>
                    <a:bodyPr/>
                    <a:lstStyle/>
                    <a:p>
                      <a:pPr algn="ctr"/>
                      <a:r>
                        <a:rPr lang="en-US" sz="1700" b="1" dirty="0" smtClean="0"/>
                        <a:t>3</a:t>
                      </a:r>
                      <a:endParaRPr lang="en-US" sz="1700" b="1" dirty="0"/>
                    </a:p>
                  </a:txBody>
                  <a:tcPr marL="97155" marR="97155" marT="47897" marB="47897"/>
                </a:tc>
                <a:tc>
                  <a:txBody>
                    <a:bodyPr/>
                    <a:lstStyle/>
                    <a:p>
                      <a:pPr algn="ctr"/>
                      <a:r>
                        <a:rPr lang="en-US" sz="1700" b="1" dirty="0" smtClean="0"/>
                        <a:t>4</a:t>
                      </a:r>
                      <a:endParaRPr lang="en-US" sz="1700" b="1" dirty="0"/>
                    </a:p>
                  </a:txBody>
                  <a:tcPr marL="97155" marR="97155" marT="47897" marB="47897"/>
                </a:tc>
              </a:tr>
              <a:tr h="388499">
                <a:tc gridSpan="12">
                  <a:txBody>
                    <a:bodyPr/>
                    <a:lstStyle/>
                    <a:p>
                      <a:pPr algn="ctr"/>
                      <a:r>
                        <a:rPr lang="es-419" sz="1700" b="1" noProof="0" dirty="0" smtClean="0"/>
                        <a:t>Puntaje total</a:t>
                      </a:r>
                      <a:r>
                        <a:rPr lang="es-419" sz="1700" b="1" baseline="0" noProof="0" dirty="0" smtClean="0"/>
                        <a:t>          </a:t>
                      </a:r>
                      <a:r>
                        <a:rPr lang="es-419" sz="1700" b="1" noProof="0" dirty="0" smtClean="0"/>
                        <a:t>/12</a:t>
                      </a:r>
                      <a:endParaRPr lang="es-419" sz="1700" b="1" noProof="0" dirty="0"/>
                    </a:p>
                  </a:txBody>
                  <a:tcPr marL="97155" marR="97155" marT="47897" marB="47897"/>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c hMerge="1">
                  <a:txBody>
                    <a:bodyPr/>
                    <a:lstStyle/>
                    <a:p>
                      <a:pPr algn="ctr"/>
                      <a:endParaRPr lang="en-US" sz="1600" b="1" dirty="0"/>
                    </a:p>
                  </a:txBody>
                  <a:tcPr/>
                </a:tc>
              </a:tr>
            </a:tbl>
          </a:graphicData>
        </a:graphic>
      </p:graphicFrame>
      <p:sp>
        <p:nvSpPr>
          <p:cNvPr id="9" name="TextBox 8"/>
          <p:cNvSpPr txBox="1"/>
          <p:nvPr/>
        </p:nvSpPr>
        <p:spPr>
          <a:xfrm>
            <a:off x="391319" y="227938"/>
            <a:ext cx="949960" cy="349098"/>
          </a:xfrm>
          <a:prstGeom prst="rect">
            <a:avLst/>
          </a:prstGeom>
          <a:solidFill>
            <a:schemeClr val="bg2">
              <a:lumMod val="90000"/>
            </a:schemeClr>
          </a:solidFill>
        </p:spPr>
        <p:txBody>
          <a:bodyPr wrap="square" lIns="101881" tIns="50941" rIns="101881" bIns="50941" rtlCol="0">
            <a:spAutoFit/>
          </a:bodyPr>
          <a:lstStyle/>
          <a:p>
            <a:r>
              <a:rPr lang="en-US" sz="1600" b="1" dirty="0" err="1" smtClean="0"/>
              <a:t>Grado</a:t>
            </a:r>
            <a:r>
              <a:rPr lang="en-US" sz="1600" b="1" dirty="0" smtClean="0"/>
              <a:t> </a:t>
            </a:r>
            <a:r>
              <a:rPr lang="en-US" sz="1600" b="1" dirty="0"/>
              <a:t>K</a:t>
            </a:r>
          </a:p>
        </p:txBody>
      </p:sp>
    </p:spTree>
    <p:extLst>
      <p:ext uri="{BB962C8B-B14F-4D97-AF65-F5344CB8AC3E}">
        <p14:creationId xmlns:p14="http://schemas.microsoft.com/office/powerpoint/2010/main" val="2543079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28470" y="748646"/>
          <a:ext cx="7304336" cy="8324480"/>
        </p:xfrm>
        <a:graphic>
          <a:graphicData uri="http://schemas.openxmlformats.org/drawingml/2006/table">
            <a:tbl>
              <a:tblPr/>
              <a:tblGrid>
                <a:gridCol w="824152"/>
                <a:gridCol w="1334206"/>
                <a:gridCol w="1424403"/>
                <a:gridCol w="1274466"/>
                <a:gridCol w="1349434"/>
                <a:gridCol w="1097675"/>
              </a:tblGrid>
              <a:tr h="414732">
                <a:tc rowSpan="2">
                  <a:txBody>
                    <a:bodyPr/>
                    <a:lstStyle/>
                    <a:p>
                      <a:pPr marL="0" marR="0" algn="ctr">
                        <a:lnSpc>
                          <a:spcPct val="115000"/>
                        </a:lnSpc>
                        <a:spcBef>
                          <a:spcPts val="0"/>
                        </a:spcBef>
                        <a:spcAft>
                          <a:spcPts val="0"/>
                        </a:spcAft>
                      </a:pPr>
                      <a:r>
                        <a:rPr lang="es-ES_tradnl" sz="1200" b="1" noProof="0" dirty="0" smtClean="0">
                          <a:solidFill>
                            <a:srgbClr val="000000"/>
                          </a:solidFill>
                          <a:latin typeface="+mn-lt"/>
                          <a:ea typeface="Times New Roman"/>
                          <a:cs typeface="Times New Roman"/>
                        </a:rPr>
                        <a:t>Puntaje</a:t>
                      </a:r>
                      <a:endParaRPr lang="es-ES_tradnl" sz="1200" noProof="0" dirty="0">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A5A5A5"/>
                    </a:solidFill>
                  </a:tcPr>
                </a:tc>
                <a:tc gridSpan="2">
                  <a:txBody>
                    <a:bodyPr/>
                    <a:lstStyle/>
                    <a:p>
                      <a:pPr marL="0" marR="0" algn="ctr">
                        <a:lnSpc>
                          <a:spcPct val="115000"/>
                        </a:lnSpc>
                        <a:spcBef>
                          <a:spcPts val="0"/>
                        </a:spcBef>
                        <a:spcAft>
                          <a:spcPts val="0"/>
                        </a:spcAft>
                      </a:pPr>
                      <a:r>
                        <a:rPr lang="es-ES_tradnl"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a:t>
                      </a:r>
                      <a:r>
                        <a:rPr lang="es-ES_tradnl"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propósito/enfoque y organización</a:t>
                      </a:r>
                      <a:endParaRPr lang="es-ES_tradnl"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tx2">
                        <a:lumMod val="40000"/>
                        <a:lumOff val="60000"/>
                      </a:schemeClr>
                    </a:solidFill>
                  </a:tcPr>
                </a:tc>
                <a:tc hMerge="1">
                  <a:txBody>
                    <a:bodyPr/>
                    <a:lstStyle/>
                    <a:p>
                      <a:endParaRPr lang="en-US"/>
                    </a:p>
                  </a:txBody>
                  <a:tcPr/>
                </a:tc>
                <a:tc gridSpan="2">
                  <a:txBody>
                    <a:bodyPr/>
                    <a:lstStyle/>
                    <a:p>
                      <a:pPr marL="0" marR="0" algn="ctr">
                        <a:lnSpc>
                          <a:spcPct val="115000"/>
                        </a:lnSpc>
                        <a:spcBef>
                          <a:spcPts val="0"/>
                        </a:spcBef>
                        <a:spcAft>
                          <a:spcPts val="0"/>
                        </a:spcAft>
                      </a:pPr>
                      <a:r>
                        <a:rPr lang="es-ES_tradnl"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Desarrollo: Lenguaje</a:t>
                      </a:r>
                      <a:r>
                        <a:rPr lang="es-ES_tradnl"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y elaboración de evidencia</a:t>
                      </a:r>
                      <a:endParaRPr lang="es-ES_tradnl"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60000"/>
                        <a:lumOff val="40000"/>
                      </a:schemeClr>
                    </a:solidFill>
                  </a:tcPr>
                </a:tc>
                <a:tc hMerge="1">
                  <a:txBody>
                    <a:bodyPr/>
                    <a:lstStyle/>
                    <a:p>
                      <a:endParaRPr lang="en-US"/>
                    </a:p>
                  </a:txBody>
                  <a:tcPr/>
                </a:tc>
                <a:tc rowSpan="2">
                  <a:txBody>
                    <a:bodyPr/>
                    <a:lstStyle/>
                    <a:p>
                      <a:pPr marL="0" marR="0" algn="ctr">
                        <a:lnSpc>
                          <a:spcPct val="115000"/>
                        </a:lnSpc>
                        <a:spcBef>
                          <a:spcPts val="0"/>
                        </a:spcBef>
                        <a:spcAft>
                          <a:spcPts val="0"/>
                        </a:spcAft>
                      </a:pPr>
                      <a:r>
                        <a:rPr lang="es-419" sz="13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-L.K.1a, L.K.2a, &amp; L.K.2d </a:t>
                      </a: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-L.1.1a, L.1.2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-L.2.2</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lang="es-419" sz="13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FAC090"/>
                    </a:solidFill>
                  </a:tcPr>
                </a:tc>
              </a:tr>
              <a:tr h="1597370">
                <a:tc vMerge="1">
                  <a:txBody>
                    <a:bodyPr/>
                    <a:lstStyle/>
                    <a:p>
                      <a:endParaRPr lang="en-US"/>
                    </a:p>
                  </a:txBody>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Declaración de propósito/enfoque</a:t>
                      </a:r>
                    </a:p>
                    <a:p>
                      <a:pPr lvl="0" algn="ctr" rtl="0">
                        <a:lnSpc>
                          <a:spcPct val="115000"/>
                        </a:lnSpc>
                        <a:spcBef>
                          <a:spcPts val="0"/>
                        </a:spcBef>
                        <a:buClr>
                          <a:schemeClr val="dk1"/>
                        </a:buClr>
                        <a:buSzPct val="25000"/>
                        <a:buFont typeface="Arial"/>
                        <a:buNone/>
                      </a:pPr>
                      <a:r>
                        <a:rPr lang="es-419" sz="600" b="1" i="1" u="sng" dirty="0" smtClean="0">
                          <a:solidFill>
                            <a:schemeClr val="dk1"/>
                          </a:solidFill>
                          <a:latin typeface="+mn-lt"/>
                          <a:ea typeface="Calibri"/>
                          <a:cs typeface="Calibri"/>
                          <a:sym typeface="Calibri"/>
                        </a:rPr>
                        <a:t>Alineación de los estándares (CCSS) y el Reporte de calificación</a:t>
                      </a:r>
                    </a:p>
                    <a:p>
                      <a:pPr lvl="0" algn="ctr" rtl="0">
                        <a:lnSpc>
                          <a:spcPct val="115000"/>
                        </a:lnSpc>
                        <a:spcBef>
                          <a:spcPts val="0"/>
                        </a:spcBef>
                        <a:buClr>
                          <a:schemeClr val="dk1"/>
                        </a:buClr>
                        <a:buSzPct val="25000"/>
                        <a:buFont typeface="Arial"/>
                        <a:buNone/>
                      </a:pPr>
                      <a:r>
                        <a:rPr lang="es-419" sz="600" b="1" dirty="0" smtClean="0">
                          <a:solidFill>
                            <a:schemeClr val="dk1"/>
                          </a:solidFill>
                          <a:latin typeface="+mn-lt"/>
                          <a:ea typeface="Calibri"/>
                          <a:cs typeface="Calibri"/>
                          <a:sym typeface="Calibri"/>
                        </a:rPr>
                        <a:t>Tipos de textos y propósitos:</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Kínder</a:t>
                      </a:r>
                      <a:r>
                        <a:rPr lang="es-419" sz="600" b="1" dirty="0" smtClean="0">
                          <a:solidFill>
                            <a:schemeClr val="dk1"/>
                          </a:solidFill>
                          <a:latin typeface="+mn-lt"/>
                          <a:ea typeface="Calibri"/>
                          <a:cs typeface="Calibri"/>
                          <a:sym typeface="Calibri"/>
                        </a:rPr>
                        <a:t>-W.K.2</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1ro</a:t>
                      </a:r>
                      <a:r>
                        <a:rPr lang="es-419" sz="600" b="1" dirty="0" smtClean="0">
                          <a:solidFill>
                            <a:schemeClr val="dk1"/>
                          </a:solidFill>
                          <a:latin typeface="+mn-lt"/>
                          <a:ea typeface="Calibri"/>
                          <a:cs typeface="Calibri"/>
                          <a:sym typeface="Calibri"/>
                        </a:rPr>
                        <a:t>-W.1.2.1-3</a:t>
                      </a:r>
                    </a:p>
                    <a:p>
                      <a:pPr lvl="0" algn="ctr" rtl="0">
                        <a:lnSpc>
                          <a:spcPct val="115000"/>
                        </a:lnSpc>
                        <a:spcBef>
                          <a:spcPts val="0"/>
                        </a:spcBef>
                        <a:buClr>
                          <a:schemeClr val="dk1"/>
                        </a:buClr>
                        <a:buSzPct val="25000"/>
                        <a:buFont typeface="Arial"/>
                        <a:buNone/>
                      </a:pPr>
                      <a:r>
                        <a:rPr lang="es-419" sz="600" b="1" u="sng" dirty="0" smtClean="0">
                          <a:solidFill>
                            <a:schemeClr val="dk1"/>
                          </a:solidFill>
                          <a:latin typeface="+mn-lt"/>
                          <a:ea typeface="Calibri"/>
                          <a:cs typeface="Calibri"/>
                          <a:sym typeface="Calibri"/>
                        </a:rPr>
                        <a:t>2do</a:t>
                      </a:r>
                      <a:r>
                        <a:rPr lang="es-419" sz="600" b="1" dirty="0" smtClean="0">
                          <a:solidFill>
                            <a:schemeClr val="dk1"/>
                          </a:solidFill>
                          <a:latin typeface="+mn-lt"/>
                          <a:ea typeface="Calibri"/>
                          <a:cs typeface="Calibri"/>
                          <a:sym typeface="Calibri"/>
                        </a:rPr>
                        <a:t>-W.2.2.1-3</a:t>
                      </a:r>
                      <a:r>
                        <a:rPr lang="es-419" sz="6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a:t>
                      </a:r>
                      <a:endParaRPr lang="es-419" sz="6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s-419" sz="1200" b="1" noProof="0" dirty="0" smtClean="0">
                          <a:effectLst>
                            <a:outerShdw blurRad="38100" dist="38100" dir="2700000" algn="tl">
                              <a:srgbClr val="000000">
                                <a:alpha val="43137"/>
                              </a:srgbClr>
                            </a:outerShdw>
                          </a:effectLst>
                          <a:latin typeface="+mn-lt"/>
                        </a:rPr>
                        <a:t>Organización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-ninguno</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-W.1.2.4</a:t>
                      </a:r>
                    </a:p>
                    <a:p>
                      <a:pPr marL="0" marR="0" lvl="0" indent="0" algn="ctr" defTabSz="1018809" rtl="0" eaLnBrk="1" fontAlgn="auto" latinLnBrk="0" hangingPunct="1">
                        <a:lnSpc>
                          <a:spcPct val="100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-W.2.2.4</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8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algn="ctr"/>
                      <a:endParaRPr lang="es-419" sz="1200" b="1" noProof="0" dirty="0" smtClean="0">
                        <a:effectLst>
                          <a:outerShdw blurRad="38100" dist="38100" dir="2700000" algn="tl">
                            <a:srgbClr val="000000">
                              <a:alpha val="43137"/>
                            </a:srgbClr>
                          </a:outerShdw>
                        </a:effectLst>
                        <a:latin typeface="+mn-lt"/>
                      </a:endParaRPr>
                    </a:p>
                    <a:p>
                      <a:pPr algn="ctr"/>
                      <a:endParaRPr lang="es-419" sz="1200" b="1" noProof="0" dirty="0">
                        <a:effectLst>
                          <a:outerShdw blurRad="38100" dist="38100" dir="2700000" algn="tl">
                            <a:srgbClr val="000000">
                              <a:alpha val="43137"/>
                            </a:srgbClr>
                          </a:outerShdw>
                        </a:effectLst>
                        <a:latin typeface="+mn-lt"/>
                      </a:endParaRPr>
                    </a:p>
                  </a:txBody>
                  <a:tcPr marL="89962" marR="27856" marT="0" marB="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Elaboración</a:t>
                      </a:r>
                      <a:r>
                        <a:rPr lang="es-419" sz="1200" b="1" baseline="0"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 de evidencia</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Tipos de textos y propósitos/producción y distribución del escrito: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-W.K.2.3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-W.1.5.2</a:t>
                      </a:r>
                    </a:p>
                    <a:p>
                      <a:pPr marL="0" marR="0" lvl="0" indent="0" algn="ctr" defTabSz="1018809" rtl="0" eaLnBrk="1" fontAlgn="auto" latinLnBrk="0" hangingPunct="1">
                        <a:lnSpc>
                          <a:spcPct val="115000"/>
                        </a:lnSpc>
                        <a:spcBef>
                          <a:spcPts val="0"/>
                        </a:spcBef>
                        <a:spcAft>
                          <a:spcPts val="0"/>
                        </a:spcAft>
                        <a:buClrTx/>
                        <a:buSzPct val="25000"/>
                        <a:buFontTx/>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-W.2.2.3</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a:txBody>
                    <a:bodyPr/>
                    <a:lstStyle/>
                    <a:p>
                      <a:pPr marL="0" marR="0" algn="ctr">
                        <a:lnSpc>
                          <a:spcPct val="115000"/>
                        </a:lnSpc>
                        <a:spcBef>
                          <a:spcPts val="0"/>
                        </a:spcBef>
                        <a:spcAft>
                          <a:spcPts val="0"/>
                        </a:spcAft>
                      </a:pPr>
                      <a:r>
                        <a:rPr lang="es-419" sz="12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Lenguaje y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sng" strike="noStrike" kern="1200" cap="none" spc="0" normalizeH="0" baseline="0" noProof="0" dirty="0" smtClean="0">
                          <a:ln>
                            <a:noFill/>
                          </a:ln>
                          <a:solidFill>
                            <a:prstClr val="black"/>
                          </a:solidFill>
                          <a:effectLst/>
                          <a:uLnTx/>
                          <a:uFillTx/>
                          <a:latin typeface="+mn-lt"/>
                          <a:ea typeface="Calibri"/>
                          <a:cs typeface="Calibri"/>
                          <a:sym typeface="Calibri"/>
                        </a:rPr>
                        <a:t>Alineación de los estándares (CCSS) y el Reporte de calificación</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rPr>
                        <a:t>Convenciones y adquisición de vocabulario:</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Kínder</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-L.K.1b-f &amp; L.K.6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1ro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-L.1.1b-j &amp; L.1.6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r>
                        <a:rPr kumimoji="0" lang="es-419" sz="600" b="1" i="0" u="sng" strike="noStrike" kern="1200" cap="none" spc="0" normalizeH="0" baseline="0" noProof="0" dirty="0" smtClean="0">
                          <a:ln>
                            <a:noFill/>
                          </a:ln>
                          <a:solidFill>
                            <a:prstClr val="black"/>
                          </a:solidFill>
                          <a:effectLst/>
                          <a:uLnTx/>
                          <a:uFillTx/>
                          <a:latin typeface="+mn-lt"/>
                          <a:ea typeface="Calibri"/>
                          <a:cs typeface="Calibri"/>
                          <a:sym typeface="Calibri"/>
                        </a:rPr>
                        <a:t>2do</a:t>
                      </a:r>
                      <a:r>
                        <a:rPr kumimoji="0" lang="es-419" sz="600" b="1" i="0" u="none" strike="noStrike" kern="1200" cap="none" spc="0" normalizeH="0" baseline="0" noProof="0" dirty="0" smtClean="0">
                          <a:ln>
                            <a:noFill/>
                          </a:ln>
                          <a:solidFill>
                            <a:prstClr val="black"/>
                          </a:solidFill>
                          <a:effectLst/>
                          <a:uLnTx/>
                          <a:uFillTx/>
                          <a:latin typeface="+mn-lt"/>
                          <a:ea typeface="Calibri"/>
                          <a:cs typeface="Calibri"/>
                          <a:sym typeface="Calibri"/>
                        </a:rPr>
                        <a:t>-L.2.1 &amp; L.2.6</a:t>
                      </a:r>
                    </a:p>
                    <a:p>
                      <a:pPr marL="0" marR="0" lvl="0" indent="0" algn="ctr" defTabSz="1018809" rtl="0" eaLnBrk="1" fontAlgn="auto" latinLnBrk="0" hangingPunct="1">
                        <a:lnSpc>
                          <a:spcPct val="115000"/>
                        </a:lnSpc>
                        <a:spcBef>
                          <a:spcPts val="0"/>
                        </a:spcBef>
                        <a:spcAft>
                          <a:spcPts val="0"/>
                        </a:spcAft>
                        <a:buClr>
                          <a:prstClr val="black"/>
                        </a:buClr>
                        <a:buSzPct val="25000"/>
                        <a:buFont typeface="Arial"/>
                        <a:buNone/>
                        <a:tabLst/>
                        <a:defRPr/>
                      </a:pPr>
                      <a:endParaRPr kumimoji="0" lang="es-419" sz="600" b="1" i="1" u="none" strike="noStrike" kern="1200" cap="none" spc="0" normalizeH="0" baseline="0" noProof="0" dirty="0" smtClean="0">
                        <a:ln>
                          <a:noFill/>
                        </a:ln>
                        <a:solidFill>
                          <a:prstClr val="black"/>
                        </a:solidFill>
                        <a:effectLst/>
                        <a:uLnTx/>
                        <a:uFillTx/>
                        <a:latin typeface="+mn-lt"/>
                        <a:ea typeface="Calibri"/>
                        <a:cs typeface="Calibri"/>
                        <a:sym typeface="Calibri"/>
                      </a:endParaRPr>
                    </a:p>
                    <a:p>
                      <a:pPr marL="0" marR="0" algn="ctr">
                        <a:lnSpc>
                          <a:spcPct val="115000"/>
                        </a:lnSpc>
                        <a:spcBef>
                          <a:spcPts val="0"/>
                        </a:spcBef>
                        <a:spcAft>
                          <a:spcPts val="0"/>
                        </a:spcAft>
                      </a:pPr>
                      <a:endParaRPr lang="es-419" sz="12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3">
                        <a:lumMod val="40000"/>
                        <a:lumOff val="60000"/>
                      </a:schemeClr>
                    </a:solidFill>
                  </a:tcPr>
                </a:tc>
                <a:tc vMerge="1">
                  <a:txBody>
                    <a:bodyPr/>
                    <a:lstStyle/>
                    <a:p>
                      <a:endParaRPr lang="en-US"/>
                    </a:p>
                  </a:txBody>
                  <a:tcPr/>
                </a:tc>
              </a:tr>
              <a:tr h="1416790">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4</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Ejemplar</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a:t>
                      </a:r>
                      <a:endParaRPr lang="es-ES_tradnl" sz="8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Utiliza una combinación de dibujo, dictado y escritura (K) en su composición;</a:t>
                      </a:r>
                    </a:p>
                    <a:p>
                      <a:pPr algn="l"/>
                      <a:r>
                        <a:rPr lang="es-ES_tradnl" sz="800" baseline="0" noProof="0" dirty="0" smtClean="0">
                          <a:latin typeface="+mn-lt"/>
                        </a:rPr>
                        <a:t>Explica algo más sobre el tema o hace una conexión entre el tema  e idea/ideas  más amplias;</a:t>
                      </a:r>
                    </a:p>
                    <a:p>
                      <a:pPr algn="l"/>
                      <a:r>
                        <a:rPr lang="es-ES_tradnl" sz="800" baseline="0" noProof="0" dirty="0" smtClean="0">
                          <a:latin typeface="+mn-lt"/>
                        </a:rPr>
                        <a:t>Presenta claramente el tema y la idea de enfoque o de control</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La introducción, cuerpo y la conclusión apoyan el enfoque;</a:t>
                      </a:r>
                    </a:p>
                    <a:p>
                      <a:pPr algn="l"/>
                      <a:r>
                        <a:rPr lang="es-ES" sz="800" baseline="0" noProof="0" dirty="0" smtClean="0">
                          <a:latin typeface="+mn-lt"/>
                        </a:rPr>
                        <a:t>Utiliza varias transiciones</a:t>
                      </a:r>
                    </a:p>
                    <a:p>
                      <a:pPr algn="l"/>
                      <a:r>
                        <a:rPr lang="es-ES" sz="800" baseline="0" noProof="0" dirty="0" smtClean="0">
                          <a:latin typeface="+mn-lt"/>
                        </a:rPr>
                        <a:t>apropiadamente (por ejemplo: porque, desde entonces, y, pero, también, por ejemplo, ya que) para conectar o agrupar ideas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Tiene profundidad en la información; información perceptiva;</a:t>
                      </a:r>
                    </a:p>
                    <a:p>
                      <a:pPr algn="l"/>
                      <a:r>
                        <a:rPr lang="es-ES" sz="800" baseline="0" noProof="0" dirty="0" smtClean="0">
                          <a:latin typeface="+mn-lt"/>
                        </a:rPr>
                        <a:t>Elabora usando una variedad relevante  de detalles, definiciones, ejemplos, citas y evidencias del texto para</a:t>
                      </a:r>
                    </a:p>
                    <a:p>
                      <a:pPr algn="l"/>
                      <a:r>
                        <a:rPr lang="es-ES" sz="800" baseline="0" noProof="0" dirty="0" smtClean="0">
                          <a:latin typeface="+mn-lt"/>
                        </a:rPr>
                        <a:t>apoyar el enfoque y/o conceptos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Mantiene una voz/tono de una persona conocedora transmitiendo información – sabe cuándo usar un lenguaje formal o informal;</a:t>
                      </a:r>
                    </a:p>
                    <a:p>
                      <a:pPr algn="l"/>
                      <a:r>
                        <a:rPr lang="es-ES_tradnl" sz="800" baseline="0" noProof="0" dirty="0" smtClean="0">
                          <a:latin typeface="+mn-lt"/>
                        </a:rPr>
                        <a:t>Utiliza vocabulario efectivo y preciso, y una variedad de estructuras en la oración</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Edita con apoyo/recursos;</a:t>
                      </a:r>
                    </a:p>
                    <a:p>
                      <a:pPr algn="l"/>
                      <a:r>
                        <a:rPr lang="es-ES_tradnl" sz="800" baseline="0" noProof="0" dirty="0" smtClean="0">
                          <a:latin typeface="+mn-lt"/>
                        </a:rPr>
                        <a:t>Tiene pocos o ningún error en gramática, uso de palabras o en la mecánica, de acuerdo al grado</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807524">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3</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Competente</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(M)</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Utiliza una combinación de dibujo, dictado y escritura (K) en su composición;</a:t>
                      </a:r>
                    </a:p>
                    <a:p>
                      <a:pPr algn="l"/>
                      <a:r>
                        <a:rPr lang="es-ES_tradnl" sz="800" b="0" i="0" baseline="0" noProof="0" dirty="0" smtClean="0">
                          <a:latin typeface="+mn-lt"/>
                        </a:rPr>
                        <a:t>El tema (en contexto) y la idea de enfoque o de control están claramente establecidos (gr K-3)</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Tiene coherencia en general</a:t>
                      </a:r>
                    </a:p>
                    <a:p>
                      <a:pPr algn="l"/>
                      <a:r>
                        <a:rPr lang="es-ES_tradnl" sz="800" b="0" i="0" baseline="0" noProof="0" dirty="0" smtClean="0">
                          <a:latin typeface="+mn-lt"/>
                        </a:rPr>
                        <a:t>(K-3); </a:t>
                      </a:r>
                    </a:p>
                    <a:p>
                      <a:pPr algn="l"/>
                      <a:r>
                        <a:rPr lang="es-ES_tradnl" sz="800" b="0" i="0" baseline="0" noProof="0" dirty="0" smtClean="0">
                          <a:latin typeface="+mn-lt"/>
                        </a:rPr>
                        <a:t>Provee una declaración  o sección de conclusión (grados: 1, 2, 3);</a:t>
                      </a:r>
                    </a:p>
                    <a:p>
                      <a:pPr algn="l"/>
                      <a:r>
                        <a:rPr lang="es-ES_tradnl" sz="800" b="0" i="0" baseline="0" noProof="0" dirty="0" smtClean="0">
                          <a:latin typeface="+mn-lt"/>
                        </a:rPr>
                        <a:t>Agrupa ideas relacionadas (grado 3) que apoya el enfoque;</a:t>
                      </a:r>
                    </a:p>
                    <a:p>
                      <a:pPr algn="l"/>
                      <a:r>
                        <a:rPr lang="es-ES_tradnl" sz="800" b="0" i="0" baseline="0" noProof="0" dirty="0" smtClean="0">
                          <a:latin typeface="+mn-lt"/>
                        </a:rPr>
                        <a:t>Utiliza transiciones para conectar ideas (grado 3)</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Algunos detalles auténticos, definiciones, hechos y evidencia del texto apoya el enfoque;</a:t>
                      </a:r>
                    </a:p>
                    <a:p>
                      <a:pPr algn="l"/>
                      <a:r>
                        <a:rPr lang="es-ES_tradnl" sz="800" b="0" i="0" baseline="0" noProof="0" dirty="0" smtClean="0">
                          <a:latin typeface="+mn-lt"/>
                        </a:rPr>
                        <a:t>Añade información para explicar/identificar,  o subtítulos/leyendas  (pie de foto) a ilustraciones, dibujos, visuales, gráficas/tablas o diagramas para realzar detalles, hechos e ideas.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Produce oraciones simples completas(K), compuestas (grado 1- 3),complejas  (grado 3);</a:t>
                      </a:r>
                    </a:p>
                    <a:p>
                      <a:pPr algn="l"/>
                      <a:r>
                        <a:rPr lang="es-ES_tradnl" sz="800" b="0" i="0" baseline="0" noProof="0" dirty="0" smtClean="0">
                          <a:latin typeface="+mn-lt"/>
                        </a:rPr>
                        <a:t>Uso apropiado de vocabulario (nombres, plurales, verbos, pronombres, adjetivos, adverbios, específico del contenido);</a:t>
                      </a:r>
                    </a:p>
                    <a:p>
                      <a:pPr algn="l"/>
                      <a:r>
                        <a:rPr lang="es-ES_tradnl" sz="800" b="0" i="0" baseline="0" noProof="0" dirty="0" smtClean="0">
                          <a:latin typeface="+mn-lt"/>
                        </a:rPr>
                        <a:t>Utiliza los comentarios de adultos/compañeros para revisar</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0" i="0" baseline="0" noProof="0" dirty="0" smtClean="0">
                          <a:latin typeface="+mn-lt"/>
                        </a:rPr>
                        <a:t>Edita con apoyo/recursos (grados  2-3);</a:t>
                      </a:r>
                    </a:p>
                    <a:p>
                      <a:pPr algn="l"/>
                      <a:r>
                        <a:rPr lang="es-ES_tradnl" sz="800" b="0" i="0" baseline="0" noProof="0" dirty="0" smtClean="0">
                          <a:latin typeface="+mn-lt"/>
                        </a:rPr>
                        <a:t>Errores menores no interfieren con la comprensión del lector (por ejemplo: uso de letras mayúsculas, puntuación; ortografía)</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543485">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2</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En desarrollo</a:t>
                      </a:r>
                    </a:p>
                    <a:p>
                      <a:pPr marL="0" marR="0" algn="ctr">
                        <a:lnSpc>
                          <a:spcPct val="115000"/>
                        </a:lnSpc>
                        <a:spcBef>
                          <a:spcPts val="0"/>
                        </a:spcBef>
                        <a:spcAft>
                          <a:spcPts val="0"/>
                        </a:spcAft>
                      </a:pPr>
                      <a:r>
                        <a:rPr lang="es-ES_tradnl" sz="800" b="1" noProof="0" dirty="0" smtClean="0">
                          <a:solidFill>
                            <a:srgbClr val="000000"/>
                          </a:solidFill>
                          <a:effectLst>
                            <a:outerShdw blurRad="38100" dist="38100" dir="2700000" algn="tl">
                              <a:srgbClr val="000000">
                                <a:alpha val="43137"/>
                              </a:srgbClr>
                            </a:outerShdw>
                          </a:effectLst>
                          <a:latin typeface="+mn-lt"/>
                          <a:ea typeface="Calibri"/>
                          <a:cs typeface="Times New Roman"/>
                        </a:rPr>
                        <a:t>(NM)</a:t>
                      </a:r>
                      <a:endParaRPr lang="es-ES_tradnl" sz="8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Utiliza una combinación de dibujo, dictado y escritura (K) en su composición;</a:t>
                      </a:r>
                    </a:p>
                    <a:p>
                      <a:pPr algn="l"/>
                      <a:r>
                        <a:rPr lang="es-ES_tradnl" sz="800" baseline="0" noProof="0" dirty="0" smtClean="0">
                          <a:latin typeface="+mn-lt"/>
                        </a:rPr>
                        <a:t>Tiene un tema e intenta mantener centrada la información, pero su enfoque puede desviarse o no ser relevante al tema escogido</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La introducción, cuerpo y la conclusión son evidentes, pero podrían carecer de claridad o coherencia (por ejemplo: intenta conectar ideas, pero tal vez no resulta lógico o tenga sentido)</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Algunas estrategias de elaboración son evidente en los dibujos o escritos (gradosK-3), o con ayuda /preguntas de compañeros o adultos (grados K -1);</a:t>
                      </a:r>
                    </a:p>
                    <a:p>
                      <a:pPr algn="l"/>
                      <a:r>
                        <a:rPr lang="es-ES_tradnl" sz="800" baseline="0" noProof="0" dirty="0" smtClean="0">
                          <a:latin typeface="+mn-lt"/>
                        </a:rPr>
                        <a:t>Las ideas tal vez no están totalmente elaboradas, o los detalles no son suficientes para apoyar el tema</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El vocabulario que usa tiene errores menores;</a:t>
                      </a:r>
                    </a:p>
                    <a:p>
                      <a:pPr algn="l"/>
                      <a:r>
                        <a:rPr lang="es-ES_tradnl" sz="800" baseline="0" noProof="0" dirty="0" smtClean="0">
                          <a:latin typeface="+mn-lt"/>
                        </a:rPr>
                        <a:t>Dicta, escribe y amplía oraciones completas simples;</a:t>
                      </a:r>
                    </a:p>
                    <a:p>
                      <a:pPr algn="l"/>
                      <a:r>
                        <a:rPr lang="es-ES_tradnl" sz="800" b="0" i="0" baseline="0" noProof="0" dirty="0" smtClean="0">
                          <a:latin typeface="+mn-lt"/>
                        </a:rPr>
                        <a:t>Utiliza los comentarios de adultos/compañeros para revisar</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Edita con el apoyo de compañeros/adultos (grados 2-3)</a:t>
                      </a:r>
                    </a:p>
                    <a:p>
                      <a:pPr algn="l"/>
                      <a:r>
                        <a:rPr lang="es-ES_tradnl" sz="800" baseline="0" noProof="0" dirty="0" smtClean="0">
                          <a:latin typeface="+mn-lt"/>
                        </a:rPr>
                        <a:t>Utiliza una mecánica básica, y palabras apropiadas para el grado, con algunos errores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1195728">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1</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Emergiendo</a:t>
                      </a:r>
                    </a:p>
                    <a:p>
                      <a:pPr marL="0" marR="0" algn="ctr">
                        <a:lnSpc>
                          <a:spcPct val="115000"/>
                        </a:lnSpc>
                        <a:spcBef>
                          <a:spcPts val="0"/>
                        </a:spcBef>
                        <a:spcAft>
                          <a:spcPts val="0"/>
                        </a:spcAft>
                      </a:pPr>
                      <a:r>
                        <a:rPr lang="es-ES_tradnl" sz="900" b="1" noProof="0" dirty="0" smtClean="0">
                          <a:solidFill>
                            <a:srgbClr val="000000"/>
                          </a:solidFill>
                          <a:effectLst>
                            <a:outerShdw blurRad="38100" dist="38100" dir="2700000" algn="tl">
                              <a:srgbClr val="000000">
                                <a:alpha val="43137"/>
                              </a:srgbClr>
                            </a:outerShdw>
                          </a:effectLst>
                          <a:latin typeface="+mn-lt"/>
                          <a:ea typeface="Calibri"/>
                          <a:cs typeface="Times New Roman"/>
                        </a:rPr>
                        <a:t>NY)</a:t>
                      </a:r>
                      <a:endParaRPr lang="es-ES_tradnl" sz="9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Utiliza una combinación de dibujo, dictado y escritura (K) en su composición;</a:t>
                      </a:r>
                    </a:p>
                    <a:p>
                      <a:pPr algn="l"/>
                      <a:r>
                        <a:rPr lang="es-ES_tradnl" sz="800" baseline="0" noProof="0" dirty="0" smtClean="0">
                          <a:latin typeface="+mn-lt"/>
                        </a:rPr>
                        <a:t>Intenta identificar un tema, pero carece de enfoque, o puede tener más de un tema, o establece un tema confuso</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Intenta  una introducción, cuerpo y conclusión, pero le falta uno o más de esos elementos. </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No ofreció detalles, o intentó añadir detalles a dibujos o escritos que resultan  casuales, poco precisos o irrelevantes </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_tradnl" sz="800" baseline="0" noProof="0" dirty="0" smtClean="0">
                          <a:latin typeface="+mn-lt"/>
                        </a:rPr>
                        <a:t>Generalmente utiliza vocabulario básico, incorrecto o por debajo del nivel de grado cuando dicta (K) o escribe;</a:t>
                      </a:r>
                    </a:p>
                    <a:p>
                      <a:pPr algn="l"/>
                      <a:r>
                        <a:rPr lang="es-ES" sz="800" baseline="0" noProof="0" dirty="0" smtClean="0">
                          <a:latin typeface="+mn-lt"/>
                        </a:rPr>
                        <a:t>Utiliza los comentarios de adultos/compañeros para revisar</a:t>
                      </a: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a:txBody>
                    <a:bodyPr/>
                    <a:lstStyle/>
                    <a:p>
                      <a:pPr algn="l"/>
                      <a:r>
                        <a:rPr lang="es-ES" sz="800" baseline="0" noProof="0" dirty="0" smtClean="0">
                          <a:latin typeface="+mn-lt"/>
                        </a:rPr>
                        <a:t>Edita con el apoyo de compañeros/adultos (grados 2-3);</a:t>
                      </a:r>
                    </a:p>
                    <a:p>
                      <a:pPr algn="l"/>
                      <a:r>
                        <a:rPr lang="es-ES_tradnl" sz="800" baseline="0" noProof="0" dirty="0" smtClean="0">
                          <a:latin typeface="+mn-lt"/>
                        </a:rPr>
                        <a:t>Utiliza una mecánica básica por debajo del nivel de grado, con errores frecuentes</a:t>
                      </a:r>
                      <a:endParaRPr lang="es-ES_tradnl" sz="800" b="0" i="0" u="none" strike="noStrike" noProof="0" dirty="0">
                        <a:solidFill>
                          <a:srgbClr val="000000"/>
                        </a:solidFill>
                        <a:latin typeface="+mn-lt"/>
                      </a:endParaRPr>
                    </a:p>
                  </a:txBody>
                  <a:tcPr marL="26989" marR="0" marT="0" marB="0">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r>
              <a:tr h="348851">
                <a:tc>
                  <a:txBody>
                    <a:bodyPr/>
                    <a:lstStyle/>
                    <a:p>
                      <a:pPr marL="0" marR="0" algn="ctr">
                        <a:lnSpc>
                          <a:spcPct val="115000"/>
                        </a:lnSpc>
                        <a:spcBef>
                          <a:spcPts val="0"/>
                        </a:spcBef>
                        <a:spcAft>
                          <a:spcPts val="0"/>
                        </a:spcAft>
                      </a:pPr>
                      <a:r>
                        <a:rPr lang="es-ES_tradnl" sz="2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0</a:t>
                      </a:r>
                      <a:endParaRPr lang="es-ES_tradnl" sz="2000" noProof="0" dirty="0">
                        <a:effectLst>
                          <a:outerShdw blurRad="38100" dist="38100" dir="2700000" algn="tl">
                            <a:srgbClr val="000000">
                              <a:alpha val="43137"/>
                            </a:srgbClr>
                          </a:outerShdw>
                        </a:effectLst>
                        <a:latin typeface="+mn-lt"/>
                        <a:ea typeface="Calibri"/>
                        <a:cs typeface="Times New Roman"/>
                      </a:endParaRPr>
                    </a:p>
                  </a:txBody>
                  <a:tcPr marL="89962" marR="27856"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gridSpan="5">
                  <a:txBody>
                    <a:bodyPr/>
                    <a:lstStyle/>
                    <a:p>
                      <a:pPr algn="l" fontAlgn="t"/>
                      <a:r>
                        <a:rPr lang="es-ES_tradnl" sz="900" b="0" i="0" u="none" strike="noStrike" noProof="0" dirty="0" smtClean="0">
                          <a:solidFill>
                            <a:srgbClr val="000000"/>
                          </a:solidFill>
                          <a:latin typeface="+mn-lt"/>
                        </a:rPr>
                        <a:t>Una respuesta no recibe crédito si no proporciona evidencia de la habilidad para</a:t>
                      </a:r>
                      <a:r>
                        <a:rPr lang="es-ES_tradnl" sz="900" b="0" i="0" u="none" strike="noStrike" baseline="0" noProof="0" dirty="0" smtClean="0">
                          <a:solidFill>
                            <a:srgbClr val="000000"/>
                          </a:solidFill>
                          <a:latin typeface="+mn-lt"/>
                        </a:rPr>
                        <a:t> </a:t>
                      </a:r>
                      <a:r>
                        <a:rPr lang="es-ES_tradnl" sz="900" b="0" i="0" u="none" strike="noStrike" noProof="0" dirty="0" smtClean="0">
                          <a:solidFill>
                            <a:srgbClr val="000000"/>
                          </a:solidFill>
                          <a:latin typeface="+mn-lt"/>
                        </a:rPr>
                        <a:t> [</a:t>
                      </a:r>
                      <a:r>
                        <a:rPr lang="es-ES_tradnl" sz="900" b="0" i="1" u="none" strike="noStrike" noProof="0" dirty="0" smtClean="0">
                          <a:solidFill>
                            <a:srgbClr val="000000"/>
                          </a:solidFill>
                          <a:latin typeface="+mn-lt"/>
                        </a:rPr>
                        <a:t>completar con el lenguaje clave del objetivo deseado</a:t>
                      </a:r>
                      <a:r>
                        <a:rPr lang="es-ES_tradnl" sz="900" b="0" i="0" u="none" strike="noStrike" noProof="0" dirty="0" smtClean="0">
                          <a:solidFill>
                            <a:srgbClr val="000000"/>
                          </a:solidFill>
                          <a:latin typeface="+mn-lt"/>
                        </a:rPr>
                        <a:t>].</a:t>
                      </a:r>
                      <a:endParaRPr lang="es-ES_tradnl" sz="900" b="0" i="0" u="none" strike="noStrike" noProof="0" dirty="0">
                        <a:solidFill>
                          <a:srgbClr val="000000"/>
                        </a:solidFill>
                        <a:latin typeface="+mn-lt"/>
                      </a:endParaRPr>
                    </a:p>
                  </a:txBody>
                  <a:tcPr marL="89962" marR="10223" marT="9656"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3"/>
          <p:cNvSpPr/>
          <p:nvPr/>
        </p:nvSpPr>
        <p:spPr>
          <a:xfrm>
            <a:off x="287708" y="252107"/>
            <a:ext cx="7047048" cy="334282"/>
          </a:xfrm>
          <a:prstGeom prst="rect">
            <a:avLst/>
          </a:prstGeom>
        </p:spPr>
        <p:txBody>
          <a:bodyPr wrap="square" lIns="94955" tIns="47478" rIns="94955" bIns="47478">
            <a:spAutoFit/>
          </a:bodyPr>
          <a:lstStyle>
            <a:defPPr>
              <a:defRPr lang="en-US"/>
            </a:defPPr>
            <a:lvl1pPr marL="0" algn="l" defTabSz="961309" rtl="0" eaLnBrk="1" latinLnBrk="0" hangingPunct="1">
              <a:defRPr sz="1900" kern="1200">
                <a:solidFill>
                  <a:schemeClr val="tx1"/>
                </a:solidFill>
                <a:latin typeface="+mn-lt"/>
                <a:ea typeface="+mn-ea"/>
                <a:cs typeface="+mn-cs"/>
              </a:defRPr>
            </a:lvl1pPr>
            <a:lvl2pPr marL="480654" algn="l" defTabSz="961309" rtl="0" eaLnBrk="1" latinLnBrk="0" hangingPunct="1">
              <a:defRPr sz="1900" kern="1200">
                <a:solidFill>
                  <a:schemeClr val="tx1"/>
                </a:solidFill>
                <a:latin typeface="+mn-lt"/>
                <a:ea typeface="+mn-ea"/>
                <a:cs typeface="+mn-cs"/>
              </a:defRPr>
            </a:lvl2pPr>
            <a:lvl3pPr marL="961309" algn="l" defTabSz="961309" rtl="0" eaLnBrk="1" latinLnBrk="0" hangingPunct="1">
              <a:defRPr sz="1900" kern="1200">
                <a:solidFill>
                  <a:schemeClr val="tx1"/>
                </a:solidFill>
                <a:latin typeface="+mn-lt"/>
                <a:ea typeface="+mn-ea"/>
                <a:cs typeface="+mn-cs"/>
              </a:defRPr>
            </a:lvl3pPr>
            <a:lvl4pPr marL="1441963" algn="l" defTabSz="961309" rtl="0" eaLnBrk="1" latinLnBrk="0" hangingPunct="1">
              <a:defRPr sz="1900" kern="1200">
                <a:solidFill>
                  <a:schemeClr val="tx1"/>
                </a:solidFill>
                <a:latin typeface="+mn-lt"/>
                <a:ea typeface="+mn-ea"/>
                <a:cs typeface="+mn-cs"/>
              </a:defRPr>
            </a:lvl4pPr>
            <a:lvl5pPr marL="1922617" algn="l" defTabSz="961309" rtl="0" eaLnBrk="1" latinLnBrk="0" hangingPunct="1">
              <a:defRPr sz="1900" kern="1200">
                <a:solidFill>
                  <a:schemeClr val="tx1"/>
                </a:solidFill>
                <a:latin typeface="+mn-lt"/>
                <a:ea typeface="+mn-ea"/>
                <a:cs typeface="+mn-cs"/>
              </a:defRPr>
            </a:lvl5pPr>
            <a:lvl6pPr marL="2403272" algn="l" defTabSz="961309" rtl="0" eaLnBrk="1" latinLnBrk="0" hangingPunct="1">
              <a:defRPr sz="1900" kern="1200">
                <a:solidFill>
                  <a:schemeClr val="tx1"/>
                </a:solidFill>
                <a:latin typeface="+mn-lt"/>
                <a:ea typeface="+mn-ea"/>
                <a:cs typeface="+mn-cs"/>
              </a:defRPr>
            </a:lvl6pPr>
            <a:lvl7pPr marL="2883926" algn="l" defTabSz="961309" rtl="0" eaLnBrk="1" latinLnBrk="0" hangingPunct="1">
              <a:defRPr sz="1900" kern="1200">
                <a:solidFill>
                  <a:schemeClr val="tx1"/>
                </a:solidFill>
                <a:latin typeface="+mn-lt"/>
                <a:ea typeface="+mn-ea"/>
                <a:cs typeface="+mn-cs"/>
              </a:defRPr>
            </a:lvl7pPr>
            <a:lvl8pPr marL="3364581" algn="l" defTabSz="961309" rtl="0" eaLnBrk="1" latinLnBrk="0" hangingPunct="1">
              <a:defRPr sz="1900" kern="1200">
                <a:solidFill>
                  <a:schemeClr val="tx1"/>
                </a:solidFill>
                <a:latin typeface="+mn-lt"/>
                <a:ea typeface="+mn-ea"/>
                <a:cs typeface="+mn-cs"/>
              </a:defRPr>
            </a:lvl8pPr>
            <a:lvl9pPr marL="3845235" algn="l" defTabSz="961309" rtl="0" eaLnBrk="1" latinLnBrk="0" hangingPunct="1">
              <a:defRPr sz="1900" kern="1200">
                <a:solidFill>
                  <a:schemeClr val="tx1"/>
                </a:solidFill>
                <a:latin typeface="+mn-lt"/>
                <a:ea typeface="+mn-ea"/>
                <a:cs typeface="+mn-cs"/>
              </a:defRPr>
            </a:lvl9pPr>
          </a:lstStyle>
          <a:p>
            <a:pPr algn="ctr"/>
            <a:r>
              <a:rPr lang="es-419" sz="1549" b="1" dirty="0">
                <a:effectLst>
                  <a:outerShdw blurRad="38100" dist="38100" dir="2700000" algn="tl">
                    <a:srgbClr val="000000">
                      <a:alpha val="43137"/>
                    </a:srgbClr>
                  </a:outerShdw>
                </a:effectLst>
              </a:rPr>
              <a:t> Grados K - 2: Rúbrica genérica de 4 puntos para un Escrito informativo/explicativo </a:t>
            </a:r>
            <a:endParaRPr lang="es-419" sz="1549" dirty="0">
              <a:effectLst>
                <a:outerShdw blurRad="38100" dist="38100" dir="2700000" algn="tl">
                  <a:srgbClr val="000000">
                    <a:alpha val="43137"/>
                  </a:srgbClr>
                </a:outerShdw>
              </a:effectLst>
            </a:endParaRPr>
          </a:p>
        </p:txBody>
      </p:sp>
      <p:sp>
        <p:nvSpPr>
          <p:cNvPr id="5" name="Rectangle 4"/>
          <p:cNvSpPr/>
          <p:nvPr/>
        </p:nvSpPr>
        <p:spPr>
          <a:xfrm>
            <a:off x="467319" y="9236637"/>
            <a:ext cx="7196986" cy="234538"/>
          </a:xfrm>
          <a:prstGeom prst="rect">
            <a:avLst/>
          </a:prstGeom>
        </p:spPr>
        <p:txBody>
          <a:bodyPr wrap="square" lIns="90539" tIns="45269" rIns="90539" bIns="45269">
            <a:spAutoFit/>
          </a:bodyPr>
          <a:lstStyle/>
          <a:p>
            <a:r>
              <a:rPr lang="en-US" sz="930" b="1" i="1" dirty="0"/>
              <a:t>Working Drafts of ELA rubrics for assessing CCSS writing standards </a:t>
            </a:r>
            <a:r>
              <a:rPr lang="en-US" sz="930" b="1" dirty="0"/>
              <a:t>--- © (2010) Karin Hess, National Center for Assessment [khess@nciea.org</a:t>
            </a:r>
            <a:endParaRPr lang="en-US" sz="930" dirty="0"/>
          </a:p>
        </p:txBody>
      </p:sp>
      <p:sp>
        <p:nvSpPr>
          <p:cNvPr id="3" name="Slide Number Placeholder 2"/>
          <p:cNvSpPr>
            <a:spLocks noGrp="1"/>
          </p:cNvSpPr>
          <p:nvPr>
            <p:ph type="sldNum" sz="quarter" idx="12"/>
          </p:nvPr>
        </p:nvSpPr>
        <p:spPr/>
        <p:txBody>
          <a:bodyPr/>
          <a:lstStyle/>
          <a:p>
            <a:fld id="{6E8A0ECE-C9E2-4B32-8A0E-7D248228F9D1}" type="slidenum">
              <a:rPr lang="en-US" smtClean="0"/>
              <a:pPr/>
              <a:t>34</a:t>
            </a:fld>
            <a:endParaRPr lang="en-US"/>
          </a:p>
        </p:txBody>
      </p:sp>
    </p:spTree>
    <p:extLst>
      <p:ext uri="{BB962C8B-B14F-4D97-AF65-F5344CB8AC3E}">
        <p14:creationId xmlns:p14="http://schemas.microsoft.com/office/powerpoint/2010/main" val="3876808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287015594"/>
              </p:ext>
            </p:extLst>
          </p:nvPr>
        </p:nvGraphicFramePr>
        <p:xfrm>
          <a:off x="184750" y="457201"/>
          <a:ext cx="7359050" cy="5587115"/>
        </p:xfrm>
        <a:graphic>
          <a:graphicData uri="http://schemas.openxmlformats.org/drawingml/2006/table">
            <a:tbl>
              <a:tblPr/>
              <a:tblGrid>
                <a:gridCol w="2101250"/>
                <a:gridCol w="640563"/>
                <a:gridCol w="479818"/>
                <a:gridCol w="479818"/>
                <a:gridCol w="411272"/>
                <a:gridCol w="3246329"/>
              </a:tblGrid>
              <a:tr h="641551">
                <a:tc rowSpan="2">
                  <a:txBody>
                    <a:bodyPr/>
                    <a:lstStyle/>
                    <a:p>
                      <a:pPr marL="0" marR="0">
                        <a:lnSpc>
                          <a:spcPct val="115000"/>
                        </a:lnSpc>
                        <a:spcBef>
                          <a:spcPts val="0"/>
                        </a:spcBef>
                        <a:spcAft>
                          <a:spcPts val="0"/>
                        </a:spcAft>
                      </a:pPr>
                      <a:r>
                        <a:rPr lang="es-419" sz="900" b="1" kern="1200" noProof="0" dirty="0" smtClean="0">
                          <a:solidFill>
                            <a:schemeClr val="bg1">
                              <a:lumMod val="50000"/>
                            </a:schemeClr>
                          </a:solidFill>
                          <a:effectLst/>
                          <a:latin typeface="Calibri"/>
                          <a:ea typeface="Calibri"/>
                          <a:cs typeface="Times New Roman"/>
                        </a:rPr>
                        <a:t>Modalidades receptivas*:</a:t>
                      </a:r>
                      <a:r>
                        <a:rPr lang="es-419" sz="900" kern="1200" noProof="0" dirty="0" smtClean="0">
                          <a:solidFill>
                            <a:schemeClr val="bg1">
                              <a:lumMod val="50000"/>
                            </a:schemeClr>
                          </a:solidFill>
                          <a:effectLst/>
                          <a:latin typeface="Calibri"/>
                          <a:ea typeface="Calibri"/>
                          <a:cs typeface="Times New Roman"/>
                        </a:rPr>
                        <a:t> </a:t>
                      </a:r>
                      <a:br>
                        <a:rPr lang="es-419" sz="900" kern="1200" noProof="0" dirty="0" smtClean="0">
                          <a:solidFill>
                            <a:schemeClr val="bg1">
                              <a:lumMod val="50000"/>
                            </a:schemeClr>
                          </a:solidFill>
                          <a:effectLst/>
                          <a:latin typeface="Calibri"/>
                          <a:ea typeface="Calibri"/>
                          <a:cs typeface="Times New Roman"/>
                        </a:rPr>
                      </a:br>
                      <a:r>
                        <a:rPr lang="es-419" sz="900" kern="1200" noProof="0" dirty="0" smtClean="0">
                          <a:solidFill>
                            <a:schemeClr val="bg1">
                              <a:lumMod val="50000"/>
                            </a:schemeClr>
                          </a:solidFill>
                          <a:effectLst/>
                          <a:latin typeface="+mn-lt"/>
                          <a:ea typeface="Calibri"/>
                          <a:cs typeface="Times New Roman"/>
                        </a:rPr>
                        <a:t>M</a:t>
                      </a:r>
                      <a:r>
                        <a:rPr lang="es-419" sz="900" kern="1200" baseline="0" noProof="0" dirty="0" smtClean="0">
                          <a:solidFill>
                            <a:schemeClr val="bg1">
                              <a:lumMod val="50000"/>
                            </a:schemeClr>
                          </a:solidFill>
                          <a:effectLst/>
                          <a:latin typeface="+mn-lt"/>
                          <a:ea typeface="Calibri"/>
                          <a:cs typeface="Times New Roman"/>
                        </a:rPr>
                        <a:t>aneras </a:t>
                      </a:r>
                      <a:r>
                        <a:rPr lang="es-419" sz="900" kern="1200" noProof="0" dirty="0" smtClean="0">
                          <a:solidFill>
                            <a:schemeClr val="bg1">
                              <a:lumMod val="50000"/>
                            </a:schemeClr>
                          </a:solidFill>
                          <a:effectLst/>
                          <a:latin typeface="+mn-lt"/>
                          <a:ea typeface="Calibri"/>
                          <a:cs typeface="Times New Roman"/>
                        </a:rPr>
                        <a:t>en las que los estudiantes reciben las comunicaciones de otros (por ejemplo: escuchar, leer, ver). La instrucción y evaluación de las modalidades receptivas se centran en la comunicación de </a:t>
                      </a:r>
                      <a:r>
                        <a:rPr lang="es-419" sz="900" kern="1200" baseline="0" noProof="0" dirty="0" smtClean="0">
                          <a:solidFill>
                            <a:schemeClr val="bg1">
                              <a:lumMod val="50000"/>
                            </a:schemeClr>
                          </a:solidFill>
                          <a:effectLst/>
                          <a:latin typeface="+mn-lt"/>
                          <a:ea typeface="Calibri"/>
                          <a:cs typeface="Times New Roman"/>
                        </a:rPr>
                        <a:t>lo</a:t>
                      </a:r>
                      <a:r>
                        <a:rPr lang="es-419" sz="900" kern="1200" noProof="0" dirty="0" smtClean="0">
                          <a:solidFill>
                            <a:schemeClr val="bg1">
                              <a:lumMod val="50000"/>
                            </a:schemeClr>
                          </a:solidFill>
                          <a:effectLst/>
                          <a:latin typeface="+mn-lt"/>
                          <a:ea typeface="Calibri"/>
                          <a:cs typeface="Times New Roman"/>
                        </a:rPr>
                        <a:t>s</a:t>
                      </a:r>
                      <a:r>
                        <a:rPr lang="es-419" sz="900" kern="1200" baseline="0" noProof="0" dirty="0" smtClean="0">
                          <a:solidFill>
                            <a:schemeClr val="bg1">
                              <a:lumMod val="50000"/>
                            </a:schemeClr>
                          </a:solidFill>
                          <a:effectLst/>
                          <a:latin typeface="+mn-lt"/>
                          <a:ea typeface="Calibri"/>
                          <a:cs typeface="Times New Roman"/>
                        </a:rPr>
                        <a:t> estudiantes de su </a:t>
                      </a:r>
                      <a:r>
                        <a:rPr lang="es-419" sz="900" kern="1200" noProof="0" dirty="0" smtClean="0">
                          <a:solidFill>
                            <a:schemeClr val="bg1">
                              <a:lumMod val="50000"/>
                            </a:schemeClr>
                          </a:solidFill>
                          <a:effectLst/>
                          <a:latin typeface="+mn-lt"/>
                          <a:ea typeface="Calibri"/>
                          <a:cs typeface="Times New Roman"/>
                        </a:rPr>
                        <a:t>comprensión del significado de sus comunicaciones con los demás</a:t>
                      </a:r>
                      <a:r>
                        <a:rPr lang="es-419" sz="900" kern="1200" noProof="0" dirty="0" smtClean="0">
                          <a:solidFill>
                            <a:schemeClr val="bg1">
                              <a:lumMod val="50000"/>
                            </a:schemeClr>
                          </a:solidFill>
                          <a:effectLst/>
                          <a:latin typeface="Calibri"/>
                          <a:ea typeface="Calibri"/>
                          <a:cs typeface="Times New Roman"/>
                        </a:rPr>
                        <a:t>.</a:t>
                      </a:r>
                      <a:endParaRPr lang="es-419" sz="9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s-419" sz="1100" kern="1200" noProof="0" dirty="0" smtClean="0">
                          <a:solidFill>
                            <a:srgbClr val="7F7F7F"/>
                          </a:solidFill>
                          <a:effectLst/>
                          <a:latin typeface="Calibri"/>
                          <a:ea typeface="Calibri"/>
                          <a:cs typeface="Times New Roman"/>
                        </a:rPr>
                        <a:t>Escuchar</a:t>
                      </a:r>
                    </a:p>
                    <a:p>
                      <a:pPr marL="0" marR="0" algn="ctr">
                        <a:lnSpc>
                          <a:spcPct val="115000"/>
                        </a:lnSpc>
                        <a:spcBef>
                          <a:spcPts val="0"/>
                        </a:spcBef>
                        <a:spcAft>
                          <a:spcPts val="0"/>
                        </a:spcAft>
                      </a:pPr>
                      <a:r>
                        <a:rPr lang="es-419" sz="1100" kern="1200" noProof="0" dirty="0" smtClean="0">
                          <a:solidFill>
                            <a:srgbClr val="7F7F7F"/>
                          </a:solidFill>
                          <a:effectLst/>
                          <a:latin typeface="Calibri"/>
                          <a:ea typeface="Calibri"/>
                          <a:cs typeface="Times New Roman"/>
                        </a:rPr>
                        <a:t>y</a:t>
                      </a:r>
                    </a:p>
                    <a:p>
                      <a:pPr marL="0" marR="0" algn="ctr">
                        <a:lnSpc>
                          <a:spcPct val="115000"/>
                        </a:lnSpc>
                        <a:spcBef>
                          <a:spcPts val="0"/>
                        </a:spcBef>
                        <a:spcAft>
                          <a:spcPts val="0"/>
                        </a:spcAft>
                      </a:pPr>
                      <a:r>
                        <a:rPr lang="es-419" sz="1100" kern="1200" noProof="0" dirty="0" smtClean="0">
                          <a:solidFill>
                            <a:srgbClr val="7F7F7F"/>
                          </a:solidFill>
                          <a:effectLst/>
                          <a:latin typeface="Calibri"/>
                          <a:ea typeface="Calibri"/>
                          <a:cs typeface="Times New Roman"/>
                        </a:rPr>
                        <a:t>Leer</a:t>
                      </a:r>
                      <a:endParaRPr lang="es-419"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9">
                  <a:txBody>
                    <a:bodyPr/>
                    <a:lstStyle/>
                    <a:p>
                      <a:pPr marL="291465" marR="71755" indent="-219710" algn="ctr">
                        <a:lnSpc>
                          <a:spcPct val="115000"/>
                        </a:lnSpc>
                        <a:spcBef>
                          <a:spcPts val="0"/>
                        </a:spcBef>
                        <a:spcAft>
                          <a:spcPts val="0"/>
                        </a:spcAft>
                      </a:pPr>
                      <a:r>
                        <a:rPr lang="es-419" sz="1300" b="1" kern="1200" noProof="0" dirty="0" smtClean="0">
                          <a:effectLst/>
                          <a:latin typeface="Calibri"/>
                          <a:ea typeface="Times New Roman"/>
                          <a:cs typeface="Times New Roman"/>
                        </a:rPr>
                        <a:t>9 - </a:t>
                      </a:r>
                      <a:r>
                        <a:rPr lang="es-419" sz="1300" b="1" kern="1200" noProof="0" dirty="0" smtClean="0">
                          <a:effectLst/>
                          <a:latin typeface="+mn-lt"/>
                          <a:ea typeface="Times New Roman"/>
                          <a:cs typeface="Times New Roman"/>
                        </a:rPr>
                        <a:t>crear</a:t>
                      </a:r>
                      <a:r>
                        <a:rPr lang="es-419" sz="1300" b="0" kern="1200" noProof="0" dirty="0" smtClean="0">
                          <a:effectLst/>
                          <a:latin typeface="+mn-lt"/>
                          <a:ea typeface="Times New Roman"/>
                          <a:cs typeface="Times New Roman"/>
                        </a:rPr>
                        <a:t> un discurso y un texto  </a:t>
                      </a:r>
                      <a:r>
                        <a:rPr lang="es-419" sz="1300" b="1" kern="1200" noProof="0" dirty="0" smtClean="0">
                          <a:effectLst/>
                          <a:latin typeface="+mn-lt"/>
                          <a:ea typeface="Times New Roman"/>
                          <a:cs typeface="Times New Roman"/>
                        </a:rPr>
                        <a:t>claro y coherente apropiado para su grado</a:t>
                      </a:r>
                      <a:endParaRPr lang="es-419" sz="1500" b="1" noProof="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9">
                  <a:txBody>
                    <a:bodyPr/>
                    <a:lstStyle/>
                    <a:p>
                      <a:r>
                        <a:rPr lang="es-419" sz="1300" b="1" kern="1200" noProof="0" dirty="0" smtClean="0">
                          <a:effectLst/>
                          <a:latin typeface="+mj-lt"/>
                          <a:ea typeface="Times New Roman"/>
                          <a:cs typeface="Times New Roman"/>
                        </a:rPr>
                        <a:t>        10 - </a:t>
                      </a:r>
                      <a:r>
                        <a:rPr lang="es-419" sz="1300" b="1" kern="1200" noProof="0" dirty="0" smtClean="0">
                          <a:solidFill>
                            <a:schemeClr val="tx1"/>
                          </a:solidFill>
                          <a:effectLst/>
                          <a:latin typeface="+mj-lt"/>
                          <a:ea typeface="+mn-ea"/>
                          <a:cs typeface="+mn-cs"/>
                        </a:rPr>
                        <a:t>hacer uso</a:t>
                      </a:r>
                      <a:r>
                        <a:rPr lang="es-419" sz="1300" kern="1200" noProof="0" dirty="0" smtClean="0">
                          <a:solidFill>
                            <a:schemeClr val="tx1"/>
                          </a:solidFill>
                          <a:effectLst/>
                          <a:latin typeface="+mj-lt"/>
                          <a:ea typeface="+mn-ea"/>
                          <a:cs typeface="+mn-cs"/>
                        </a:rPr>
                        <a:t> preciso del inglés</a:t>
                      </a:r>
                      <a:r>
                        <a:rPr lang="es-419" sz="1300" kern="1200" baseline="0" noProof="0" dirty="0" smtClean="0">
                          <a:solidFill>
                            <a:schemeClr val="tx1"/>
                          </a:solidFill>
                          <a:effectLst/>
                          <a:latin typeface="+mj-lt"/>
                          <a:ea typeface="+mn-ea"/>
                          <a:cs typeface="+mn-cs"/>
                        </a:rPr>
                        <a:t> est</a:t>
                      </a:r>
                      <a:r>
                        <a:rPr lang="es-419" sz="1300" kern="1200" noProof="0" dirty="0" smtClean="0">
                          <a:solidFill>
                            <a:schemeClr val="tx1"/>
                          </a:solidFill>
                          <a:effectLst/>
                          <a:latin typeface="+mj-lt"/>
                          <a:ea typeface="+mn-ea"/>
                          <a:cs typeface="+mn-cs"/>
                        </a:rPr>
                        <a:t>ándar en su nivel de grado para </a:t>
                      </a:r>
                    </a:p>
                    <a:p>
                      <a:r>
                        <a:rPr lang="es-419" sz="1300" kern="1200" noProof="0" dirty="0" smtClean="0">
                          <a:solidFill>
                            <a:schemeClr val="tx1"/>
                          </a:solidFill>
                          <a:effectLst/>
                          <a:latin typeface="+mj-lt"/>
                          <a:ea typeface="+mn-ea"/>
                          <a:cs typeface="+mn-cs"/>
                        </a:rPr>
                        <a:t>                comunicarse apropiadamente de forma oral y escrita</a:t>
                      </a:r>
                      <a:endParaRPr lang="es-419" sz="1300" kern="1200" noProof="0" dirty="0">
                        <a:solidFill>
                          <a:schemeClr val="tx1"/>
                        </a:solidFill>
                        <a:effectLst/>
                        <a:latin typeface="+mj-lt"/>
                        <a:ea typeface="+mn-ea"/>
                        <a:cs typeface="+mn-cs"/>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s-419" sz="1000" b="1" kern="1200" noProof="0" dirty="0" smtClean="0">
                          <a:solidFill>
                            <a:srgbClr val="7F7F7F"/>
                          </a:solidFill>
                          <a:effectLst/>
                          <a:latin typeface="Calibri"/>
                          <a:ea typeface="Times New Roman"/>
                          <a:cs typeface="Times New Roman"/>
                        </a:rPr>
                        <a:t>1</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s-419" sz="1000" b="1" kern="1200" noProof="0" dirty="0" smtClean="0">
                          <a:solidFill>
                            <a:srgbClr val="7F7F7F"/>
                          </a:solidFill>
                          <a:effectLst/>
                          <a:latin typeface="+mn-lt"/>
                          <a:ea typeface="Calibri"/>
                          <a:cs typeface="GillSansMT"/>
                        </a:rPr>
                        <a:t>elaborar/construir significados  </a:t>
                      </a:r>
                      <a:r>
                        <a:rPr lang="es-419" sz="1000" b="0" kern="1200" noProof="0" dirty="0" smtClean="0">
                          <a:solidFill>
                            <a:srgbClr val="7F7F7F"/>
                          </a:solidFill>
                          <a:effectLst/>
                          <a:latin typeface="+mn-lt"/>
                          <a:ea typeface="Calibri"/>
                          <a:cs typeface="GillSansMT"/>
                        </a:rPr>
                        <a:t>a partir de presentaciones orales y de textos literarios e informativos, por medio</a:t>
                      </a:r>
                      <a:r>
                        <a:rPr lang="es-419" sz="1000" b="0" kern="1200" baseline="0" noProof="0" dirty="0" smtClean="0">
                          <a:solidFill>
                            <a:srgbClr val="7F7F7F"/>
                          </a:solidFill>
                          <a:effectLst/>
                          <a:latin typeface="+mn-lt"/>
                          <a:ea typeface="Calibri"/>
                          <a:cs typeface="GillSansMT"/>
                        </a:rPr>
                        <a:t> de las siguientes destrezas  apropiadas para el nivel de grado: escuchar, leer y observar </a:t>
                      </a:r>
                      <a:endParaRPr lang="es-419" sz="1800" b="0" noProof="0" dirty="0">
                        <a:effectLst/>
                        <a:latin typeface="+mn-lt"/>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458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s-419" sz="1000" b="1" kern="1200" noProof="0" dirty="0" smtClean="0">
                          <a:solidFill>
                            <a:srgbClr val="7F7F7F"/>
                          </a:solidFill>
                          <a:effectLst/>
                          <a:latin typeface="Calibri"/>
                          <a:ea typeface="Calibri"/>
                          <a:cs typeface="Times New Roman"/>
                        </a:rPr>
                        <a:t>8</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419" sz="1000" b="1" kern="1200" noProof="0" dirty="0" smtClean="0">
                          <a:solidFill>
                            <a:srgbClr val="7F7F7F"/>
                          </a:solidFill>
                          <a:effectLst/>
                          <a:latin typeface="+mn-lt"/>
                          <a:ea typeface="Calibri"/>
                          <a:cs typeface="GillSansMT"/>
                        </a:rPr>
                        <a:t>determinar el significado </a:t>
                      </a:r>
                      <a:r>
                        <a:rPr lang="es-419" sz="1000" b="0" kern="1200" noProof="0" dirty="0" smtClean="0">
                          <a:solidFill>
                            <a:srgbClr val="7F7F7F"/>
                          </a:solidFill>
                          <a:effectLst/>
                          <a:latin typeface="+mn-lt"/>
                          <a:ea typeface="Calibri"/>
                          <a:cs typeface="GillSansMT"/>
                        </a:rPr>
                        <a:t>de palabras y frases en presentaciones orales y en textos literarios e informativos</a:t>
                      </a:r>
                      <a:endParaRPr lang="es-419"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692878">
                <a:tc rowSpan="3">
                  <a:txBody>
                    <a:bodyPr/>
                    <a:lstStyle/>
                    <a:p>
                      <a:pPr marL="0" marR="0">
                        <a:lnSpc>
                          <a:spcPct val="115000"/>
                        </a:lnSpc>
                        <a:spcBef>
                          <a:spcPts val="0"/>
                        </a:spcBef>
                        <a:spcAft>
                          <a:spcPts val="0"/>
                        </a:spcAft>
                      </a:pPr>
                      <a:r>
                        <a:rPr lang="es-419" sz="2000" b="1" kern="1200" noProof="0" dirty="0" smtClean="0">
                          <a:effectLst/>
                          <a:latin typeface="Calibri"/>
                          <a:ea typeface="Calibri"/>
                          <a:cs typeface="Times New Roman"/>
                        </a:rPr>
                        <a:t>Modalidades productivas*:</a:t>
                      </a:r>
                      <a:r>
                        <a:rPr lang="es-419" sz="2000" kern="1200" noProof="0" dirty="0" smtClean="0">
                          <a:effectLst/>
                          <a:latin typeface="Calibri"/>
                          <a:ea typeface="Calibri"/>
                          <a:cs typeface="Times New Roman"/>
                        </a:rPr>
                        <a:t> </a:t>
                      </a:r>
                    </a:p>
                    <a:p>
                      <a:pPr marL="0" marR="0">
                        <a:lnSpc>
                          <a:spcPct val="115000"/>
                        </a:lnSpc>
                        <a:spcBef>
                          <a:spcPts val="0"/>
                        </a:spcBef>
                        <a:spcAft>
                          <a:spcPts val="0"/>
                        </a:spcAft>
                      </a:pPr>
                      <a:r>
                        <a:rPr lang="es-419" sz="1100" kern="1200" noProof="0" dirty="0" smtClean="0">
                          <a:effectLst/>
                          <a:latin typeface="+mn-lt"/>
                          <a:ea typeface="Calibri"/>
                          <a:cs typeface="Times New Roman"/>
                        </a:rPr>
                        <a:t>Formas en que los estudiantes se comunican con otros (por ejemplo: hablar, escribir y dibujar). La instrucción y evaluación de las modalidades productivas se centran en la comunicación del estudiante de su propia comprensión o interpretación.</a:t>
                      </a:r>
                      <a:endParaRPr lang="es-419" sz="11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s-419" sz="1100" kern="1200" noProof="0" dirty="0" smtClean="0">
                          <a:effectLst/>
                          <a:latin typeface="Calibri"/>
                          <a:ea typeface="Calibri"/>
                          <a:cs typeface="Times New Roman"/>
                        </a:rPr>
                        <a:t>Hablar  </a:t>
                      </a:r>
                      <a:br>
                        <a:rPr lang="es-419" sz="1100" kern="1200" noProof="0" dirty="0" smtClean="0">
                          <a:effectLst/>
                          <a:latin typeface="Calibri"/>
                          <a:ea typeface="Calibri"/>
                          <a:cs typeface="Times New Roman"/>
                        </a:rPr>
                      </a:br>
                      <a:r>
                        <a:rPr lang="es-419" sz="1100" kern="1200" noProof="0" dirty="0" smtClean="0">
                          <a:effectLst/>
                          <a:latin typeface="Calibri"/>
                          <a:ea typeface="Calibri"/>
                          <a:cs typeface="Times New Roman"/>
                        </a:rPr>
                        <a:t>y</a:t>
                      </a:r>
                      <a:endParaRPr lang="es-419" sz="1100" noProof="0" dirty="0" smtClean="0">
                        <a:effectLst/>
                        <a:latin typeface="Calibri"/>
                        <a:ea typeface="Calibri"/>
                        <a:cs typeface="Times New Roman"/>
                      </a:endParaRPr>
                    </a:p>
                    <a:p>
                      <a:pPr marL="0" marR="0" algn="ctr">
                        <a:lnSpc>
                          <a:spcPct val="115000"/>
                        </a:lnSpc>
                        <a:spcBef>
                          <a:spcPts val="0"/>
                        </a:spcBef>
                        <a:spcAft>
                          <a:spcPts val="0"/>
                        </a:spcAft>
                      </a:pPr>
                      <a:r>
                        <a:rPr lang="es-419" sz="1100" kern="1200" noProof="0" dirty="0" smtClean="0">
                          <a:effectLst/>
                          <a:latin typeface="Calibri"/>
                          <a:ea typeface="Calibri"/>
                          <a:cs typeface="Times New Roman"/>
                        </a:rPr>
                        <a:t>Escribir</a:t>
                      </a:r>
                      <a:endParaRPr lang="es-419" sz="11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s-419" sz="2300" kern="1200" noProof="0" dirty="0" smtClean="0">
                          <a:effectLst/>
                          <a:latin typeface="Calibri"/>
                          <a:ea typeface="Times New Roman"/>
                          <a:cs typeface="GillSansMT"/>
                        </a:rPr>
                        <a:t>3</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419" sz="1300" kern="1200" noProof="0" dirty="0" smtClean="0">
                          <a:effectLst/>
                          <a:latin typeface="+mn-lt"/>
                          <a:ea typeface="Calibri"/>
                          <a:cs typeface="GillSansMT"/>
                        </a:rPr>
                        <a:t>hablar y escribir sobre textos y temas literarios e informativos complejos, apropiados para el grado</a:t>
                      </a:r>
                      <a:endParaRPr lang="es-419"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7106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s-419" sz="2300" b="1" kern="1200" noProof="0" dirty="0" smtClean="0">
                          <a:effectLst/>
                          <a:latin typeface="Calibri"/>
                          <a:ea typeface="Times New Roman"/>
                          <a:cs typeface="Times New Roman"/>
                        </a:rPr>
                        <a:t>4</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s-419" sz="1700" b="1" kern="1200" noProof="0" dirty="0" smtClean="0">
                          <a:effectLst/>
                          <a:latin typeface="+mn-lt"/>
                          <a:ea typeface="Calibri"/>
                          <a:cs typeface="GillSansMT"/>
                        </a:rPr>
                        <a:t>construir declaraciones orales y escritas apropiadas para su grado, y apoyarlas con razonamiento y evidencia</a:t>
                      </a:r>
                      <a:endParaRPr lang="es-419"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5661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219710" marR="0" indent="-219710" algn="ctr">
                        <a:lnSpc>
                          <a:spcPct val="115000"/>
                        </a:lnSpc>
                        <a:spcBef>
                          <a:spcPts val="0"/>
                        </a:spcBef>
                        <a:spcAft>
                          <a:spcPts val="0"/>
                        </a:spcAft>
                      </a:pPr>
                      <a:r>
                        <a:rPr lang="es-419" sz="2300" kern="1200" noProof="0" dirty="0" smtClean="0">
                          <a:effectLst/>
                          <a:latin typeface="Calibri"/>
                          <a:ea typeface="Times New Roman"/>
                          <a:cs typeface="Times New Roman"/>
                        </a:rPr>
                        <a:t>7</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s-419" sz="1300" kern="1200" noProof="0" dirty="0" smtClean="0">
                          <a:effectLst/>
                          <a:latin typeface="+mn-lt"/>
                          <a:ea typeface="Calibri"/>
                          <a:cs typeface="GillSansMT"/>
                        </a:rPr>
                        <a:t>adaptar las opciones del lenguaje a un propósito, una tarea y una audiencia cuando</a:t>
                      </a:r>
                      <a:r>
                        <a:rPr lang="es-419" sz="1300" kern="1200" baseline="0" noProof="0" dirty="0" smtClean="0">
                          <a:effectLst/>
                          <a:latin typeface="+mn-lt"/>
                          <a:ea typeface="Calibri"/>
                          <a:cs typeface="GillSansMT"/>
                        </a:rPr>
                        <a:t> se </a:t>
                      </a:r>
                      <a:r>
                        <a:rPr lang="es-419" sz="1300" kern="1200" noProof="0" dirty="0" smtClean="0">
                          <a:effectLst/>
                          <a:latin typeface="+mn-lt"/>
                          <a:ea typeface="Calibri"/>
                          <a:cs typeface="GillSansMT"/>
                        </a:rPr>
                        <a:t>habla y escribe</a:t>
                      </a:r>
                      <a:endParaRPr lang="es-419" sz="150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20173">
                <a:tc rowSpan="4">
                  <a:txBody>
                    <a:bodyPr/>
                    <a:lstStyle/>
                    <a:p>
                      <a:pPr marL="0" marR="0">
                        <a:lnSpc>
                          <a:spcPct val="115000"/>
                        </a:lnSpc>
                        <a:spcBef>
                          <a:spcPts val="0"/>
                        </a:spcBef>
                        <a:spcAft>
                          <a:spcPts val="0"/>
                        </a:spcAft>
                      </a:pPr>
                      <a:r>
                        <a:rPr lang="es-419" sz="1000" b="1" kern="1200" noProof="0" dirty="0" smtClean="0">
                          <a:solidFill>
                            <a:schemeClr val="bg1">
                              <a:lumMod val="50000"/>
                            </a:schemeClr>
                          </a:solidFill>
                          <a:effectLst/>
                          <a:latin typeface="Calibri"/>
                          <a:ea typeface="Calibri"/>
                          <a:cs typeface="Times New Roman"/>
                        </a:rPr>
                        <a:t>Modalidades interactivas*: </a:t>
                      </a:r>
                    </a:p>
                    <a:p>
                      <a:pPr marL="0" marR="0">
                        <a:lnSpc>
                          <a:spcPct val="115000"/>
                        </a:lnSpc>
                        <a:spcBef>
                          <a:spcPts val="0"/>
                        </a:spcBef>
                        <a:spcAft>
                          <a:spcPts val="0"/>
                        </a:spcAft>
                      </a:pPr>
                      <a:r>
                        <a:rPr lang="es-419" sz="1000" kern="1200" noProof="0" dirty="0" smtClean="0">
                          <a:solidFill>
                            <a:schemeClr val="bg1">
                              <a:lumMod val="50000"/>
                            </a:schemeClr>
                          </a:solidFill>
                          <a:effectLst/>
                          <a:latin typeface="+mn-lt"/>
                          <a:ea typeface="Calibri"/>
                          <a:cs typeface="Times New Roman"/>
                        </a:rPr>
                        <a:t>Uso colaborativo de modalidades receptivas y productivas mientras</a:t>
                      </a:r>
                      <a:r>
                        <a:rPr lang="es-419" sz="1000" kern="1200" baseline="0" noProof="0" dirty="0" smtClean="0">
                          <a:solidFill>
                            <a:schemeClr val="bg1">
                              <a:lumMod val="50000"/>
                            </a:schemeClr>
                          </a:solidFill>
                          <a:effectLst/>
                          <a:latin typeface="+mn-lt"/>
                          <a:ea typeface="Calibri"/>
                          <a:cs typeface="Times New Roman"/>
                        </a:rPr>
                        <a:t> “</a:t>
                      </a:r>
                      <a:r>
                        <a:rPr lang="es-419" sz="1000" kern="1200" noProof="0" dirty="0" smtClean="0">
                          <a:solidFill>
                            <a:schemeClr val="bg1">
                              <a:lumMod val="50000"/>
                            </a:schemeClr>
                          </a:solidFill>
                          <a:effectLst/>
                          <a:latin typeface="+mn-lt"/>
                          <a:ea typeface="Calibri"/>
                          <a:cs typeface="Times New Roman"/>
                        </a:rPr>
                        <a:t>los estudiantes participan en las conversaciones, proporcionan y obtienen información, expresan sentimientos y emociones, e intercambian opiniones" </a:t>
                      </a:r>
                      <a:r>
                        <a:rPr lang="es-419" sz="1000" kern="1200" noProof="0" dirty="0" smtClean="0">
                          <a:solidFill>
                            <a:schemeClr val="bg1">
                              <a:lumMod val="50000"/>
                            </a:schemeClr>
                          </a:solidFill>
                          <a:effectLst/>
                          <a:latin typeface="Calibri"/>
                          <a:ea typeface="Calibri"/>
                          <a:cs typeface="Times New Roman"/>
                        </a:rPr>
                        <a:t>(Phillips, 2008, p. 3). </a:t>
                      </a:r>
                      <a:endParaRPr lang="es-419" sz="1500" noProof="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gn="ctr">
                        <a:lnSpc>
                          <a:spcPct val="100000"/>
                        </a:lnSpc>
                        <a:spcBef>
                          <a:spcPts val="0"/>
                        </a:spcBef>
                        <a:spcAft>
                          <a:spcPts val="0"/>
                        </a:spcAft>
                      </a:pPr>
                      <a:r>
                        <a:rPr lang="es-419" sz="1100" kern="1200" noProof="0" dirty="0" smtClean="0">
                          <a:solidFill>
                            <a:schemeClr val="bg1">
                              <a:lumMod val="50000"/>
                            </a:schemeClr>
                          </a:solidFill>
                          <a:effectLst/>
                          <a:latin typeface="Calibri"/>
                          <a:ea typeface="Calibri"/>
                          <a:cs typeface="Times New Roman"/>
                        </a:rPr>
                        <a:t>Escuchar,</a:t>
                      </a:r>
                      <a:r>
                        <a:rPr lang="es-419" sz="1100" kern="1200" baseline="0" noProof="0" dirty="0" smtClean="0">
                          <a:solidFill>
                            <a:schemeClr val="bg1">
                              <a:lumMod val="50000"/>
                            </a:schemeClr>
                          </a:solidFill>
                          <a:effectLst/>
                          <a:latin typeface="Calibri"/>
                          <a:ea typeface="Calibri"/>
                          <a:cs typeface="Times New Roman"/>
                        </a:rPr>
                        <a:t>   </a:t>
                      </a:r>
                    </a:p>
                    <a:p>
                      <a:pPr marL="0" marR="0" algn="ctr">
                        <a:lnSpc>
                          <a:spcPct val="100000"/>
                        </a:lnSpc>
                        <a:spcBef>
                          <a:spcPts val="0"/>
                        </a:spcBef>
                        <a:spcAft>
                          <a:spcPts val="0"/>
                        </a:spcAft>
                      </a:pPr>
                      <a:endParaRPr lang="es-419"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es-419" sz="1100" kern="1200" baseline="0" noProof="0" dirty="0" smtClean="0">
                          <a:solidFill>
                            <a:schemeClr val="bg1">
                              <a:lumMod val="50000"/>
                            </a:schemeClr>
                          </a:solidFill>
                          <a:effectLst/>
                          <a:latin typeface="Calibri"/>
                          <a:ea typeface="Calibri"/>
                          <a:cs typeface="Times New Roman"/>
                        </a:rPr>
                        <a:t>Hablar,</a:t>
                      </a:r>
                    </a:p>
                    <a:p>
                      <a:pPr marL="0" marR="0" algn="ctr">
                        <a:lnSpc>
                          <a:spcPct val="100000"/>
                        </a:lnSpc>
                        <a:spcBef>
                          <a:spcPts val="0"/>
                        </a:spcBef>
                        <a:spcAft>
                          <a:spcPts val="0"/>
                        </a:spcAft>
                      </a:pPr>
                      <a:endParaRPr lang="es-419"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es-419" sz="1100" kern="1200" baseline="0" noProof="0" dirty="0" smtClean="0">
                          <a:solidFill>
                            <a:schemeClr val="bg1">
                              <a:lumMod val="50000"/>
                            </a:schemeClr>
                          </a:solidFill>
                          <a:effectLst/>
                          <a:latin typeface="Calibri"/>
                          <a:ea typeface="Calibri"/>
                          <a:cs typeface="Times New Roman"/>
                        </a:rPr>
                        <a:t>Leer</a:t>
                      </a:r>
                    </a:p>
                    <a:p>
                      <a:pPr marL="0" marR="0" algn="ctr">
                        <a:lnSpc>
                          <a:spcPct val="100000"/>
                        </a:lnSpc>
                        <a:spcBef>
                          <a:spcPts val="0"/>
                        </a:spcBef>
                        <a:spcAft>
                          <a:spcPts val="0"/>
                        </a:spcAft>
                      </a:pPr>
                      <a:endParaRPr lang="es-419"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es-419" sz="1100" kern="1200" baseline="0" noProof="0" dirty="0" smtClean="0">
                          <a:solidFill>
                            <a:schemeClr val="bg1">
                              <a:lumMod val="50000"/>
                            </a:schemeClr>
                          </a:solidFill>
                          <a:effectLst/>
                          <a:latin typeface="Calibri"/>
                          <a:ea typeface="Calibri"/>
                          <a:cs typeface="Times New Roman"/>
                        </a:rPr>
                        <a:t>y</a:t>
                      </a:r>
                    </a:p>
                    <a:p>
                      <a:pPr marL="0" marR="0" algn="ctr">
                        <a:lnSpc>
                          <a:spcPct val="100000"/>
                        </a:lnSpc>
                        <a:spcBef>
                          <a:spcPts val="0"/>
                        </a:spcBef>
                        <a:spcAft>
                          <a:spcPts val="0"/>
                        </a:spcAft>
                      </a:pPr>
                      <a:endParaRPr lang="es-419" sz="400" kern="1200" baseline="0" noProof="0" dirty="0" smtClean="0">
                        <a:solidFill>
                          <a:schemeClr val="bg1">
                            <a:lumMod val="50000"/>
                          </a:schemeClr>
                        </a:solidFill>
                        <a:effectLst/>
                        <a:latin typeface="Calibri"/>
                        <a:ea typeface="Calibri"/>
                        <a:cs typeface="Times New Roman"/>
                      </a:endParaRPr>
                    </a:p>
                    <a:p>
                      <a:pPr marL="0" marR="0" algn="ctr">
                        <a:lnSpc>
                          <a:spcPct val="100000"/>
                        </a:lnSpc>
                        <a:spcBef>
                          <a:spcPts val="0"/>
                        </a:spcBef>
                        <a:spcAft>
                          <a:spcPts val="0"/>
                        </a:spcAft>
                      </a:pPr>
                      <a:r>
                        <a:rPr lang="es-419" sz="1100" kern="1200" baseline="0" noProof="0" smtClean="0">
                          <a:solidFill>
                            <a:schemeClr val="bg1">
                              <a:lumMod val="50000"/>
                            </a:schemeClr>
                          </a:solidFill>
                          <a:effectLst/>
                          <a:latin typeface="Calibri"/>
                          <a:ea typeface="Calibri"/>
                          <a:cs typeface="Times New Roman"/>
                        </a:rPr>
                        <a:t>Escribir</a:t>
                      </a:r>
                      <a:endParaRPr lang="es-419" sz="1500" noProof="0" dirty="0">
                        <a:solidFill>
                          <a:schemeClr val="bg1">
                            <a:lumMod val="50000"/>
                          </a:schemeClr>
                        </a:solidFill>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693790">
                <a:tc vMerge="1">
                  <a:txBody>
                    <a:bodyPr/>
                    <a:lstStyle/>
                    <a:p>
                      <a:pPr marL="0" marR="0">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en-US" sz="1500" dirty="0">
                        <a:solidFill>
                          <a:schemeClr val="bg1">
                            <a:lumMod val="50000"/>
                          </a:schemeClr>
                        </a:solidFill>
                        <a:effectLst/>
                        <a:latin typeface="Calibri"/>
                        <a:ea typeface="Calibri"/>
                        <a:cs typeface="Times New Roman"/>
                      </a:endParaRPr>
                    </a:p>
                  </a:txBody>
                  <a:tcPr marL="34287" marR="34287" marT="12157"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s-419" sz="1000" b="1" kern="1200" noProof="0" dirty="0" smtClean="0">
                          <a:solidFill>
                            <a:srgbClr val="7F7F7F"/>
                          </a:solidFill>
                          <a:effectLst/>
                          <a:latin typeface="Calibri"/>
                          <a:ea typeface="Times New Roman"/>
                          <a:cs typeface="GillSansMT"/>
                        </a:rPr>
                        <a:t>2</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419" sz="1000" b="1" kern="1200" noProof="0" dirty="0" smtClean="0">
                          <a:solidFill>
                            <a:srgbClr val="7F7F7F"/>
                          </a:solidFill>
                          <a:effectLst/>
                          <a:latin typeface="+mn-lt"/>
                          <a:ea typeface="Calibri"/>
                          <a:cs typeface="GillSansMT"/>
                        </a:rPr>
                        <a:t>participar en intercambios orales y escritos </a:t>
                      </a:r>
                      <a:r>
                        <a:rPr lang="es-419" sz="1000" b="0" kern="1200" noProof="0" dirty="0" smtClean="0">
                          <a:solidFill>
                            <a:srgbClr val="7F7F7F"/>
                          </a:solidFill>
                          <a:effectLst/>
                          <a:latin typeface="+mn-lt"/>
                          <a:ea typeface="Calibri"/>
                          <a:cs typeface="GillSansMT"/>
                        </a:rPr>
                        <a:t>de información, ideas y análisis, responder a los compañeros, a la audiencia o a los comentarios de los lectores y sus preguntas, de manera apropiada para el grado</a:t>
                      </a:r>
                      <a:endParaRPr lang="es-419" sz="1000" b="0" kern="1200" noProof="0" dirty="0">
                        <a:solidFill>
                          <a:srgbClr val="7F7F7F"/>
                        </a:solidFill>
                        <a:effectLst/>
                        <a:latin typeface="+mn-lt"/>
                        <a:ea typeface="Calibri"/>
                        <a:cs typeface="GillSansMT"/>
                      </a:endParaRPr>
                    </a:p>
                  </a:txBody>
                  <a:tcPr marL="34287" marR="34287" marT="12157"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525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s-419" sz="1000" b="1" kern="1200" noProof="0" dirty="0" smtClean="0">
                          <a:solidFill>
                            <a:srgbClr val="7F7F7F"/>
                          </a:solidFill>
                          <a:effectLst/>
                          <a:latin typeface="Calibri"/>
                          <a:ea typeface="Times New Roman"/>
                          <a:cs typeface="Times New Roman"/>
                        </a:rPr>
                        <a:t>5</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419" sz="1000" b="1" kern="1200" noProof="0" dirty="0" smtClean="0">
                          <a:solidFill>
                            <a:srgbClr val="7F7F7F"/>
                          </a:solidFill>
                          <a:effectLst/>
                          <a:latin typeface="+mn-lt"/>
                          <a:ea typeface="Calibri"/>
                          <a:cs typeface="GillSansMT"/>
                        </a:rPr>
                        <a:t>realizar una investigación y evaluar y comunicar </a:t>
                      </a:r>
                      <a:r>
                        <a:rPr lang="es-419" sz="1000" b="0" kern="1200" noProof="0" dirty="0" smtClean="0">
                          <a:solidFill>
                            <a:srgbClr val="7F7F7F"/>
                          </a:solidFill>
                          <a:effectLst/>
                          <a:latin typeface="+mn-lt"/>
                          <a:ea typeface="Calibri"/>
                          <a:cs typeface="GillSansMT"/>
                        </a:rPr>
                        <a:t>los resultados para responder preguntas o resolver problemas</a:t>
                      </a:r>
                      <a:endParaRPr lang="es-419"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714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s-419" sz="1000" b="1" kern="1200" noProof="0" dirty="0" smtClean="0">
                          <a:solidFill>
                            <a:srgbClr val="7F7F7F"/>
                          </a:solidFill>
                          <a:effectLst/>
                          <a:latin typeface="Calibri"/>
                          <a:ea typeface="Times New Roman"/>
                          <a:cs typeface="Times New Roman"/>
                        </a:rPr>
                        <a:t>6</a:t>
                      </a:r>
                      <a:endParaRPr lang="es-419" sz="1500" noProof="0" dirty="0">
                        <a:effectLst/>
                        <a:latin typeface="Calibri"/>
                        <a:ea typeface="Calibri"/>
                        <a:cs typeface="Times New Roman"/>
                      </a:endParaRPr>
                    </a:p>
                  </a:txBody>
                  <a:tcPr marL="34287" marR="34287" marT="12157"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s-419" sz="1000" b="1" kern="1200" noProof="0" dirty="0" smtClean="0">
                          <a:solidFill>
                            <a:srgbClr val="7F7F7F"/>
                          </a:solidFill>
                          <a:effectLst/>
                          <a:latin typeface="+mn-lt"/>
                          <a:ea typeface="Calibri"/>
                          <a:cs typeface="GillSansMT"/>
                        </a:rPr>
                        <a:t>analizar y criticar </a:t>
                      </a:r>
                      <a:r>
                        <a:rPr lang="es-419" sz="1000" b="0" kern="1200" noProof="0" dirty="0" smtClean="0">
                          <a:solidFill>
                            <a:srgbClr val="7F7F7F"/>
                          </a:solidFill>
                          <a:effectLst/>
                          <a:latin typeface="+mn-lt"/>
                          <a:ea typeface="Calibri"/>
                          <a:cs typeface="GillSansMT"/>
                        </a:rPr>
                        <a:t>los argumentos de los demás de forma oral y escrita</a:t>
                      </a:r>
                      <a:endParaRPr lang="es-419" sz="1500" b="0" noProof="0" dirty="0">
                        <a:effectLst/>
                        <a:latin typeface="Calibri"/>
                        <a:ea typeface="Calibri"/>
                        <a:cs typeface="Times New Roman"/>
                      </a:endParaRPr>
                    </a:p>
                  </a:txBody>
                  <a:tcPr marL="34287" marR="34287" marT="121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30629" y="8686800"/>
            <a:ext cx="7435248" cy="1170510"/>
          </a:xfrm>
          <a:prstGeom prst="rect">
            <a:avLst/>
          </a:prstGeom>
          <a:solidFill>
            <a:schemeClr val="bg1"/>
          </a:solidFill>
        </p:spPr>
        <p:txBody>
          <a:bodyPr wrap="square" lIns="92391" tIns="46195" rIns="92391" bIns="46195">
            <a:spAutoFit/>
          </a:bodyPr>
          <a:lstStyle/>
          <a:p>
            <a:pPr algn="just"/>
            <a:r>
              <a:rPr lang="es-ES" sz="1000" dirty="0"/>
              <a:t>Esta tarea de rendimiento se basa en la escritura. Como una </a:t>
            </a:r>
            <a:r>
              <a:rPr lang="es-ES" sz="1000" dirty="0" smtClean="0"/>
              <a:t>opción, si </a:t>
            </a:r>
            <a:r>
              <a:rPr lang="es-ES" sz="1000" dirty="0"/>
              <a:t>desea </a:t>
            </a:r>
            <a:r>
              <a:rPr lang="es-ES" sz="1000" dirty="0" smtClean="0"/>
              <a:t>dar seguimiento al crecimiento ELP </a:t>
            </a:r>
            <a:r>
              <a:rPr lang="es-ES" sz="1000" dirty="0"/>
              <a:t>como </a:t>
            </a:r>
            <a:r>
              <a:rPr lang="es-ES" sz="1000" dirty="0" smtClean="0"/>
              <a:t>un segundo </a:t>
            </a:r>
            <a:r>
              <a:rPr lang="es-ES" sz="1000" dirty="0"/>
              <a:t>objetivo, </a:t>
            </a:r>
            <a:r>
              <a:rPr lang="es-ES" sz="1000" dirty="0" smtClean="0"/>
              <a:t>los maestros pueden </a:t>
            </a:r>
            <a:r>
              <a:rPr lang="es-ES" sz="1000" dirty="0"/>
              <a:t>optar por evaluar ELP estándar 4 porque se </a:t>
            </a:r>
            <a:r>
              <a:rPr lang="es-ES" sz="1000" dirty="0" err="1" smtClean="0"/>
              <a:t>alínea</a:t>
            </a:r>
            <a:r>
              <a:rPr lang="es-ES" sz="1000" dirty="0" smtClean="0"/>
              <a:t> </a:t>
            </a:r>
            <a:r>
              <a:rPr lang="es-ES" sz="1000" dirty="0"/>
              <a:t>con esta tarea </a:t>
            </a:r>
            <a:r>
              <a:rPr lang="es-ES" sz="1000" dirty="0" smtClean="0"/>
              <a:t>de rendimiento específica. La composición completa </a:t>
            </a:r>
            <a:r>
              <a:rPr lang="es-ES" sz="1000" dirty="0"/>
              <a:t>de su estudiante puede ser analizada para identificar los niveles de </a:t>
            </a:r>
            <a:r>
              <a:rPr lang="es-ES" sz="1000" dirty="0" smtClean="0"/>
              <a:t>dominio lingüístico </a:t>
            </a:r>
            <a:r>
              <a:rPr lang="es-ES" sz="1000" dirty="0"/>
              <a:t>en inglés. Es evidente que los estudiantes estarán navegando a través de las modalidades para llegar al producto final. </a:t>
            </a:r>
            <a:r>
              <a:rPr lang="es-419" sz="1000" dirty="0"/>
              <a:t>Sin embargo, es importante tener en mente qué es lo que está evaluando la tarea de rendimiento de un escrito de opinión, y cuán profundamente el estudiante entiende el contenido de la clase y el lenguaje. La meta de crecimiento ELP es proporcionar “la enseñanza escalonada justa" para que los estudiantes demuestren su comprensión a fin de que pasen de un nivel de competencia al siguiente.</a:t>
            </a:r>
          </a:p>
        </p:txBody>
      </p:sp>
      <p:graphicFrame>
        <p:nvGraphicFramePr>
          <p:cNvPr id="7" name="Table 6"/>
          <p:cNvGraphicFramePr>
            <a:graphicFrameLocks noGrp="1"/>
          </p:cNvGraphicFramePr>
          <p:nvPr>
            <p:extLst>
              <p:ext uri="{D42A27DB-BD31-4B8C-83A1-F6EECF244321}">
                <p14:modId xmlns:p14="http://schemas.microsoft.com/office/powerpoint/2010/main" val="2795839969"/>
              </p:ext>
            </p:extLst>
          </p:nvPr>
        </p:nvGraphicFramePr>
        <p:xfrm>
          <a:off x="184749" y="6096001"/>
          <a:ext cx="7374241" cy="2622974"/>
        </p:xfrm>
        <a:graphic>
          <a:graphicData uri="http://schemas.openxmlformats.org/drawingml/2006/table">
            <a:tbl>
              <a:tblPr firstRow="1" firstCol="1" bandRow="1"/>
              <a:tblGrid>
                <a:gridCol w="925364"/>
                <a:gridCol w="986476"/>
                <a:gridCol w="887640"/>
                <a:gridCol w="875647"/>
                <a:gridCol w="1239257"/>
                <a:gridCol w="1239257"/>
                <a:gridCol w="1220600"/>
              </a:tblGrid>
              <a:tr h="557400">
                <a:tc>
                  <a:txBody>
                    <a:bodyPr/>
                    <a:lstStyle/>
                    <a:p>
                      <a:pPr marL="0" marR="0" algn="ctr">
                        <a:lnSpc>
                          <a:spcPct val="115000"/>
                        </a:lnSpc>
                        <a:spcBef>
                          <a:spcPts val="0"/>
                        </a:spcBef>
                        <a:spcAft>
                          <a:spcPts val="0"/>
                        </a:spcAft>
                      </a:pPr>
                      <a:r>
                        <a:rPr lang="es-VE" sz="1700" b="1" noProof="0" dirty="0" smtClean="0">
                          <a:solidFill>
                            <a:srgbClr val="000000"/>
                          </a:solidFill>
                          <a:effectLst/>
                          <a:latin typeface="Calibri"/>
                          <a:ea typeface="Times New Roman"/>
                          <a:cs typeface="Times New Roman"/>
                        </a:rPr>
                        <a:t>Estándar</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700" b="1" noProof="0" dirty="0" smtClean="0">
                          <a:effectLst/>
                          <a:latin typeface="Calibri"/>
                          <a:ea typeface="Times New Roman"/>
                          <a:cs typeface="Times New Roman"/>
                        </a:rPr>
                        <a:t>Un ELL puede…</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s-VE" sz="1700" b="1" noProof="0" dirty="0" smtClean="0">
                          <a:solidFill>
                            <a:srgbClr val="000000"/>
                          </a:solidFill>
                          <a:effectLst/>
                          <a:latin typeface="+mn-lt"/>
                          <a:ea typeface="Times New Roman"/>
                          <a:cs typeface="Times New Roman"/>
                        </a:rPr>
                        <a:t>Al final de un nivel de dominio del idioma inglés</a:t>
                      </a:r>
                      <a:r>
                        <a:rPr lang="es-VE" sz="1700" b="1" noProof="0" dirty="0" smtClean="0">
                          <a:solidFill>
                            <a:srgbClr val="000000"/>
                          </a:solidFill>
                          <a:effectLst/>
                          <a:latin typeface="Calibri"/>
                          <a:ea typeface="Times New Roman"/>
                          <a:cs typeface="Times New Roman"/>
                        </a:rPr>
                        <a:t>, </a:t>
                      </a:r>
                      <a:r>
                        <a:rPr lang="es-VE" sz="1700" b="1" noProof="0" dirty="0" smtClean="0">
                          <a:solidFill>
                            <a:srgbClr val="000000"/>
                          </a:solidFill>
                          <a:effectLst/>
                          <a:latin typeface="+mn-lt"/>
                          <a:ea typeface="Times New Roman"/>
                          <a:cs typeface="Times New Roman"/>
                        </a:rPr>
                        <a:t>un estudiante ELL</a:t>
                      </a:r>
                      <a:r>
                        <a:rPr lang="es-VE" sz="1700" b="1" baseline="0" noProof="0" dirty="0" smtClean="0">
                          <a:solidFill>
                            <a:srgbClr val="000000"/>
                          </a:solidFill>
                          <a:effectLst/>
                          <a:latin typeface="+mn-lt"/>
                          <a:ea typeface="Times New Roman"/>
                          <a:cs typeface="Times New Roman"/>
                        </a:rPr>
                        <a:t> de </a:t>
                      </a:r>
                      <a:r>
                        <a:rPr lang="es-VE" sz="1700" b="1" noProof="0" dirty="0" smtClean="0">
                          <a:solidFill>
                            <a:srgbClr val="000000"/>
                          </a:solidFill>
                          <a:effectLst/>
                          <a:latin typeface="+mn-lt"/>
                          <a:ea typeface="Times New Roman"/>
                          <a:cs typeface="Times New Roman"/>
                        </a:rPr>
                        <a:t>Kínder puede </a:t>
                      </a:r>
                      <a:r>
                        <a:rPr lang="es-VE" sz="1700" b="1" noProof="0" dirty="0" smtClean="0">
                          <a:solidFill>
                            <a:srgbClr val="000000"/>
                          </a:solidFill>
                          <a:effectLst/>
                          <a:latin typeface="Calibri"/>
                          <a:ea typeface="Times New Roman"/>
                          <a:cs typeface="Times New Roman"/>
                        </a:rPr>
                        <a:t>. . . </a:t>
                      </a:r>
                      <a:endParaRPr lang="es-VE" sz="17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0603">
                <a:tc rowSpan="2">
                  <a:txBody>
                    <a:bodyPr/>
                    <a:lstStyle/>
                    <a:p>
                      <a:pPr marL="0" marR="0" algn="ctr">
                        <a:lnSpc>
                          <a:spcPct val="115000"/>
                        </a:lnSpc>
                        <a:spcBef>
                          <a:spcPts val="0"/>
                        </a:spcBef>
                        <a:spcAft>
                          <a:spcPts val="0"/>
                        </a:spcAft>
                      </a:pPr>
                      <a:r>
                        <a:rPr lang="es-VE" sz="3200" b="1" noProof="0" dirty="0" smtClean="0">
                          <a:solidFill>
                            <a:srgbClr val="000000"/>
                          </a:solidFill>
                          <a:effectLst/>
                          <a:latin typeface="Calibri"/>
                          <a:ea typeface="Times New Roman"/>
                          <a:cs typeface="Times New Roman"/>
                        </a:rPr>
                        <a:t>4</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Productivo</a:t>
                      </a:r>
                      <a:endParaRPr lang="es-VE" sz="1300" noProof="0" dirty="0" smtClean="0">
                        <a:effectLst/>
                        <a:latin typeface="Calibri"/>
                        <a:ea typeface="Calibri"/>
                        <a:cs typeface="Times New Roman"/>
                      </a:endParaRPr>
                    </a:p>
                    <a:p>
                      <a:pPr marL="0" marR="0" algn="ctr">
                        <a:lnSpc>
                          <a:spcPct val="115000"/>
                        </a:lnSpc>
                        <a:spcBef>
                          <a:spcPts val="0"/>
                        </a:spcBef>
                        <a:spcAft>
                          <a:spcPts val="0"/>
                        </a:spcAft>
                      </a:pPr>
                      <a:r>
                        <a:rPr lang="es-VE" sz="1200" noProof="0" dirty="0" smtClean="0">
                          <a:solidFill>
                            <a:srgbClr val="000000"/>
                          </a:solidFill>
                          <a:effectLst/>
                          <a:latin typeface="Calibri"/>
                          <a:ea typeface="Times New Roman"/>
                          <a:cs typeface="Times New Roman"/>
                        </a:rPr>
                        <a:t>(S &amp; W)</a:t>
                      </a:r>
                      <a:endParaRPr lang="es-VE" sz="13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s-VE" sz="1000" b="1" noProof="0" dirty="0" smtClean="0">
                          <a:effectLst/>
                          <a:latin typeface="+mn-lt"/>
                          <a:ea typeface="Times New Roman"/>
                          <a:cs typeface="Times New Roman"/>
                        </a:rPr>
                        <a:t>…construir declaraciones orales y escritas apropiadas para su grado, y apoyarlas con</a:t>
                      </a:r>
                      <a:r>
                        <a:rPr lang="es-VE" sz="1000" b="1" baseline="0" noProof="0" dirty="0" smtClean="0">
                          <a:effectLst/>
                          <a:latin typeface="+mn-lt"/>
                          <a:ea typeface="Times New Roman"/>
                          <a:cs typeface="Times New Roman"/>
                        </a:rPr>
                        <a:t>  razonamiento y evidencia. </a:t>
                      </a:r>
                      <a:endParaRPr lang="es-VE" sz="1000" b="1" noProof="0" dirty="0" smtClean="0">
                        <a:effectLst/>
                        <a:latin typeface="+mn-lt"/>
                        <a:ea typeface="Times New Roman"/>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1</a:t>
                      </a:r>
                      <a:endParaRPr lang="es-VE" sz="2000" noProof="0" dirty="0">
                        <a:effectLst/>
                        <a:latin typeface="Calibri"/>
                        <a:ea typeface="Calibri"/>
                        <a:cs typeface="Times New Roman"/>
                      </a:endParaRPr>
                    </a:p>
                  </a:txBody>
                  <a:tcPr marL="50561" marR="5056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2</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3</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4</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s-VE" sz="2000" b="1" noProof="0" dirty="0" smtClean="0">
                          <a:solidFill>
                            <a:srgbClr val="000000"/>
                          </a:solidFill>
                          <a:effectLst/>
                          <a:latin typeface="Calibri"/>
                          <a:ea typeface="Times New Roman"/>
                          <a:cs typeface="Times New Roman"/>
                        </a:rPr>
                        <a:t>5</a:t>
                      </a:r>
                      <a:endParaRPr lang="es-VE" sz="2000" noProof="0" dirty="0">
                        <a:effectLst/>
                        <a:latin typeface="Calibri"/>
                        <a:ea typeface="Calibri"/>
                        <a:cs typeface="Times New Roman"/>
                      </a:endParaRPr>
                    </a:p>
                  </a:txBody>
                  <a:tcPr marL="6320" marR="6320" marT="10905" marB="1090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692796">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 sentimiento o una opinión sobre un tema conocido.  </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a:t>
                      </a:r>
                      <a:r>
                        <a:rPr lang="es-VE" sz="1200" b="0" i="0" u="none" strike="noStrike" baseline="0" noProof="0" dirty="0" smtClean="0">
                          <a:solidFill>
                            <a:srgbClr val="000000"/>
                          </a:solidFill>
                          <a:effectLst/>
                          <a:latin typeface="Calibri" panose="020F0502020204030204" pitchFamily="34" charset="0"/>
                        </a:rPr>
                        <a:t> </a:t>
                      </a:r>
                      <a:r>
                        <a:rPr lang="es-VE" sz="1200" b="0" i="0" u="none" strike="noStrike" noProof="0" dirty="0" smtClean="0">
                          <a:solidFill>
                            <a:srgbClr val="000000"/>
                          </a:solidFill>
                          <a:effectLst/>
                          <a:latin typeface="Calibri" panose="020F0502020204030204" pitchFamily="34" charset="0"/>
                        </a:rPr>
                        <a:t>preferencia sobre  un tema conocido.</a:t>
                      </a: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 tema o cuento conocido.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s-VE" sz="1000" noProof="0" dirty="0" smtClean="0">
                          <a:solidFill>
                            <a:srgbClr val="000000"/>
                          </a:solidFill>
                          <a:effectLst/>
                          <a:latin typeface="Calibri"/>
                          <a:ea typeface="Times New Roman"/>
                          <a:cs typeface="Times New Roman"/>
                        </a:rPr>
                        <a:t>…</a:t>
                      </a:r>
                      <a:r>
                        <a:rPr lang="es-VE" sz="1200" b="0" i="0" u="none" strike="noStrike" noProof="0" dirty="0" smtClean="0">
                          <a:solidFill>
                            <a:srgbClr val="000000"/>
                          </a:solidFill>
                          <a:effectLst/>
                          <a:latin typeface="Calibri" panose="020F0502020204030204" pitchFamily="34" charset="0"/>
                        </a:rPr>
                        <a:t>expresar una opinión o preferencia sobre una variedad de temas o cuentos. </a:t>
                      </a:r>
                      <a:r>
                        <a:rPr lang="es-VE" sz="1200" b="0" noProof="0" dirty="0" smtClean="0">
                          <a:effectLst/>
                        </a:rPr>
                        <a:t/>
                      </a:r>
                      <a:br>
                        <a:rPr lang="es-VE" sz="1200" b="0" noProof="0" dirty="0" smtClean="0">
                          <a:effectLst/>
                        </a:rPr>
                      </a:br>
                      <a:endParaRPr lang="es-VE" sz="1300" noProof="0" dirty="0">
                        <a:effectLst/>
                        <a:latin typeface="Calibri"/>
                        <a:ea typeface="Calibri"/>
                        <a:cs typeface="Times New Roman"/>
                      </a:endParaRPr>
                    </a:p>
                  </a:txBody>
                  <a:tcPr marL="50561" marR="505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9" name="Rectangle 8"/>
          <p:cNvSpPr/>
          <p:nvPr/>
        </p:nvSpPr>
        <p:spPr>
          <a:xfrm>
            <a:off x="107638" y="107345"/>
            <a:ext cx="7480010" cy="401069"/>
          </a:xfrm>
          <a:prstGeom prst="rect">
            <a:avLst/>
          </a:prstGeom>
        </p:spPr>
        <p:txBody>
          <a:bodyPr wrap="square" lIns="92391" tIns="46195" rIns="92391" bIns="46195">
            <a:spAutoFit/>
          </a:bodyPr>
          <a:lstStyle/>
          <a:p>
            <a:pPr algn="ctr"/>
            <a:r>
              <a:rPr lang="es-ES" b="1" i="1" dirty="0" smtClean="0"/>
              <a:t>Estándares </a:t>
            </a:r>
            <a:r>
              <a:rPr lang="es-ES" b="1" i="1" dirty="0"/>
              <a:t>ELP </a:t>
            </a:r>
            <a:r>
              <a:rPr lang="es-ES" b="1" i="1" dirty="0" smtClean="0"/>
              <a:t>de Kínder organizados por modalidad</a:t>
            </a:r>
          </a:p>
        </p:txBody>
      </p:sp>
      <p:sp>
        <p:nvSpPr>
          <p:cNvPr id="6" name="Slide Number Placeholder 3"/>
          <p:cNvSpPr>
            <a:spLocks noGrp="1"/>
          </p:cNvSpPr>
          <p:nvPr>
            <p:ph type="sldNum" sz="quarter" idx="12"/>
          </p:nvPr>
        </p:nvSpPr>
        <p:spPr>
          <a:xfrm>
            <a:off x="6553200" y="9522883"/>
            <a:ext cx="842010" cy="535517"/>
          </a:xfrm>
        </p:spPr>
        <p:txBody>
          <a:bodyPr/>
          <a:lstStyle/>
          <a:p>
            <a:r>
              <a:rPr lang="en-US" dirty="0" smtClean="0"/>
              <a:t>35</a:t>
            </a:r>
            <a:endParaRPr lang="en-US" dirty="0"/>
          </a:p>
        </p:txBody>
      </p:sp>
      <p:sp>
        <p:nvSpPr>
          <p:cNvPr id="10" name="Rectangle 9"/>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12982802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72652514"/>
              </p:ext>
            </p:extLst>
          </p:nvPr>
        </p:nvGraphicFramePr>
        <p:xfrm>
          <a:off x="312624" y="159948"/>
          <a:ext cx="7231175" cy="9206461"/>
        </p:xfrm>
        <a:graphic>
          <a:graphicData uri="http://schemas.openxmlformats.org/drawingml/2006/table">
            <a:tbl>
              <a:tblPr/>
              <a:tblGrid>
                <a:gridCol w="380591"/>
                <a:gridCol w="477408"/>
                <a:gridCol w="2763039"/>
                <a:gridCol w="901626"/>
                <a:gridCol w="901626"/>
                <a:gridCol w="818006"/>
                <a:gridCol w="552609"/>
                <a:gridCol w="436270"/>
              </a:tblGrid>
              <a:tr h="236713">
                <a:tc gridSpan="8">
                  <a:txBody>
                    <a:bodyPr/>
                    <a:lstStyle/>
                    <a:p>
                      <a:pPr algn="l" fontAlgn="ctr"/>
                      <a:r>
                        <a:rPr lang="en-US" sz="1400" b="1" i="0" u="none" strike="noStrike" dirty="0" smtClean="0">
                          <a:solidFill>
                            <a:srgbClr val="000000"/>
                          </a:solidFill>
                          <a:latin typeface="Calibri"/>
                        </a:rPr>
                        <a:t>Pre-</a:t>
                      </a:r>
                      <a:r>
                        <a:rPr lang="en-US" sz="1400" b="1" i="0" u="none" strike="noStrike" dirty="0" err="1" smtClean="0">
                          <a:solidFill>
                            <a:srgbClr val="000000"/>
                          </a:solidFill>
                          <a:latin typeface="Calibri"/>
                        </a:rPr>
                        <a:t>evaluación</a:t>
                      </a:r>
                      <a:r>
                        <a:rPr lang="en-US" sz="1400" b="1" i="0" u="none" strike="noStrike" baseline="0" dirty="0" smtClean="0">
                          <a:solidFill>
                            <a:srgbClr val="000000"/>
                          </a:solidFill>
                          <a:latin typeface="Calibri"/>
                        </a:rPr>
                        <a:t> de </a:t>
                      </a:r>
                      <a:r>
                        <a:rPr lang="en-US" sz="1400" b="1" i="0" u="none" strike="noStrike" baseline="0" dirty="0" err="1" smtClean="0">
                          <a:solidFill>
                            <a:srgbClr val="000000"/>
                          </a:solidFill>
                          <a:latin typeface="Calibri"/>
                        </a:rPr>
                        <a:t>Escrito</a:t>
                      </a:r>
                      <a:r>
                        <a:rPr lang="en-US" sz="1400" b="1" i="0" u="none" strike="noStrike" baseline="0" dirty="0" smtClean="0">
                          <a:solidFill>
                            <a:srgbClr val="000000"/>
                          </a:solidFill>
                          <a:latin typeface="Calibri"/>
                        </a:rPr>
                        <a:t> </a:t>
                      </a:r>
                      <a:r>
                        <a:rPr lang="en-US" sz="1400" b="1" i="0" u="none" strike="noStrike" baseline="0" dirty="0" err="1" smtClean="0">
                          <a:solidFill>
                            <a:srgbClr val="000000"/>
                          </a:solidFill>
                          <a:latin typeface="Calibri"/>
                        </a:rPr>
                        <a:t>informativo</a:t>
                      </a:r>
                      <a:endParaRPr lang="en-US" sz="14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45962">
                <a:tc gridSpan="3">
                  <a:txBody>
                    <a:bodyPr/>
                    <a:lstStyle/>
                    <a:p>
                      <a:pPr algn="l" fontAlgn="t"/>
                      <a:r>
                        <a:rPr lang="en-US" sz="1200" b="1" i="0" u="none" strike="noStrike" dirty="0" err="1" smtClean="0">
                          <a:solidFill>
                            <a:srgbClr val="000000"/>
                          </a:solidFill>
                          <a:latin typeface="Calibri"/>
                        </a:rPr>
                        <a:t>Puntaje</a:t>
                      </a:r>
                      <a:r>
                        <a:rPr lang="en-US" sz="1200" b="1" i="0" u="none" strike="noStrike" baseline="0" dirty="0" smtClean="0">
                          <a:solidFill>
                            <a:srgbClr val="000000"/>
                          </a:solidFill>
                          <a:latin typeface="Calibri"/>
                        </a:rPr>
                        <a:t> del </a:t>
                      </a:r>
                      <a:r>
                        <a:rPr lang="en-US" sz="1200" b="1" i="0" u="none" strike="noStrike" baseline="0" dirty="0" err="1" smtClean="0">
                          <a:solidFill>
                            <a:srgbClr val="000000"/>
                          </a:solidFill>
                          <a:latin typeface="Calibri"/>
                        </a:rPr>
                        <a:t>estudiante</a:t>
                      </a:r>
                      <a:r>
                        <a:rPr lang="en-US" sz="1200" b="1" i="0" u="none" strike="noStrike" baseline="0" dirty="0" smtClean="0">
                          <a:solidFill>
                            <a:srgbClr val="000000"/>
                          </a:solidFill>
                          <a:latin typeface="Calibri"/>
                        </a:rPr>
                        <a:t> y la </a:t>
                      </a:r>
                      <a:r>
                        <a:rPr lang="en-US" sz="1200" b="1" i="0" u="none" strike="noStrike" baseline="0" dirty="0" err="1" smtClean="0">
                          <a:solidFill>
                            <a:srgbClr val="000000"/>
                          </a:solidFill>
                          <a:latin typeface="Calibri"/>
                        </a:rPr>
                        <a:t>clase</a:t>
                      </a:r>
                      <a:r>
                        <a:rPr lang="en-US" sz="1200" b="1" i="0" u="none" strike="noStrike" dirty="0" smtClean="0">
                          <a:solidFill>
                            <a:srgbClr val="000000"/>
                          </a:solidFill>
                          <a:latin typeface="Calibri"/>
                        </a:rPr>
                        <a:t>:</a:t>
                      </a:r>
                      <a:endParaRPr lang="en-US" sz="1200" b="1" i="0" u="none" strike="noStrike" dirty="0">
                        <a:solidFill>
                          <a:srgbClr val="000000"/>
                        </a:solidFill>
                        <a:latin typeface="Calibri"/>
                      </a:endParaRP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900" b="1" i="0" u="none" strike="noStrike" dirty="0" err="1" smtClean="0">
                          <a:solidFill>
                            <a:srgbClr val="000000"/>
                          </a:solidFill>
                          <a:latin typeface="Calibri"/>
                        </a:rPr>
                        <a:t>Año</a:t>
                      </a:r>
                      <a:r>
                        <a:rPr lang="en-US" sz="900" b="1" i="0" u="none" strike="noStrike" dirty="0" smtClean="0">
                          <a:solidFill>
                            <a:srgbClr val="000000"/>
                          </a:solidFill>
                          <a:latin typeface="Calibri"/>
                        </a:rPr>
                        <a:t> escolar:</a:t>
                      </a:r>
                      <a:endParaRPr lang="en-US" sz="9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900" b="0" i="0" u="none" strike="sng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r>
                        <a:rPr lang="en-US" sz="900" b="1" i="0" u="none" strike="noStrike" dirty="0" err="1" smtClean="0">
                          <a:solidFill>
                            <a:srgbClr val="000000"/>
                          </a:solidFill>
                          <a:latin typeface="Calibri"/>
                        </a:rPr>
                        <a:t>Grado</a:t>
                      </a:r>
                      <a:r>
                        <a:rPr lang="en-US" sz="900" b="1" i="0" u="none" strike="noStrike" dirty="0" smtClean="0">
                          <a:solidFill>
                            <a:srgbClr val="000000"/>
                          </a:solidFill>
                          <a:latin typeface="Calibri"/>
                        </a:rPr>
                        <a:t>:</a:t>
                      </a:r>
                      <a:endParaRPr lang="en-US" sz="9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300439">
                <a:tc gridSpan="2">
                  <a:txBody>
                    <a:bodyPr/>
                    <a:lstStyle/>
                    <a:p>
                      <a:pPr algn="ctr" fontAlgn="ctr"/>
                      <a:endParaRPr lang="en-US" sz="9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900" b="1" i="0" u="none" strike="noStrike" dirty="0" err="1" smtClean="0">
                          <a:solidFill>
                            <a:srgbClr val="000000"/>
                          </a:solidFill>
                          <a:latin typeface="Calibri"/>
                        </a:rPr>
                        <a:t>Nombre</a:t>
                      </a:r>
                      <a:r>
                        <a:rPr lang="en-US" sz="900" b="1" i="0" u="none" strike="noStrike" dirty="0" smtClean="0">
                          <a:solidFill>
                            <a:srgbClr val="000000"/>
                          </a:solidFill>
                          <a:latin typeface="Calibri"/>
                        </a:rPr>
                        <a:t> del maestro:</a:t>
                      </a:r>
                      <a:endParaRPr lang="en-US" sz="9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9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2233">
                <a:tc gridSpan="2">
                  <a:txBody>
                    <a:bodyPr/>
                    <a:lstStyle/>
                    <a:p>
                      <a:pPr algn="ctr" fontAlgn="ctr"/>
                      <a:endParaRPr lang="en-US" sz="9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900" b="1" i="0" u="none" strike="noStrike" dirty="0" err="1" smtClean="0">
                          <a:solidFill>
                            <a:srgbClr val="000000"/>
                          </a:solidFill>
                          <a:latin typeface="Calibri"/>
                        </a:rPr>
                        <a:t>Escuela</a:t>
                      </a:r>
                      <a:r>
                        <a:rPr lang="en-US" sz="900" b="1" i="0" u="none" strike="noStrike" dirty="0" smtClean="0">
                          <a:solidFill>
                            <a:srgbClr val="000000"/>
                          </a:solidFill>
                          <a:latin typeface="Calibri"/>
                        </a:rPr>
                        <a:t>:</a:t>
                      </a:r>
                      <a:endParaRPr lang="en-US" sz="900" b="1"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9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5800">
                <a:tc gridSpan="2">
                  <a:txBody>
                    <a:bodyPr/>
                    <a:lstStyle/>
                    <a:p>
                      <a:pPr algn="ctr" fontAlgn="ctr"/>
                      <a:endParaRPr lang="en-US" sz="9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9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4319">
                <a:tc rowSpan="2" gridSpan="3">
                  <a:txBody>
                    <a:bodyPr/>
                    <a:lstStyle/>
                    <a:p>
                      <a:pPr algn="ctr" fontAlgn="ctr"/>
                      <a:r>
                        <a:rPr lang="en-US" sz="900" b="1" i="0" u="none" strike="noStrike" dirty="0" err="1" smtClean="0">
                          <a:solidFill>
                            <a:srgbClr val="FFFFFF"/>
                          </a:solidFill>
                          <a:latin typeface="Calibri"/>
                        </a:rPr>
                        <a:t>Nombre</a:t>
                      </a:r>
                      <a:r>
                        <a:rPr lang="en-US" sz="900" b="1" i="0" u="none" strike="noStrike" dirty="0" smtClean="0">
                          <a:solidFill>
                            <a:srgbClr val="FFFFFF"/>
                          </a:solidFill>
                          <a:latin typeface="Calibri"/>
                        </a:rPr>
                        <a:t> del </a:t>
                      </a:r>
                      <a:r>
                        <a:rPr lang="en-US" sz="900" b="1" i="0" u="none" strike="noStrike" dirty="0" err="1" smtClean="0">
                          <a:solidFill>
                            <a:srgbClr val="FFFFFF"/>
                          </a:solidFill>
                          <a:latin typeface="Calibri"/>
                        </a:rPr>
                        <a:t>estudiante</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900" b="1" i="0" u="none" strike="noStrike" dirty="0" err="1" smtClean="0">
                          <a:solidFill>
                            <a:srgbClr val="FFFFFF"/>
                          </a:solidFill>
                          <a:latin typeface="Calibri"/>
                        </a:rPr>
                        <a:t>Enfoque</a:t>
                      </a:r>
                      <a:r>
                        <a:rPr lang="en-US" sz="900" b="1" i="0" u="none" strike="noStrike" dirty="0" smtClean="0">
                          <a:solidFill>
                            <a:srgbClr val="FFFFFF"/>
                          </a:solidFill>
                          <a:latin typeface="Calibri"/>
                        </a:rPr>
                        <a:t> y </a:t>
                      </a:r>
                      <a:r>
                        <a:rPr lang="en-US" sz="900" b="1" i="0" u="none" strike="noStrike" dirty="0" err="1" smtClean="0">
                          <a:solidFill>
                            <a:srgbClr val="FFFFFF"/>
                          </a:solidFill>
                          <a:latin typeface="Calibri"/>
                        </a:rPr>
                        <a:t>organización</a:t>
                      </a:r>
                      <a:r>
                        <a:rPr lang="en-US" sz="900" b="1" i="0" u="none" strike="noStrike" dirty="0" smtClean="0">
                          <a:solidFill>
                            <a:srgbClr val="FFFFFF"/>
                          </a:solidFill>
                          <a:latin typeface="Calibri"/>
                        </a:rPr>
                        <a:t> </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900" b="1" i="0" u="none" strike="noStrike" dirty="0" err="1" smtClean="0">
                          <a:solidFill>
                            <a:srgbClr val="FFFFFF"/>
                          </a:solidFill>
                          <a:latin typeface="Calibri"/>
                        </a:rPr>
                        <a:t>Elaboración</a:t>
                      </a:r>
                      <a:r>
                        <a:rPr lang="en-US" sz="900" b="1" i="0" u="none" strike="noStrike" baseline="0" dirty="0" smtClean="0">
                          <a:solidFill>
                            <a:srgbClr val="FFFFFF"/>
                          </a:solidFill>
                          <a:latin typeface="Calibri"/>
                        </a:rPr>
                        <a:t> y </a:t>
                      </a:r>
                      <a:r>
                        <a:rPr lang="en-US" sz="900" b="1" i="0" u="none" strike="noStrike" baseline="0" dirty="0" err="1" smtClean="0">
                          <a:solidFill>
                            <a:srgbClr val="FFFFFF"/>
                          </a:solidFill>
                          <a:latin typeface="Calibri"/>
                        </a:rPr>
                        <a:t>evidencia</a:t>
                      </a:r>
                      <a:r>
                        <a:rPr lang="en-US" sz="900" b="1" i="0" u="none" strike="noStrike" dirty="0" smtClean="0">
                          <a:solidFill>
                            <a:srgbClr val="FFFFFF"/>
                          </a:solidFill>
                          <a:latin typeface="Calibri"/>
                        </a:rPr>
                        <a:t> </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900" b="1" i="0" u="none" strike="noStrike" dirty="0" err="1" smtClean="0">
                          <a:solidFill>
                            <a:srgbClr val="FFFFFF"/>
                          </a:solidFill>
                          <a:latin typeface="Calibri"/>
                        </a:rPr>
                        <a:t>Convenciones</a:t>
                      </a:r>
                      <a:r>
                        <a:rPr lang="en-US" sz="900" b="1" i="0" u="none" strike="noStrike" dirty="0" smtClean="0">
                          <a:solidFill>
                            <a:srgbClr val="FFFFFF"/>
                          </a:solidFill>
                          <a:latin typeface="Calibri"/>
                        </a:rPr>
                        <a:t> </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900" b="1" i="0" u="none" strike="noStrike" dirty="0" smtClean="0">
                          <a:solidFill>
                            <a:srgbClr val="FFFFFF"/>
                          </a:solidFill>
                          <a:latin typeface="Calibri"/>
                        </a:rPr>
                        <a:t>Total</a:t>
                      </a:r>
                      <a:r>
                        <a:rPr lang="en-US" sz="900" b="1" i="0" u="none" strike="noStrike" baseline="0" dirty="0" smtClean="0">
                          <a:solidFill>
                            <a:srgbClr val="FFFFFF"/>
                          </a:solidFill>
                          <a:latin typeface="Calibri"/>
                        </a:rPr>
                        <a:t> del </a:t>
                      </a:r>
                      <a:r>
                        <a:rPr lang="en-US" sz="800" b="1" i="0" u="none" strike="noStrike" baseline="0" dirty="0" err="1" smtClean="0">
                          <a:solidFill>
                            <a:srgbClr val="FFFFFF"/>
                          </a:solidFill>
                          <a:latin typeface="Calibri"/>
                        </a:rPr>
                        <a:t>estudiante</a:t>
                      </a:r>
                      <a:r>
                        <a:rPr lang="en-US" sz="900" b="1" i="0" u="none" strike="noStrike" dirty="0" smtClean="0">
                          <a:solidFill>
                            <a:srgbClr val="FFFFFF"/>
                          </a:solidFill>
                          <a:latin typeface="Calibri"/>
                        </a:rPr>
                        <a:t> </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900" b="1" i="0" u="none" strike="noStrike" dirty="0" err="1" smtClean="0">
                          <a:solidFill>
                            <a:srgbClr val="FFFFFF"/>
                          </a:solidFill>
                          <a:latin typeface="Calibri"/>
                        </a:rPr>
                        <a:t>Puntaje</a:t>
                      </a:r>
                      <a:r>
                        <a:rPr lang="en-US" sz="900" b="1" i="0" u="none" strike="noStrike" dirty="0" smtClean="0">
                          <a:solidFill>
                            <a:srgbClr val="FFFFFF"/>
                          </a:solidFill>
                          <a:latin typeface="Calibri"/>
                        </a:rPr>
                        <a:t> ELP</a:t>
                      </a:r>
                      <a:endParaRPr lang="en-US" sz="900" b="1"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5800">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900" b="0" i="0" u="none" strike="noStrike" dirty="0" err="1" smtClean="0">
                          <a:solidFill>
                            <a:srgbClr val="FFFFFF"/>
                          </a:solidFill>
                          <a:latin typeface="Calibri"/>
                        </a:rPr>
                        <a:t>Puntaje</a:t>
                      </a:r>
                      <a:endParaRPr lang="en-US" sz="900" b="0" i="0" u="none" strike="noStrike" dirty="0">
                        <a:solidFill>
                          <a:srgbClr val="FFFFFF"/>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900" b="0" i="0" u="none" strike="noStrike" dirty="0" err="1" smtClean="0">
                          <a:solidFill>
                            <a:srgbClr val="FFFFFF"/>
                          </a:solidFill>
                          <a:latin typeface="+mn-lt"/>
                        </a:rPr>
                        <a:t>Puntaje</a:t>
                      </a:r>
                      <a:endParaRPr lang="en-US" sz="900" b="0" i="0" u="none" strike="noStrike"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900" b="0" i="0" u="none" strike="noStrike" dirty="0" err="1" smtClean="0">
                          <a:solidFill>
                            <a:srgbClr val="FFFFFF"/>
                          </a:solidFill>
                          <a:latin typeface="+mn-lt"/>
                        </a:rPr>
                        <a:t>Puntaje</a:t>
                      </a:r>
                      <a:endParaRPr lang="en-US" sz="900" b="0" i="0" u="none" strike="noStrike" dirty="0">
                        <a:solidFill>
                          <a:srgbClr val="FFFFFF"/>
                        </a:solidFill>
                        <a:latin typeface="+mn-lt"/>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7577">
                <a:tc>
                  <a:txBody>
                    <a:bodyPr/>
                    <a:lstStyle/>
                    <a:p>
                      <a:pPr algn="ctr" fontAlgn="ctr"/>
                      <a:r>
                        <a:rPr lang="en-US" sz="900" b="0" i="0" u="none" strike="noStrike" dirty="0" smtClean="0">
                          <a:solidFill>
                            <a:srgbClr val="000000"/>
                          </a:solidFill>
                          <a:latin typeface="Calibri"/>
                        </a:rPr>
                        <a:t> 1</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smtClean="0">
                          <a:solidFill>
                            <a:srgbClr val="000000"/>
                          </a:solidFill>
                          <a:latin typeface="Calibri"/>
                        </a:rPr>
                        <a:t> 2</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smtClean="0">
                          <a:solidFill>
                            <a:srgbClr val="000000"/>
                          </a:solidFill>
                          <a:latin typeface="Calibri"/>
                        </a:rPr>
                        <a:t> 3</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smtClean="0">
                          <a:solidFill>
                            <a:srgbClr val="000000"/>
                          </a:solidFill>
                          <a:latin typeface="Calibri"/>
                        </a:rPr>
                        <a:t> 4</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5</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6</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7</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8</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9</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10</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11</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12</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13</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14</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15</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16</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17</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18</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19</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20</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21</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22</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23</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24</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25</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26</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27</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28</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29</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30</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31</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32</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33</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34</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7577">
                <a:tc>
                  <a:txBody>
                    <a:bodyPr/>
                    <a:lstStyle/>
                    <a:p>
                      <a:pPr algn="ctr" fontAlgn="ctr"/>
                      <a:r>
                        <a:rPr lang="en-US" sz="900" b="0" i="0" u="none" strike="noStrike" dirty="0">
                          <a:solidFill>
                            <a:srgbClr val="000000"/>
                          </a:solidFill>
                          <a:latin typeface="Calibri"/>
                        </a:rPr>
                        <a:t> </a:t>
                      </a:r>
                      <a:r>
                        <a:rPr lang="en-US" sz="900" b="0" i="0" u="none" strike="noStrike" dirty="0" smtClean="0">
                          <a:solidFill>
                            <a:srgbClr val="000000"/>
                          </a:solidFill>
                          <a:latin typeface="Calibri"/>
                        </a:rPr>
                        <a:t>35</a:t>
                      </a:r>
                      <a:endParaRPr lang="en-US" sz="9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9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9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81071" y="768867"/>
            <a:ext cx="152062" cy="136489"/>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1</a:t>
            </a:r>
          </a:p>
        </p:txBody>
      </p:sp>
      <p:sp>
        <p:nvSpPr>
          <p:cNvPr id="6" name="TextBox 2"/>
          <p:cNvSpPr txBox="1"/>
          <p:nvPr/>
        </p:nvSpPr>
        <p:spPr>
          <a:xfrm>
            <a:off x="479651" y="932368"/>
            <a:ext cx="162143" cy="13784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2</a:t>
            </a:r>
          </a:p>
        </p:txBody>
      </p:sp>
      <p:sp>
        <p:nvSpPr>
          <p:cNvPr id="7" name="TextBox 3"/>
          <p:cNvSpPr txBox="1"/>
          <p:nvPr/>
        </p:nvSpPr>
        <p:spPr>
          <a:xfrm>
            <a:off x="480627" y="1083296"/>
            <a:ext cx="157385" cy="131238"/>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3</a:t>
            </a:r>
          </a:p>
        </p:txBody>
      </p:sp>
      <p:sp>
        <p:nvSpPr>
          <p:cNvPr id="8" name="TextBox 4"/>
          <p:cNvSpPr txBox="1"/>
          <p:nvPr/>
        </p:nvSpPr>
        <p:spPr>
          <a:xfrm>
            <a:off x="480816" y="1234948"/>
            <a:ext cx="157385" cy="133427"/>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4</a:t>
            </a:r>
          </a:p>
        </p:txBody>
      </p:sp>
      <p:sp>
        <p:nvSpPr>
          <p:cNvPr id="9" name="TextBox 5"/>
          <p:cNvSpPr txBox="1"/>
          <p:nvPr/>
        </p:nvSpPr>
        <p:spPr>
          <a:xfrm>
            <a:off x="657717" y="791639"/>
            <a:ext cx="570588" cy="1284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789" dirty="0">
                <a:solidFill>
                  <a:prstClr val="black"/>
                </a:solidFill>
              </a:rPr>
              <a:t>= </a:t>
            </a:r>
            <a:r>
              <a:rPr lang="en-US" sz="789" dirty="0" err="1" smtClean="0">
                <a:solidFill>
                  <a:prstClr val="black"/>
                </a:solidFill>
              </a:rPr>
              <a:t>Emergiendo</a:t>
            </a:r>
            <a:endParaRPr lang="en-US" sz="789" dirty="0">
              <a:solidFill>
                <a:prstClr val="black"/>
              </a:solidFill>
            </a:endParaRPr>
          </a:p>
        </p:txBody>
      </p:sp>
      <p:sp>
        <p:nvSpPr>
          <p:cNvPr id="10" name="TextBox 6"/>
          <p:cNvSpPr txBox="1"/>
          <p:nvPr/>
        </p:nvSpPr>
        <p:spPr>
          <a:xfrm>
            <a:off x="657906" y="943295"/>
            <a:ext cx="713693" cy="13979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789" dirty="0">
                <a:solidFill>
                  <a:prstClr val="black"/>
                </a:solidFill>
              </a:rPr>
              <a:t>= </a:t>
            </a:r>
            <a:r>
              <a:rPr lang="en-US" sz="789" dirty="0" err="1" smtClean="0">
                <a:solidFill>
                  <a:prstClr val="black"/>
                </a:solidFill>
              </a:rPr>
              <a:t>En</a:t>
            </a:r>
            <a:r>
              <a:rPr lang="en-US" sz="789" dirty="0" smtClean="0">
                <a:solidFill>
                  <a:prstClr val="black"/>
                </a:solidFill>
              </a:rPr>
              <a:t> </a:t>
            </a:r>
            <a:r>
              <a:rPr lang="en-US" sz="789" dirty="0" err="1" smtClean="0">
                <a:solidFill>
                  <a:prstClr val="black"/>
                </a:solidFill>
              </a:rPr>
              <a:t>desarrollo</a:t>
            </a:r>
            <a:endParaRPr lang="en-US" sz="789" dirty="0">
              <a:solidFill>
                <a:prstClr val="black"/>
              </a:solidFill>
            </a:endParaRPr>
          </a:p>
        </p:txBody>
      </p:sp>
      <p:sp>
        <p:nvSpPr>
          <p:cNvPr id="11" name="TextBox 7"/>
          <p:cNvSpPr txBox="1"/>
          <p:nvPr/>
        </p:nvSpPr>
        <p:spPr>
          <a:xfrm>
            <a:off x="660170" y="1095465"/>
            <a:ext cx="711429" cy="12514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789" dirty="0">
                <a:solidFill>
                  <a:prstClr val="black"/>
                </a:solidFill>
              </a:rPr>
              <a:t>= </a:t>
            </a:r>
            <a:r>
              <a:rPr lang="en-US" sz="789" dirty="0" err="1" smtClean="0">
                <a:solidFill>
                  <a:prstClr val="black"/>
                </a:solidFill>
              </a:rPr>
              <a:t>Competente</a:t>
            </a:r>
            <a:endParaRPr lang="en-US" sz="789" dirty="0">
              <a:solidFill>
                <a:prstClr val="black"/>
              </a:solidFill>
            </a:endParaRPr>
          </a:p>
        </p:txBody>
      </p:sp>
      <p:sp>
        <p:nvSpPr>
          <p:cNvPr id="12" name="TextBox 8"/>
          <p:cNvSpPr txBox="1"/>
          <p:nvPr/>
        </p:nvSpPr>
        <p:spPr>
          <a:xfrm>
            <a:off x="665260" y="1243869"/>
            <a:ext cx="570588" cy="12558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789" dirty="0">
                <a:solidFill>
                  <a:prstClr val="black"/>
                </a:solidFill>
              </a:rPr>
              <a:t>= </a:t>
            </a:r>
            <a:r>
              <a:rPr lang="en-US" sz="789" dirty="0" err="1" smtClean="0">
                <a:solidFill>
                  <a:prstClr val="black"/>
                </a:solidFill>
              </a:rPr>
              <a:t>Ejemplar</a:t>
            </a:r>
            <a:endParaRPr lang="en-US" sz="789" dirty="0">
              <a:solidFill>
                <a:prstClr val="black"/>
              </a:solidFill>
            </a:endParaRPr>
          </a:p>
        </p:txBody>
      </p:sp>
      <p:sp>
        <p:nvSpPr>
          <p:cNvPr id="13" name="TextBox 9"/>
          <p:cNvSpPr txBox="1"/>
          <p:nvPr/>
        </p:nvSpPr>
        <p:spPr>
          <a:xfrm>
            <a:off x="325536" y="628872"/>
            <a:ext cx="826869" cy="16276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Clave para el </a:t>
            </a:r>
            <a:r>
              <a:rPr lang="en-US" sz="690" b="1" u="sng" dirty="0" err="1">
                <a:solidFill>
                  <a:prstClr val="black"/>
                </a:solidFill>
              </a:rPr>
              <a:t>puntaje</a:t>
            </a:r>
            <a:r>
              <a:rPr lang="en-US" sz="690" b="1" u="sng" dirty="0">
                <a:solidFill>
                  <a:prstClr val="black"/>
                </a:solidFill>
              </a:rPr>
              <a:t>:</a:t>
            </a:r>
          </a:p>
        </p:txBody>
      </p:sp>
      <p:grpSp>
        <p:nvGrpSpPr>
          <p:cNvPr id="2" name="Group 1"/>
          <p:cNvGrpSpPr/>
          <p:nvPr/>
        </p:nvGrpSpPr>
        <p:grpSpPr>
          <a:xfrm>
            <a:off x="1497498" y="628872"/>
            <a:ext cx="691320" cy="745134"/>
            <a:chOff x="1269580" y="633354"/>
            <a:chExt cx="691320" cy="745134"/>
          </a:xfrm>
        </p:grpSpPr>
        <p:sp>
          <p:nvSpPr>
            <p:cNvPr id="14" name="TextBox 10"/>
            <p:cNvSpPr txBox="1"/>
            <p:nvPr/>
          </p:nvSpPr>
          <p:spPr>
            <a:xfrm>
              <a:off x="1298296" y="774216"/>
              <a:ext cx="322600" cy="13558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0 - 4</a:t>
              </a:r>
            </a:p>
          </p:txBody>
        </p:sp>
        <p:sp>
          <p:nvSpPr>
            <p:cNvPr id="15" name="TextBox 11"/>
            <p:cNvSpPr txBox="1"/>
            <p:nvPr/>
          </p:nvSpPr>
          <p:spPr>
            <a:xfrm>
              <a:off x="1291562" y="937814"/>
              <a:ext cx="325889" cy="138096"/>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dirty="0">
                  <a:solidFill>
                    <a:prstClr val="black"/>
                  </a:solidFill>
                </a:rPr>
                <a:t>5 - 7</a:t>
              </a:r>
            </a:p>
          </p:txBody>
        </p:sp>
        <p:sp>
          <p:nvSpPr>
            <p:cNvPr id="16" name="TextBox 12"/>
            <p:cNvSpPr txBox="1"/>
            <p:nvPr/>
          </p:nvSpPr>
          <p:spPr>
            <a:xfrm>
              <a:off x="1292537" y="1087573"/>
              <a:ext cx="322702" cy="141159"/>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black"/>
                  </a:solidFill>
                </a:rPr>
                <a:t>8 - 10</a:t>
              </a:r>
            </a:p>
          </p:txBody>
        </p:sp>
        <p:sp>
          <p:nvSpPr>
            <p:cNvPr id="17" name="TextBox 13"/>
            <p:cNvSpPr txBox="1"/>
            <p:nvPr/>
          </p:nvSpPr>
          <p:spPr>
            <a:xfrm>
              <a:off x="1292727" y="1240392"/>
              <a:ext cx="322702" cy="138096"/>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12623"/>
              <a:r>
                <a:rPr lang="en-US" sz="789">
                  <a:solidFill>
                    <a:prstClr val="white"/>
                  </a:solidFill>
                </a:rPr>
                <a:t>11 - 12</a:t>
              </a:r>
            </a:p>
          </p:txBody>
        </p:sp>
        <p:sp>
          <p:nvSpPr>
            <p:cNvPr id="18" name="TextBox 14"/>
            <p:cNvSpPr txBox="1"/>
            <p:nvPr/>
          </p:nvSpPr>
          <p:spPr>
            <a:xfrm>
              <a:off x="1269580" y="633354"/>
              <a:ext cx="691320" cy="118796"/>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defTabSz="1012623"/>
              <a:r>
                <a:rPr lang="en-US" sz="690" b="1" u="sng" dirty="0">
                  <a:solidFill>
                    <a:prstClr val="black"/>
                  </a:solidFill>
                </a:rPr>
                <a:t># total </a:t>
              </a:r>
              <a:r>
                <a:rPr lang="en-US" sz="690" b="1" u="sng" dirty="0" err="1">
                  <a:solidFill>
                    <a:prstClr val="black"/>
                  </a:solidFill>
                </a:rPr>
                <a:t>correcto</a:t>
              </a:r>
              <a:endParaRPr lang="en-US" sz="690" b="1" u="sng" dirty="0">
                <a:solidFill>
                  <a:prstClr val="black"/>
                </a:solidFill>
              </a:endParaRPr>
            </a:p>
          </p:txBody>
        </p:sp>
      </p:grpSp>
      <p:sp>
        <p:nvSpPr>
          <p:cNvPr id="19" name="Slide Number Placeholder 2"/>
          <p:cNvSpPr>
            <a:spLocks noGrp="1"/>
          </p:cNvSpPr>
          <p:nvPr>
            <p:ph type="sldNum" sz="quarter" idx="12"/>
          </p:nvPr>
        </p:nvSpPr>
        <p:spPr>
          <a:xfrm>
            <a:off x="6520543" y="9459948"/>
            <a:ext cx="830217" cy="528017"/>
          </a:xfrm>
        </p:spPr>
        <p:txBody>
          <a:bodyPr/>
          <a:lstStyle/>
          <a:p>
            <a:r>
              <a:rPr lang="en-US" dirty="0" smtClean="0">
                <a:solidFill>
                  <a:prstClr val="black">
                    <a:tint val="75000"/>
                  </a:prstClr>
                </a:solidFill>
              </a:rPr>
              <a:t>36</a:t>
            </a:r>
            <a:endParaRPr lang="en-US" dirty="0">
              <a:solidFill>
                <a:prstClr val="black">
                  <a:tint val="75000"/>
                </a:prstClr>
              </a:solidFill>
            </a:endParaRPr>
          </a:p>
        </p:txBody>
      </p:sp>
      <p:sp>
        <p:nvSpPr>
          <p:cNvPr id="20" name="Rectangle 19"/>
          <p:cNvSpPr/>
          <p:nvPr/>
        </p:nvSpPr>
        <p:spPr>
          <a:xfrm>
            <a:off x="3485198" y="9669730"/>
            <a:ext cx="3886200" cy="241824"/>
          </a:xfrm>
          <a:prstGeom prst="rect">
            <a:avLst/>
          </a:prstGeom>
        </p:spPr>
        <p:txBody>
          <a:bodyPr lIns="96378" tIns="48189" rIns="96378" bIns="48189">
            <a:spAutoFit/>
          </a:bodyPr>
          <a:lstStyle/>
          <a:p>
            <a:r>
              <a:rPr lang="en-US" sz="900" kern="1200" dirty="0" smtClean="0">
                <a:solidFill>
                  <a:schemeClr val="tx1"/>
                </a:solidFill>
                <a:latin typeface="+mn-lt"/>
                <a:ea typeface="+mn-ea"/>
                <a:cs typeface="+mn-cs"/>
              </a:rPr>
              <a:t>Rev. Control:  </a:t>
            </a:r>
            <a:r>
              <a:rPr lang="en-US" sz="900" dirty="0" smtClean="0"/>
              <a:t>07/01/2015</a:t>
            </a:r>
            <a:r>
              <a:rPr lang="en-US" sz="900" kern="1200" baseline="0" dirty="0" smtClean="0">
                <a:solidFill>
                  <a:schemeClr val="tx1"/>
                </a:solidFill>
                <a:latin typeface="+mn-lt"/>
                <a:ea typeface="+mn-ea"/>
                <a:cs typeface="+mn-cs"/>
              </a:rPr>
              <a:t> </a:t>
            </a:r>
            <a:r>
              <a:rPr lang="en-US" sz="900" kern="1200" dirty="0" smtClean="0">
                <a:solidFill>
                  <a:schemeClr val="tx1"/>
                </a:solidFill>
                <a:latin typeface="+mn-lt"/>
                <a:ea typeface="+mn-ea"/>
                <a:cs typeface="+mn-cs"/>
              </a:rPr>
              <a:t>HSD – OSP and Susan Richmond</a:t>
            </a:r>
            <a:endParaRPr lang="en-US" sz="900" dirty="0"/>
          </a:p>
        </p:txBody>
      </p:sp>
    </p:spTree>
    <p:extLst>
      <p:ext uri="{BB962C8B-B14F-4D97-AF65-F5344CB8AC3E}">
        <p14:creationId xmlns:p14="http://schemas.microsoft.com/office/powerpoint/2010/main" val="22254064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pSp>
        <p:nvGrpSpPr>
          <p:cNvPr id="5" name="Group 4"/>
          <p:cNvGrpSpPr/>
          <p:nvPr/>
        </p:nvGrpSpPr>
        <p:grpSpPr>
          <a:xfrm>
            <a:off x="381000" y="388573"/>
            <a:ext cx="2845097" cy="2912880"/>
            <a:chOff x="141662" y="499568"/>
            <a:chExt cx="3123072" cy="3206000"/>
          </a:xfrm>
        </p:grpSpPr>
        <p:sp>
          <p:nvSpPr>
            <p:cNvPr id="6" name="Rectangle 5"/>
            <p:cNvSpPr/>
            <p:nvPr/>
          </p:nvSpPr>
          <p:spPr>
            <a:xfrm>
              <a:off x="727177" y="499568"/>
              <a:ext cx="2023987" cy="965431"/>
            </a:xfrm>
            <a:prstGeom prst="rect">
              <a:avLst/>
            </a:prstGeom>
          </p:spPr>
          <p:txBody>
            <a:bodyPr wrap="none">
              <a:spAutoFit/>
            </a:bodyPr>
            <a:lstStyle/>
            <a:p>
              <a:r>
                <a:rPr lang="en-US" sz="5100" b="1" dirty="0" err="1" smtClean="0">
                  <a:effectLst>
                    <a:outerShdw blurRad="38100" dist="38100" dir="2700000" algn="tl">
                      <a:srgbClr val="000000">
                        <a:alpha val="43137"/>
                      </a:srgbClr>
                    </a:outerShdw>
                  </a:effectLst>
                </a:rPr>
                <a:t>Grado</a:t>
              </a:r>
              <a:endParaRPr lang="en-US" sz="5100" b="1" dirty="0">
                <a:effectLst>
                  <a:outerShdw blurRad="38100" dist="38100" dir="2700000" algn="tl">
                    <a:srgbClr val="000000">
                      <a:alpha val="43137"/>
                    </a:srgbClr>
                  </a:outerShdw>
                </a:effectLst>
              </a:endParaRPr>
            </a:p>
          </p:txBody>
        </p:sp>
        <p:sp>
          <p:nvSpPr>
            <p:cNvPr id="7" name="Parallelogram 6"/>
            <p:cNvSpPr/>
            <p:nvPr/>
          </p:nvSpPr>
          <p:spPr>
            <a:xfrm rot="1584430" flipH="1">
              <a:off x="141662" y="1611534"/>
              <a:ext cx="2535677" cy="1917285"/>
            </a:xfrm>
            <a:prstGeom prst="parallelogram">
              <a:avLst/>
            </a:prstGeom>
            <a:solidFill>
              <a:schemeClr val="accent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arallelogram 7"/>
            <p:cNvSpPr/>
            <p:nvPr/>
          </p:nvSpPr>
          <p:spPr>
            <a:xfrm>
              <a:off x="1066806" y="1498979"/>
              <a:ext cx="2197928" cy="1817914"/>
            </a:xfrm>
            <a:prstGeom prst="parallelogram">
              <a:avLst/>
            </a:prstGeom>
            <a:solidFill>
              <a:schemeClr val="accent5">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833422" y="1313830"/>
              <a:ext cx="733669" cy="1067055"/>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700" b="1" dirty="0">
                  <a:ln w="11430"/>
                  <a:effectLst>
                    <a:outerShdw blurRad="80000" dist="40000" dir="5040000" algn="tl">
                      <a:srgbClr val="000000">
                        <a:alpha val="30000"/>
                      </a:srgbClr>
                    </a:outerShdw>
                  </a:effectLst>
                </a:rPr>
                <a:t>K</a:t>
              </a:r>
            </a:p>
          </p:txBody>
        </p:sp>
        <p:pic>
          <p:nvPicPr>
            <p:cNvPr id="10" name="Picture 3" descr="C:\Documents and Settings\Owner\Local Settings\Temporary Internet Files\Content.IE5\TED277KP\MC900056680[1].wmf"/>
            <p:cNvPicPr>
              <a:picLocks noChangeAspect="1" noChangeArrowheads="1"/>
            </p:cNvPicPr>
            <p:nvPr/>
          </p:nvPicPr>
          <p:blipFill>
            <a:blip r:embed="rId2" cstate="print"/>
            <a:srcRect/>
            <a:stretch>
              <a:fillRect/>
            </a:stretch>
          </p:blipFill>
          <p:spPr bwMode="auto">
            <a:xfrm>
              <a:off x="1405388" y="1757065"/>
              <a:ext cx="1520763" cy="1415862"/>
            </a:xfrm>
            <a:prstGeom prst="rect">
              <a:avLst/>
            </a:prstGeom>
            <a:noFill/>
          </p:spPr>
        </p:pic>
        <p:pic>
          <p:nvPicPr>
            <p:cNvPr id="11" name="Picture 14" descr="C:\Documents and Settings\Owner\Local Settings\Temporary Internet Files\Content.IE5\ZHCKG5LE\MC900238687[1].wmf"/>
            <p:cNvPicPr>
              <a:picLocks noChangeAspect="1" noChangeArrowheads="1"/>
            </p:cNvPicPr>
            <p:nvPr/>
          </p:nvPicPr>
          <p:blipFill>
            <a:blip r:embed="rId3" cstate="print"/>
            <a:srcRect/>
            <a:stretch>
              <a:fillRect/>
            </a:stretch>
          </p:blipFill>
          <p:spPr bwMode="auto">
            <a:xfrm rot="20846326">
              <a:off x="1452096" y="3215500"/>
              <a:ext cx="893546" cy="490068"/>
            </a:xfrm>
            <a:prstGeom prst="rect">
              <a:avLst/>
            </a:prstGeom>
            <a:noFill/>
          </p:spPr>
        </p:pic>
      </p:grpSp>
      <p:sp>
        <p:nvSpPr>
          <p:cNvPr id="12" name="TextBox 11"/>
          <p:cNvSpPr txBox="1"/>
          <p:nvPr/>
        </p:nvSpPr>
        <p:spPr>
          <a:xfrm>
            <a:off x="533400" y="4059414"/>
            <a:ext cx="7010400" cy="2349646"/>
          </a:xfrm>
          <a:prstGeom prst="rect">
            <a:avLst/>
          </a:prstGeom>
          <a:noFill/>
          <a:ln>
            <a:noFill/>
          </a:ln>
        </p:spPr>
        <p:txBody>
          <a:bodyPr wrap="square" lIns="101881" tIns="50941" rIns="101881" bIns="50941" rtlCol="0">
            <a:spAutoFit/>
          </a:bodyPr>
          <a:lstStyle/>
          <a:p>
            <a:r>
              <a:rPr lang="es-ES_tradnl" sz="3000" b="1" dirty="0" smtClean="0">
                <a:effectLst>
                  <a:outerShdw blurRad="38100" dist="38100" dir="2700000" algn="tl">
                    <a:srgbClr val="000000">
                      <a:alpha val="43137"/>
                    </a:srgbClr>
                  </a:outerShdw>
                </a:effectLst>
              </a:rPr>
              <a:t>Trimestre 2: Pre evaluación del estudiante</a:t>
            </a:r>
          </a:p>
          <a:p>
            <a:pPr algn="ctr"/>
            <a:r>
              <a:rPr lang="es-ES_tradnl" sz="2800" b="1" i="1" dirty="0" smtClean="0">
                <a:effectLst>
                  <a:outerShdw blurRad="38100" dist="38100" dir="2700000" algn="tl">
                    <a:srgbClr val="000000">
                      <a:alpha val="43137"/>
                    </a:srgbClr>
                  </a:outerShdw>
                </a:effectLst>
              </a:rPr>
              <a:t>  Comprensión auditiva</a:t>
            </a:r>
          </a:p>
          <a:p>
            <a:pPr algn="ctr"/>
            <a:endParaRPr lang="es-ES_tradnl" sz="2800" b="1" i="1" dirty="0" smtClean="0">
              <a:effectLst>
                <a:outerShdw blurRad="38100" dist="38100" dir="2700000" algn="tl">
                  <a:srgbClr val="000000">
                    <a:alpha val="43137"/>
                  </a:srgbClr>
                </a:outerShdw>
              </a:effectLst>
            </a:endParaRPr>
          </a:p>
          <a:p>
            <a:endParaRPr lang="es-ES_tradnl" sz="3000" b="1" i="1" dirty="0" smtClean="0">
              <a:effectLst>
                <a:outerShdw blurRad="38100" dist="38100" dir="2700000" algn="tl">
                  <a:srgbClr val="000000">
                    <a:alpha val="43137"/>
                  </a:srgbClr>
                </a:outerShdw>
              </a:effectLst>
            </a:endParaRPr>
          </a:p>
          <a:p>
            <a:pPr algn="ctr"/>
            <a:r>
              <a:rPr lang="es-ES_tradnl" sz="3000" b="1" i="1" dirty="0" smtClean="0">
                <a:effectLst>
                  <a:outerShdw blurRad="38100" dist="38100" dir="2700000" algn="tl">
                    <a:srgbClr val="000000">
                      <a:alpha val="43137"/>
                    </a:srgbClr>
                  </a:outerShdw>
                </a:effectLst>
              </a:rPr>
              <a:t>Nombre________________________</a:t>
            </a:r>
            <a:endParaRPr lang="es-ES_tradnl" sz="30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601295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45505859"/>
              </p:ext>
            </p:extLst>
          </p:nvPr>
        </p:nvGraphicFramePr>
        <p:xfrm>
          <a:off x="304800" y="228600"/>
          <a:ext cx="7240747" cy="9487144"/>
        </p:xfrm>
        <a:graphic>
          <a:graphicData uri="http://schemas.openxmlformats.org/drawingml/2006/table">
            <a:tbl>
              <a:tblPr firstRow="1" bandRow="1">
                <a:tableStyleId>{5940675A-B579-460E-94D1-54222C63F5DA}</a:tableStyleId>
              </a:tblPr>
              <a:tblGrid>
                <a:gridCol w="371474"/>
                <a:gridCol w="122555"/>
                <a:gridCol w="496749"/>
                <a:gridCol w="559717"/>
                <a:gridCol w="559717"/>
                <a:gridCol w="489753"/>
                <a:gridCol w="559717"/>
                <a:gridCol w="385700"/>
                <a:gridCol w="496015"/>
                <a:gridCol w="496015"/>
                <a:gridCol w="496015"/>
                <a:gridCol w="566875"/>
                <a:gridCol w="496015"/>
                <a:gridCol w="496015"/>
                <a:gridCol w="648415"/>
              </a:tblGrid>
              <a:tr h="592060">
                <a:tc gridSpan="15">
                  <a:txBody>
                    <a:bodyPr/>
                    <a:lstStyle/>
                    <a:p>
                      <a:pPr algn="l"/>
                      <a:r>
                        <a:rPr lang="es-419" sz="1000" b="1" i="0" u="sng" noProof="0" dirty="0" smtClean="0"/>
                        <a:t>Trimestre 2-Kínder:</a:t>
                      </a:r>
                      <a:r>
                        <a:rPr lang="es-419" sz="1000" b="1" i="0" u="sng" baseline="0" noProof="0" dirty="0" smtClean="0"/>
                        <a:t> Hoja de registro del estudiante para Respuestas de selección múltiple-Lectura literaria e informativa </a:t>
                      </a:r>
                      <a:endParaRPr lang="es-419" sz="1000" b="1" i="0" u="sng" noProof="0" dirty="0" smtClean="0"/>
                    </a:p>
                    <a:p>
                      <a:pPr algn="l"/>
                      <a:r>
                        <a:rPr lang="es-419" sz="1000" b="0" i="1" noProof="0" dirty="0" smtClean="0"/>
                        <a:t>Instrucciones:  Lea cada pregunta al estudiante</a:t>
                      </a:r>
                      <a:r>
                        <a:rPr lang="es-419" sz="1000" b="0" i="1" baseline="0" noProof="0" dirty="0" smtClean="0"/>
                        <a:t>  Muestre al estudiante la hoja con las opciones a escoger para los  pasajes literarios e informativos. Fíjese en la respuesta que da el estudiante. Las respuestas correctas están resaltadas en negrillas.</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s-419"/>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r>
              <a:tr h="244413">
                <a:tc gridSpan="15">
                  <a:txBody>
                    <a:bodyPr/>
                    <a:lstStyle/>
                    <a:p>
                      <a:pPr marL="0" algn="l" defTabSz="1018809" rtl="0" eaLnBrk="1" latinLnBrk="0" hangingPunct="1"/>
                      <a:r>
                        <a:rPr lang="x-none" sz="1100" b="1" kern="1200" baseline="0" noProof="0" dirty="0" smtClean="0">
                          <a:solidFill>
                            <a:schemeClr val="tx1"/>
                          </a:solidFill>
                          <a:latin typeface="+mn-lt"/>
                          <a:ea typeface="+mn-ea"/>
                          <a:cs typeface="+mn-cs"/>
                        </a:rPr>
                        <a:t>Pasaj</a:t>
                      </a:r>
                      <a:r>
                        <a:rPr lang="en-US" sz="1100" b="1" kern="1200" baseline="0" noProof="0" dirty="0" smtClean="0">
                          <a:solidFill>
                            <a:schemeClr val="tx1"/>
                          </a:solidFill>
                          <a:latin typeface="+mn-lt"/>
                          <a:ea typeface="+mn-ea"/>
                          <a:cs typeface="+mn-cs"/>
                        </a:rPr>
                        <a:t>e </a:t>
                      </a:r>
                      <a:r>
                        <a:rPr lang="en-US" sz="1100" b="1" kern="1200" baseline="0" noProof="0" dirty="0" err="1" smtClean="0">
                          <a:solidFill>
                            <a:schemeClr val="tx1"/>
                          </a:solidFill>
                          <a:latin typeface="+mn-lt"/>
                          <a:ea typeface="+mn-ea"/>
                          <a:cs typeface="+mn-cs"/>
                        </a:rPr>
                        <a:t>literario</a:t>
                      </a:r>
                      <a:r>
                        <a:rPr lang="x-none" sz="1100" b="1" kern="1200" baseline="0" noProof="0" dirty="0" smtClean="0">
                          <a:solidFill>
                            <a:schemeClr val="tx1"/>
                          </a:solidFill>
                          <a:latin typeface="+mn-lt"/>
                          <a:ea typeface="+mn-ea"/>
                          <a:cs typeface="+mn-cs"/>
                        </a:rPr>
                        <a:t>:  </a:t>
                      </a:r>
                      <a:r>
                        <a:rPr lang="x-none" sz="1100" b="1" i="1" u="sng" kern="1200" baseline="0" noProof="0" dirty="0" smtClean="0">
                          <a:solidFill>
                            <a:schemeClr val="tx1"/>
                          </a:solidFill>
                          <a:latin typeface="+mn-lt"/>
                          <a:ea typeface="+mn-ea"/>
                          <a:cs typeface="+mn-cs"/>
                        </a:rPr>
                        <a:t>EL cumpleaños ruso de Julia</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s-419"/>
                    </a:p>
                  </a:txBody>
                  <a:tcPr/>
                </a:tc>
                <a:tc hMerge="1">
                  <a:txBody>
                    <a:bodyPr/>
                    <a:lstStyle/>
                    <a:p>
                      <a:pPr algn="ctr"/>
                      <a:endParaRPr lang="en-US" sz="1200" b="1" i="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a:endParaRPr lang="en-US" sz="1200" b="1" i="0" baseline="0" dirty="0" smtClean="0"/>
                    </a:p>
                  </a:txBody>
                  <a:tcPr marL="97155" marR="97155" marT="47897" marB="4789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chemeClr val="bg1"/>
                    </a:solidFill>
                  </a:tcPr>
                </a:tc>
              </a:tr>
              <a:tr h="357530">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rgbClr val="000000"/>
                          </a:solidFill>
                          <a:effectLst/>
                          <a:latin typeface="+mn-lt"/>
                          <a:ea typeface="Times New Roman"/>
                          <a:cs typeface="Times New Roman"/>
                        </a:rPr>
                        <a:t>¿De quién se trata el cuento? DOK-1 Cf</a:t>
                      </a:r>
                    </a:p>
                    <a:p>
                      <a:pPr marL="0" marR="0" indent="0" algn="l" defTabSz="966612" rtl="0" eaLnBrk="1" fontAlgn="auto" latinLnBrk="0" hangingPunct="1">
                        <a:lnSpc>
                          <a:spcPct val="100000"/>
                        </a:lnSpc>
                        <a:spcBef>
                          <a:spcPts val="0"/>
                        </a:spcBef>
                        <a:spcAft>
                          <a:spcPts val="0"/>
                        </a:spcAft>
                        <a:buClrTx/>
                        <a:buSzTx/>
                        <a:buFontTx/>
                        <a:buNone/>
                        <a:tabLst/>
                        <a:defRPr/>
                      </a:pPr>
                      <a:r>
                        <a:rPr lang="es-ES" sz="1000" b="0" noProof="0" dirty="0" smtClean="0">
                          <a:solidFill>
                            <a:srgbClr val="000000"/>
                          </a:solidFill>
                          <a:effectLst/>
                          <a:latin typeface="+mn-lt"/>
                          <a:ea typeface="Times New Roman"/>
                          <a:cs typeface="Times New Roman"/>
                        </a:rPr>
                        <a:t>RL.K.5  un</a:t>
                      </a:r>
                      <a:r>
                        <a:rPr lang="es-ES" sz="1000" b="0" baseline="0" noProof="0" dirty="0" smtClean="0">
                          <a:solidFill>
                            <a:srgbClr val="000000"/>
                          </a:solidFill>
                          <a:effectLst/>
                          <a:latin typeface="+mn-lt"/>
                          <a:ea typeface="Times New Roman"/>
                          <a:cs typeface="Times New Roman"/>
                        </a:rPr>
                        <a:t> niño </a:t>
                      </a:r>
                      <a:r>
                        <a:rPr lang="es-ES" sz="1000" b="0" noProof="0" dirty="0" smtClean="0">
                          <a:solidFill>
                            <a:srgbClr val="000000"/>
                          </a:solidFill>
                          <a:effectLst/>
                          <a:latin typeface="+mn-lt"/>
                          <a:ea typeface="Times New Roman"/>
                          <a:cs typeface="Times New Roman"/>
                        </a:rPr>
                        <a:t>_________   </a:t>
                      </a:r>
                      <a:r>
                        <a:rPr lang="es-ES" sz="1000" b="1" noProof="0" dirty="0" smtClean="0">
                          <a:solidFill>
                            <a:srgbClr val="000000"/>
                          </a:solidFill>
                          <a:effectLst>
                            <a:outerShdw blurRad="38100" dist="38100" dir="2700000" algn="tl">
                              <a:srgbClr val="000000">
                                <a:alpha val="43137"/>
                              </a:srgbClr>
                            </a:outerShdw>
                          </a:effectLst>
                          <a:latin typeface="+mn-lt"/>
                          <a:ea typeface="Times New Roman"/>
                          <a:cs typeface="Times New Roman"/>
                        </a:rPr>
                        <a:t>Julia</a:t>
                      </a:r>
                      <a:r>
                        <a:rPr lang="es-ES" sz="1000" b="1" noProof="0" dirty="0" smtClean="0">
                          <a:solidFill>
                            <a:srgbClr val="000000"/>
                          </a:solidFill>
                          <a:effectLst/>
                          <a:latin typeface="+mn-lt"/>
                          <a:ea typeface="Times New Roman"/>
                          <a:cs typeface="Times New Roman"/>
                        </a:rPr>
                        <a:t>________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1" noProof="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7530">
                <a:tc>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r>
                        <a:rPr lang="es-ES" sz="900" b="0" noProof="0" dirty="0" smtClean="0">
                          <a:effectLst/>
                          <a:latin typeface="+mn-lt"/>
                          <a:ea typeface="Calibri"/>
                          <a:cs typeface="Helvetica"/>
                        </a:rPr>
                        <a:t>Es capaz de identificar y localizar características específicas para los diferentes tipos de texto.DOK-2 Cl</a:t>
                      </a:r>
                      <a:r>
                        <a:rPr lang="es-ES" sz="900" b="0" baseline="0" noProof="0" dirty="0" smtClean="0">
                          <a:effectLst/>
                          <a:latin typeface="+mn-lt"/>
                          <a:ea typeface="Calibri"/>
                          <a:cs typeface="Helvetica"/>
                        </a:rPr>
                        <a:t> </a:t>
                      </a:r>
                    </a:p>
                    <a:p>
                      <a:pPr marL="0" marR="0" lvl="0" indent="0" algn="l" defTabSz="1018809" rtl="0" eaLnBrk="1" fontAlgn="auto" latinLnBrk="0" hangingPunct="1">
                        <a:lnSpc>
                          <a:spcPct val="100000"/>
                        </a:lnSpc>
                        <a:spcBef>
                          <a:spcPts val="0"/>
                        </a:spcBef>
                        <a:spcAft>
                          <a:spcPts val="0"/>
                        </a:spcAft>
                        <a:buClrTx/>
                        <a:buSzTx/>
                        <a:buFontTx/>
                        <a:buNone/>
                        <a:tabLst/>
                        <a:defRPr/>
                      </a:pPr>
                      <a:r>
                        <a:rPr lang="es-ES" sz="1000" b="0" noProof="0" dirty="0" smtClean="0">
                          <a:solidFill>
                            <a:srgbClr val="000000"/>
                          </a:solidFill>
                          <a:effectLst/>
                          <a:latin typeface="+mn-lt"/>
                          <a:ea typeface="Times New Roman"/>
                          <a:cs typeface="Times New Roman"/>
                        </a:rPr>
                        <a:t>RL.K.5  </a:t>
                      </a:r>
                      <a:r>
                        <a:rPr lang="es-ES" sz="1000" b="0" baseline="0" noProof="0" dirty="0" smtClean="0">
                          <a:solidFill>
                            <a:srgbClr val="000000"/>
                          </a:solidFill>
                          <a:effectLst/>
                          <a:latin typeface="+mn-lt"/>
                          <a:ea typeface="Times New Roman"/>
                          <a:cs typeface="Times New Roman"/>
                        </a:rPr>
                        <a:t>¿Qué libro es más parecido a "</a:t>
                      </a:r>
                      <a:r>
                        <a:rPr lang="es-ES" sz="1000" b="0" i="1" baseline="0" noProof="0" dirty="0" smtClean="0">
                          <a:solidFill>
                            <a:srgbClr val="000000"/>
                          </a:solidFill>
                          <a:effectLst/>
                          <a:latin typeface="+mn-lt"/>
                          <a:ea typeface="Times New Roman"/>
                          <a:cs typeface="Times New Roman"/>
                        </a:rPr>
                        <a:t>El cumpleaños ruso de Julia</a:t>
                      </a:r>
                      <a:r>
                        <a:rPr lang="es-ES" sz="1000" b="0" baseline="0" noProof="0" dirty="0" smtClean="0">
                          <a:solidFill>
                            <a:srgbClr val="000000"/>
                          </a:solidFill>
                          <a:effectLst/>
                          <a:latin typeface="+mn-lt"/>
                          <a:ea typeface="Times New Roman"/>
                          <a:cs typeface="Times New Roman"/>
                        </a:rPr>
                        <a:t>"? </a:t>
                      </a:r>
                      <a:r>
                        <a:rPr kumimoji="0" lang="en-US" sz="1000" b="1" i="0" u="none" strike="noStrike" kern="1200" cap="none" spc="0" normalizeH="0" baseline="0" noProof="0" dirty="0" smtClean="0">
                          <a:ln>
                            <a:noFill/>
                          </a:ln>
                          <a:solidFill>
                            <a:srgbClr val="000000"/>
                          </a:solidFill>
                          <a:effectLst>
                            <a:outerShdw blurRad="38100" dist="38100" dir="2700000" algn="tl">
                              <a:srgbClr val="000000">
                                <a:alpha val="43137"/>
                              </a:srgbClr>
                            </a:outerShdw>
                          </a:effectLst>
                          <a:uLnTx/>
                          <a:uFillTx/>
                          <a:latin typeface="+mn-lt"/>
                          <a:ea typeface="Times New Roman"/>
                          <a:cs typeface="Times New Roman"/>
                        </a:rPr>
                        <a:t>Kevin and his Dad</a:t>
                      </a:r>
                      <a:r>
                        <a:rPr kumimoji="0" lang="en-US" sz="1000" b="0" i="0" u="none" strike="noStrike" kern="1200" cap="none" spc="0" normalizeH="0" baseline="0" noProof="0" dirty="0" smtClean="0">
                          <a:ln>
                            <a:noFill/>
                          </a:ln>
                          <a:solidFill>
                            <a:srgbClr val="000000"/>
                          </a:solidFill>
                          <a:effectLst/>
                          <a:uLnTx/>
                          <a:uFillTx/>
                          <a:latin typeface="+mn-lt"/>
                          <a:ea typeface="Times New Roman"/>
                          <a:cs typeface="Times New Roman"/>
                        </a:rPr>
                        <a:t>_________    The Duckling…________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s-ES" sz="1000" b="0" noProof="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solidFill>
                          <a:srgbClr val="000000"/>
                        </a:solidFill>
                        <a:effectLst/>
                        <a:latin typeface="+mn-lt"/>
                        <a:ea typeface="Times New Roman"/>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7530">
                <a:tc>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rgbClr val="000000"/>
                          </a:solidFill>
                          <a:effectLst/>
                          <a:latin typeface="+mn-lt"/>
                          <a:ea typeface="Times New Roman"/>
                          <a:cs typeface="Times New Roman"/>
                        </a:rPr>
                        <a:t>Es capaz de utilizar los tipos de texto (características) para localizar información específica.DOK-2</a:t>
                      </a:r>
                      <a:r>
                        <a:rPr lang="es-ES" sz="900" b="0" baseline="0" noProof="0" dirty="0" smtClean="0">
                          <a:solidFill>
                            <a:srgbClr val="000000"/>
                          </a:solidFill>
                          <a:effectLst/>
                          <a:latin typeface="+mn-lt"/>
                          <a:ea typeface="Times New Roman"/>
                          <a:cs typeface="Times New Roman"/>
                        </a:rPr>
                        <a:t> </a:t>
                      </a:r>
                      <a:r>
                        <a:rPr lang="es-ES" sz="900" b="0" baseline="0" noProof="0" dirty="0" err="1" smtClean="0">
                          <a:solidFill>
                            <a:srgbClr val="000000"/>
                          </a:solidFill>
                          <a:effectLst/>
                          <a:latin typeface="+mn-lt"/>
                          <a:ea typeface="Times New Roman"/>
                          <a:cs typeface="Times New Roman"/>
                        </a:rPr>
                        <a:t>APn</a:t>
                      </a:r>
                      <a:endParaRPr lang="es-ES" sz="90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b="0" noProof="0" dirty="0" smtClean="0">
                          <a:solidFill>
                            <a:srgbClr val="000000"/>
                          </a:solidFill>
                          <a:effectLst/>
                          <a:latin typeface="+mn-lt"/>
                          <a:ea typeface="Calibri"/>
                          <a:cs typeface="Times New Roman"/>
                        </a:rPr>
                        <a:t>RL.K.5 </a:t>
                      </a:r>
                      <a:r>
                        <a:rPr lang="es-ES" sz="1000" noProof="0" dirty="0" smtClean="0"/>
                        <a:t>¿Cuál es una imagen de las muñecas rusas? </a:t>
                      </a:r>
                      <a:r>
                        <a:rPr lang="es-ES" sz="1000" b="1" noProof="0" dirty="0" smtClean="0">
                          <a:effectLst>
                            <a:outerShdw blurRad="38100" dist="38100" dir="2700000" algn="tl">
                              <a:srgbClr val="000000">
                                <a:alpha val="43137"/>
                              </a:srgbClr>
                            </a:outerShdw>
                          </a:effectLst>
                        </a:rPr>
                        <a:t>Muñecas rusas</a:t>
                      </a:r>
                      <a:r>
                        <a:rPr lang="es-ES" sz="1000" b="1" baseline="0" noProof="0" dirty="0" smtClean="0">
                          <a:effectLst>
                            <a:outerShdw blurRad="38100" dist="38100" dir="2700000" algn="tl">
                              <a:srgbClr val="000000">
                                <a:alpha val="43137"/>
                              </a:srgbClr>
                            </a:outerShdw>
                          </a:effectLst>
                        </a:rPr>
                        <a:t>____     </a:t>
                      </a:r>
                      <a:r>
                        <a:rPr lang="es-ES" sz="1000" b="0" baseline="0" noProof="0" dirty="0" smtClean="0">
                          <a:effectLst/>
                        </a:rPr>
                        <a:t>una muñeca regular</a:t>
                      </a:r>
                      <a:r>
                        <a:rPr lang="es-ES" sz="1000" b="1" baseline="0" noProof="0" dirty="0" smtClean="0">
                          <a:effectLst>
                            <a:outerShdw blurRad="38100" dist="38100" dir="2700000" algn="tl">
                              <a:srgbClr val="000000">
                                <a:alpha val="43137"/>
                              </a:srgbClr>
                            </a:outerShdw>
                          </a:effectLst>
                        </a:rPr>
                        <a:t>_____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1" baseline="0" noProof="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baseline="0" dirty="0" smtClean="0">
                        <a:effectLst>
                          <a:outerShdw blurRad="38100" dist="38100" dir="2700000" algn="tl">
                            <a:srgbClr val="000000">
                              <a:alpha val="43137"/>
                            </a:srgbClr>
                          </a:outerShdw>
                        </a:effectLst>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98926">
                <a:tc>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rgbClr val="000000"/>
                          </a:solidFill>
                          <a:effectLst/>
                          <a:latin typeface="+mn-lt"/>
                          <a:ea typeface="Times New Roman"/>
                          <a:cs typeface="Times New Roman"/>
                        </a:rPr>
                        <a:t>Responde a preguntas que requieren explicar sobre los  roles  de un autor y de un ilustrador en un cuento.</a:t>
                      </a:r>
                      <a:r>
                        <a:rPr lang="es-ES" sz="900" b="0" baseline="0" noProof="0" dirty="0" smtClean="0">
                          <a:solidFill>
                            <a:srgbClr val="000000"/>
                          </a:solidFill>
                          <a:effectLst/>
                          <a:latin typeface="+mn-lt"/>
                          <a:ea typeface="Times New Roman"/>
                          <a:cs typeface="Times New Roman"/>
                        </a:rPr>
                        <a:t> </a:t>
                      </a:r>
                      <a:r>
                        <a:rPr lang="es-ES" sz="900" b="0" noProof="0" dirty="0" smtClean="0">
                          <a:solidFill>
                            <a:srgbClr val="000000"/>
                          </a:solidFill>
                          <a:effectLst/>
                          <a:latin typeface="+mn-lt"/>
                          <a:ea typeface="Times New Roman"/>
                          <a:cs typeface="Times New Roman"/>
                        </a:rPr>
                        <a:t>DOK-1</a:t>
                      </a:r>
                      <a:r>
                        <a:rPr lang="es-ES" sz="900" b="0" baseline="0" noProof="0" dirty="0" smtClean="0">
                          <a:solidFill>
                            <a:srgbClr val="000000"/>
                          </a:solidFill>
                          <a:effectLst/>
                          <a:latin typeface="+mn-lt"/>
                          <a:ea typeface="Times New Roman"/>
                          <a:cs typeface="Times New Roman"/>
                        </a:rPr>
                        <a:t> </a:t>
                      </a:r>
                      <a:r>
                        <a:rPr lang="es-ES" sz="900" b="0" baseline="0" noProof="0" dirty="0" err="1" smtClean="0">
                          <a:solidFill>
                            <a:srgbClr val="000000"/>
                          </a:solidFill>
                          <a:effectLst/>
                          <a:latin typeface="+mn-lt"/>
                          <a:ea typeface="Times New Roman"/>
                          <a:cs typeface="Times New Roman"/>
                        </a:rPr>
                        <a:t>cF</a:t>
                      </a:r>
                      <a:endParaRPr lang="es-ES" sz="90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b="0" noProof="0" dirty="0" smtClean="0">
                          <a:solidFill>
                            <a:srgbClr val="000000"/>
                          </a:solidFill>
                          <a:effectLst/>
                          <a:latin typeface="+mn-lt"/>
                          <a:ea typeface="Calibri"/>
                          <a:cs typeface="Times New Roman"/>
                        </a:rPr>
                        <a:t>RL.K.6  </a:t>
                      </a:r>
                      <a:r>
                        <a:rPr lang="es-ES" sz="1000" b="0" baseline="0" noProof="0" dirty="0" smtClean="0">
                          <a:solidFill>
                            <a:srgbClr val="000000"/>
                          </a:solidFill>
                          <a:effectLst/>
                          <a:latin typeface="+mn-lt"/>
                          <a:ea typeface="Calibri"/>
                          <a:cs typeface="Times New Roman"/>
                        </a:rPr>
                        <a:t>Este es el cuento de “ </a:t>
                      </a:r>
                      <a:r>
                        <a:rPr lang="es-ES" sz="1000" b="0" i="1" baseline="0" noProof="0" dirty="0" smtClean="0">
                          <a:solidFill>
                            <a:srgbClr val="000000"/>
                          </a:solidFill>
                          <a:effectLst/>
                          <a:latin typeface="+mn-lt"/>
                          <a:ea typeface="Calibri"/>
                          <a:cs typeface="Times New Roman"/>
                        </a:rPr>
                        <a:t>El cumpleaños ruso de Julia</a:t>
                      </a:r>
                      <a:r>
                        <a:rPr lang="es-ES" sz="1000" b="0" baseline="0" noProof="0" dirty="0" smtClean="0">
                          <a:solidFill>
                            <a:srgbClr val="000000"/>
                          </a:solidFill>
                          <a:effectLst/>
                          <a:latin typeface="+mn-lt"/>
                          <a:ea typeface="Calibri"/>
                          <a:cs typeface="Times New Roman"/>
                        </a:rPr>
                        <a:t>”  (mostrar una página al estudiante). ¿Qué parte muestra lo que hizo el autor? </a:t>
                      </a:r>
                      <a:r>
                        <a:rPr lang="es-ES" sz="1000" b="1"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palabras</a:t>
                      </a:r>
                      <a:r>
                        <a:rPr lang="es-ES" sz="1000" b="0" baseline="0" noProof="0" dirty="0" smtClean="0">
                          <a:solidFill>
                            <a:srgbClr val="000000"/>
                          </a:solidFill>
                          <a:effectLst/>
                          <a:latin typeface="+mn-lt"/>
                          <a:ea typeface="Calibri"/>
                          <a:cs typeface="Times New Roman"/>
                        </a:rPr>
                        <a:t>____  imágenes_____</a:t>
                      </a:r>
                      <a:endParaRPr lang="es-ES"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1"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84787">
                <a:tc>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noProof="0" dirty="0" smtClean="0">
                          <a:solidFill>
                            <a:srgbClr val="000000"/>
                          </a:solidFill>
                          <a:effectLst/>
                          <a:latin typeface="+mn-lt"/>
                          <a:ea typeface="Times New Roman"/>
                          <a:cs typeface="Times New Roman"/>
                        </a:rPr>
                        <a:t>Responde a preguntas que requieren que el estudiante describa determinadas partes del cuento que tienen ilustraciones (Señalar y mostrar).</a:t>
                      </a:r>
                      <a:r>
                        <a:rPr lang="es-ES" sz="900" b="0" baseline="0" noProof="0" dirty="0" smtClean="0">
                          <a:solidFill>
                            <a:srgbClr val="000000"/>
                          </a:solidFill>
                          <a:effectLst/>
                          <a:latin typeface="+mn-lt"/>
                          <a:ea typeface="Times New Roman"/>
                          <a:cs typeface="Times New Roman"/>
                        </a:rPr>
                        <a:t> </a:t>
                      </a:r>
                      <a:r>
                        <a:rPr lang="es-ES" sz="900" b="0" noProof="0" dirty="0" smtClean="0">
                          <a:solidFill>
                            <a:srgbClr val="000000"/>
                          </a:solidFill>
                          <a:effectLst/>
                          <a:latin typeface="+mn-lt"/>
                          <a:ea typeface="Times New Roman"/>
                          <a:cs typeface="Times New Roman"/>
                        </a:rPr>
                        <a:t>DOK-1</a:t>
                      </a:r>
                      <a:r>
                        <a:rPr lang="es-ES" sz="900" b="0" baseline="0" noProof="0" dirty="0" smtClean="0">
                          <a:solidFill>
                            <a:srgbClr val="000000"/>
                          </a:solidFill>
                          <a:effectLst/>
                          <a:latin typeface="+mn-lt"/>
                          <a:ea typeface="Times New Roman"/>
                          <a:cs typeface="Times New Roman"/>
                        </a:rPr>
                        <a:t> Cf</a:t>
                      </a:r>
                      <a:endParaRPr lang="es-ES" sz="900" b="0"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b="0" noProof="0" dirty="0" smtClean="0">
                          <a:solidFill>
                            <a:srgbClr val="000000"/>
                          </a:solidFill>
                          <a:effectLst/>
                          <a:latin typeface="+mn-lt"/>
                          <a:ea typeface="Calibri"/>
                          <a:cs typeface="Times New Roman"/>
                        </a:rPr>
                        <a:t>RL.K.7  ¿Qué dibujo va con la tarta de cumpleaños de Julia? Pastel tradicional</a:t>
                      </a:r>
                      <a:r>
                        <a:rPr lang="es-ES" sz="1000" b="0" baseline="0" noProof="0" dirty="0" smtClean="0">
                          <a:solidFill>
                            <a:srgbClr val="000000"/>
                          </a:solidFill>
                          <a:effectLst/>
                          <a:latin typeface="+mn-lt"/>
                          <a:ea typeface="Calibri"/>
                          <a:cs typeface="Times New Roman"/>
                        </a:rPr>
                        <a:t>______            </a:t>
                      </a:r>
                      <a:r>
                        <a:rPr lang="es-ES" sz="1000" b="1" baseline="0" noProof="0" dirty="0" smtClean="0">
                          <a:solidFill>
                            <a:srgbClr val="000000"/>
                          </a:solidFill>
                          <a:effectLst/>
                          <a:latin typeface="+mn-lt"/>
                          <a:ea typeface="Calibri"/>
                          <a:cs typeface="Times New Roman"/>
                        </a:rPr>
                        <a:t>Tarta rusa</a:t>
                      </a:r>
                      <a:r>
                        <a:rPr lang="es-ES" sz="1000" b="0" baseline="0" noProof="0" dirty="0" smtClean="0">
                          <a:solidFill>
                            <a:srgbClr val="000000"/>
                          </a:solidFill>
                          <a:effectLst/>
                          <a:latin typeface="+mn-lt"/>
                          <a:ea typeface="Calibri"/>
                          <a:cs typeface="Times New Roman"/>
                        </a:rPr>
                        <a:t>________</a:t>
                      </a:r>
                      <a:endParaRPr lang="es-ES" sz="1000" b="0" noProof="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0" noProof="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84787">
                <a:tc>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noProof="0" dirty="0" smtClean="0">
                          <a:effectLst/>
                          <a:latin typeface="+mn-lt"/>
                          <a:ea typeface="Calibri"/>
                          <a:cs typeface="Helvetica"/>
                        </a:rPr>
                        <a:t>Explica  qué</a:t>
                      </a:r>
                      <a:r>
                        <a:rPr lang="es-ES" sz="900" b="0" baseline="0" noProof="0" dirty="0" smtClean="0">
                          <a:effectLst/>
                          <a:latin typeface="+mn-lt"/>
                          <a:ea typeface="Calibri"/>
                          <a:cs typeface="Helvetica"/>
                        </a:rPr>
                        <a:t> </a:t>
                      </a:r>
                      <a:r>
                        <a:rPr lang="es-ES" sz="900" b="0" noProof="0" dirty="0" smtClean="0">
                          <a:effectLst/>
                          <a:latin typeface="+mn-lt"/>
                          <a:ea typeface="Calibri"/>
                          <a:cs typeface="Helvetica"/>
                        </a:rPr>
                        <a:t>está sucediendo con</a:t>
                      </a:r>
                      <a:r>
                        <a:rPr lang="es-ES" sz="900" b="0" baseline="0" noProof="0" dirty="0" smtClean="0">
                          <a:effectLst/>
                          <a:latin typeface="+mn-lt"/>
                          <a:ea typeface="Calibri"/>
                          <a:cs typeface="Helvetica"/>
                        </a:rPr>
                        <a:t> tan sólo mirar las imágenes</a:t>
                      </a:r>
                      <a:r>
                        <a:rPr lang="es-ES" sz="900" b="0" noProof="0" dirty="0" smtClean="0">
                          <a:effectLst/>
                          <a:latin typeface="+mn-lt"/>
                          <a:ea typeface="Calibri"/>
                          <a:cs typeface="Helvetica"/>
                        </a:rPr>
                        <a:t>. Especifica qué ilustraciones muestran detalles sobre momentos específicos del cuento.</a:t>
                      </a:r>
                      <a:r>
                        <a:rPr lang="es-ES" sz="900" b="0" baseline="0" noProof="0" dirty="0" smtClean="0">
                          <a:effectLst/>
                          <a:latin typeface="+mn-lt"/>
                          <a:ea typeface="Calibri"/>
                          <a:cs typeface="Helvetica"/>
                        </a:rPr>
                        <a:t> </a:t>
                      </a:r>
                      <a:r>
                        <a:rPr lang="es-ES" sz="900" b="0" noProof="0" dirty="0" smtClean="0">
                          <a:effectLst/>
                          <a:latin typeface="+mn-lt"/>
                          <a:ea typeface="Calibri"/>
                          <a:cs typeface="Helvetica"/>
                        </a:rPr>
                        <a:t>DOK-2 Ch</a:t>
                      </a:r>
                    </a:p>
                    <a:p>
                      <a:pPr marL="0" marR="0" indent="0" algn="l" defTabSz="966612" rtl="0" eaLnBrk="1" fontAlgn="auto" latinLnBrk="0" hangingPunct="1">
                        <a:lnSpc>
                          <a:spcPct val="100000"/>
                        </a:lnSpc>
                        <a:spcBef>
                          <a:spcPts val="0"/>
                        </a:spcBef>
                        <a:spcAft>
                          <a:spcPts val="0"/>
                        </a:spcAft>
                        <a:buClrTx/>
                        <a:buSzTx/>
                        <a:buFontTx/>
                        <a:buNone/>
                        <a:tabLst/>
                        <a:defRPr/>
                      </a:pPr>
                      <a:r>
                        <a:rPr lang="es-ES" sz="1000" b="0" noProof="0" dirty="0" smtClean="0">
                          <a:effectLst/>
                          <a:latin typeface="+mn-lt"/>
                          <a:ea typeface="Calibri"/>
                          <a:cs typeface="Helvetica"/>
                        </a:rPr>
                        <a:t>RL.K.7  ¿Qué dice el cuento acerca de las muñecas rusas? </a:t>
                      </a:r>
                      <a:r>
                        <a:rPr lang="es-ES" sz="1000" b="1" kern="1200" baseline="0" noProof="0" dirty="0" smtClean="0">
                          <a:solidFill>
                            <a:schemeClr val="tx1"/>
                          </a:solidFill>
                          <a:effectLst>
                            <a:outerShdw blurRad="38100" dist="38100" dir="2700000" algn="tl">
                              <a:srgbClr val="000000">
                                <a:alpha val="43137"/>
                              </a:srgbClr>
                            </a:outerShdw>
                          </a:effectLst>
                          <a:latin typeface="+mn-lt"/>
                          <a:ea typeface="Calibri"/>
                          <a:cs typeface="Helvetica"/>
                        </a:rPr>
                        <a:t>Ellas encajan </a:t>
                      </a:r>
                      <a:r>
                        <a:rPr lang="es-ES" sz="1000" b="1" baseline="0" noProof="0" dirty="0" smtClean="0">
                          <a:effectLst>
                            <a:outerShdw blurRad="38100" dist="38100" dir="2700000" algn="tl">
                              <a:srgbClr val="000000">
                                <a:alpha val="43137"/>
                              </a:srgbClr>
                            </a:outerShdw>
                          </a:effectLst>
                          <a:latin typeface="+mn-lt"/>
                          <a:ea typeface="Calibri"/>
                          <a:cs typeface="Helvetica"/>
                        </a:rPr>
                        <a:t>una dentro de la otra.</a:t>
                      </a:r>
                      <a:endParaRPr lang="es-ES"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066">
                <a:tc>
                  <a:txBody>
                    <a:bodyPr/>
                    <a:lstStyle/>
                    <a:p>
                      <a:pPr algn="ctr"/>
                      <a:r>
                        <a:rPr lang="en-US" sz="1300" b="1" dirty="0" smtClean="0"/>
                        <a:t>7</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1000" b="1" i="1" noProof="0" dirty="0" smtClean="0">
                          <a:effectLst>
                            <a:outerShdw blurRad="38100" dist="38100" dir="2700000" algn="tl">
                              <a:srgbClr val="000000">
                                <a:alpha val="43137"/>
                              </a:srgbClr>
                            </a:outerShdw>
                          </a:effectLst>
                          <a:latin typeface="+mn-lt"/>
                          <a:ea typeface="Calibri"/>
                          <a:cs typeface="Times New Roman"/>
                        </a:rPr>
                        <a:t>Respuesta</a:t>
                      </a:r>
                      <a:r>
                        <a:rPr lang="es-ES" sz="1000" b="1" i="1" baseline="0" noProof="0" dirty="0" smtClean="0">
                          <a:effectLst>
                            <a:outerShdw blurRad="38100" dist="38100" dir="2700000" algn="tl">
                              <a:srgbClr val="000000">
                                <a:alpha val="43137"/>
                              </a:srgbClr>
                            </a:outerShdw>
                          </a:effectLst>
                          <a:latin typeface="+mn-lt"/>
                          <a:ea typeface="Calibri"/>
                          <a:cs typeface="Times New Roman"/>
                        </a:rPr>
                        <a:t> construida </a:t>
                      </a:r>
                      <a:r>
                        <a:rPr lang="es-ES" sz="1000" b="1" i="1" noProof="0" dirty="0" smtClean="0">
                          <a:effectLst>
                            <a:outerShdw blurRad="38100" dist="38100" dir="2700000" algn="tl">
                              <a:srgbClr val="000000">
                                <a:alpha val="43137"/>
                              </a:srgbClr>
                            </a:outerShdw>
                          </a:effectLst>
                          <a:latin typeface="+mn-lt"/>
                          <a:ea typeface="Calibri"/>
                          <a:cs typeface="Times New Roman"/>
                        </a:rPr>
                        <a:t>DOK-2</a:t>
                      </a:r>
                      <a:r>
                        <a:rPr lang="es-ES" sz="1000" b="1" i="1" baseline="0" noProof="0" dirty="0" smtClean="0">
                          <a:effectLst>
                            <a:outerShdw blurRad="38100" dist="38100" dir="2700000" algn="tl">
                              <a:srgbClr val="000000">
                                <a:alpha val="43137"/>
                              </a:srgbClr>
                            </a:outerShdw>
                          </a:effectLst>
                          <a:latin typeface="+mn-lt"/>
                          <a:ea typeface="Calibri"/>
                          <a:cs typeface="Times New Roman"/>
                        </a:rPr>
                        <a:t> Cl</a:t>
                      </a:r>
                      <a:endParaRPr lang="es-ES" sz="1000" b="1" i="1" noProof="0" dirty="0" smtClean="0">
                        <a:effectLst>
                          <a:outerShdw blurRad="38100" dist="38100" dir="2700000" algn="tl">
                            <a:srgbClr val="000000">
                              <a:alpha val="43137"/>
                            </a:srgbClr>
                          </a:outerShdw>
                        </a:effectLst>
                        <a:latin typeface="+mn-lt"/>
                        <a:ea typeface="Calibri"/>
                        <a:cs typeface="Times New Roman"/>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b="1" i="1" kern="1200" noProof="0" dirty="0" smtClean="0">
                          <a:solidFill>
                            <a:schemeClr val="tx1"/>
                          </a:solidFill>
                          <a:effectLst>
                            <a:outerShdw blurRad="38100" dist="38100" dir="2700000" algn="tl">
                              <a:srgbClr val="000000">
                                <a:alpha val="43137"/>
                              </a:srgbClr>
                            </a:outerShdw>
                          </a:effectLst>
                          <a:latin typeface="+mn-lt"/>
                          <a:ea typeface="Calibri"/>
                          <a:cs typeface="Times New Roman"/>
                        </a:rPr>
                        <a:t>RI.K.6</a:t>
                      </a:r>
                      <a:r>
                        <a:rPr lang="es-ES" sz="1000" b="0" noProof="0" dirty="0" smtClean="0">
                          <a:solidFill>
                            <a:schemeClr val="tx1"/>
                          </a:solidFill>
                          <a:effectLst/>
                          <a:latin typeface="+mn-lt"/>
                          <a:ea typeface="Calibri"/>
                          <a:cs typeface="Times New Roman"/>
                        </a:rPr>
                        <a:t>  </a:t>
                      </a:r>
                      <a:r>
                        <a:rPr lang="es-ES" sz="1000" b="0" noProof="0" dirty="0" smtClean="0">
                          <a:effectLst/>
                          <a:latin typeface="+mn-lt"/>
                          <a:ea typeface="Calibri"/>
                          <a:cs typeface="Times New Roman"/>
                        </a:rPr>
                        <a:t> Pregunta: </a:t>
                      </a:r>
                      <a:r>
                        <a:rPr lang="es-419" sz="1000" b="0" noProof="0" dirty="0" smtClean="0">
                          <a:effectLst/>
                          <a:latin typeface="+mn-lt"/>
                          <a:ea typeface="Calibri"/>
                          <a:cs typeface="Times New Roman"/>
                        </a:rPr>
                        <a:t>Cuéntanos cómo es una fiesta de cumpleaños rusa. ¿Qué aprendiste del cuento y las fotos?</a:t>
                      </a:r>
                    </a:p>
                    <a:p>
                      <a:pPr marL="0" marR="0" indent="0" algn="l" defTabSz="966612" rtl="0" eaLnBrk="1" fontAlgn="auto" latinLnBrk="0" hangingPunct="1">
                        <a:lnSpc>
                          <a:spcPct val="100000"/>
                        </a:lnSpc>
                        <a:spcBef>
                          <a:spcPts val="0"/>
                        </a:spcBef>
                        <a:spcAft>
                          <a:spcPts val="0"/>
                        </a:spcAft>
                        <a:buClrTx/>
                        <a:buSzTx/>
                        <a:buFontTx/>
                        <a:buNone/>
                        <a:tabLst/>
                        <a:defRPr/>
                      </a:pPr>
                      <a:r>
                        <a:rPr lang="es-ES" sz="1000" b="0" noProof="0" dirty="0" smtClean="0">
                          <a:effectLst/>
                          <a:latin typeface="+mn-lt"/>
                          <a:ea typeface="Calibri"/>
                          <a:cs typeface="Times New Roman"/>
                        </a:rPr>
                        <a:t>Puntos:    2___   1____   0_____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0" noProof="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13">
                <a:tc gridSpan="15">
                  <a:txBody>
                    <a:bodyPr/>
                    <a:lstStyle/>
                    <a:p>
                      <a:r>
                        <a:rPr lang="x-none" sz="1100" b="1" baseline="0" noProof="0" dirty="0" smtClean="0"/>
                        <a:t>Pasajes informativos:  </a:t>
                      </a:r>
                      <a:r>
                        <a:rPr lang="x-none" sz="1100" b="1" i="1" u="sng" baseline="0" noProof="0" dirty="0" smtClean="0"/>
                        <a:t>Las partes de un libro </a:t>
                      </a:r>
                      <a:r>
                        <a:rPr lang="x-none" sz="1100" b="0" baseline="0" noProof="0" dirty="0" smtClean="0"/>
                        <a:t>y </a:t>
                      </a:r>
                      <a:r>
                        <a:rPr lang="x-none" sz="1100" b="1" i="1" u="sng" baseline="0" noProof="0" dirty="0" smtClean="0"/>
                        <a:t>Una piñata</a:t>
                      </a:r>
                      <a:endParaRPr lang="x-none" sz="1100" b="1" i="1" u="sng" noProof="0" dirty="0">
                        <a:solidFill>
                          <a:schemeClr val="tx1"/>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tc hMerge="1">
                  <a:txBody>
                    <a:bodyPr/>
                    <a:lstStyle/>
                    <a:p>
                      <a:endParaRPr lang="es-419"/>
                    </a:p>
                  </a:txBody>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200" b="1" dirty="0">
                        <a:solidFill>
                          <a:srgbClr val="FF0000"/>
                        </a:solidFill>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13066">
                <a:tc>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r>
                        <a:rPr lang="es-ES" sz="1000" b="0" kern="1200" noProof="0" dirty="0" smtClean="0">
                          <a:solidFill>
                            <a:schemeClr val="tx1"/>
                          </a:solidFill>
                          <a:effectLst/>
                          <a:latin typeface="+mn-lt"/>
                          <a:ea typeface="Calibri"/>
                          <a:cs typeface="Helvetica"/>
                        </a:rPr>
                        <a:t>PASAJE:  </a:t>
                      </a:r>
                      <a:r>
                        <a:rPr lang="es-ES" sz="1000" b="1" i="1" u="sng" kern="1200" noProof="0" dirty="0" smtClean="0">
                          <a:solidFill>
                            <a:schemeClr val="tx1"/>
                          </a:solidFill>
                          <a:effectLst/>
                          <a:latin typeface="+mn-lt"/>
                          <a:ea typeface="Calibri"/>
                          <a:cs typeface="Helvetica"/>
                        </a:rPr>
                        <a:t>PARTES DE UN LIBRO </a:t>
                      </a:r>
                      <a:r>
                        <a:rPr lang="es-ES" sz="900" b="0" kern="1200" noProof="0" dirty="0" smtClean="0">
                          <a:solidFill>
                            <a:schemeClr val="tx1"/>
                          </a:solidFill>
                          <a:effectLst/>
                          <a:latin typeface="+mn-lt"/>
                          <a:ea typeface="Calibri"/>
                          <a:cs typeface="Helvetica"/>
                        </a:rPr>
                        <a:t>#8 - 10</a:t>
                      </a:r>
                    </a:p>
                    <a:p>
                      <a:r>
                        <a:rPr lang="es-ES" sz="900" b="0" kern="1200" noProof="0" dirty="0" smtClean="0">
                          <a:solidFill>
                            <a:schemeClr val="tx1"/>
                          </a:solidFill>
                          <a:effectLst/>
                          <a:latin typeface="+mn-lt"/>
                          <a:ea typeface="Calibri"/>
                          <a:cs typeface="Helvetica"/>
                        </a:rPr>
                        <a:t>Encuentra la portada, la contraportada y la página del título de un libro que se haya demostrado en clase (para cada concepto).DOK-1 </a:t>
                      </a:r>
                      <a:r>
                        <a:rPr lang="es-ES" sz="900" b="0" kern="1200" noProof="0" dirty="0" err="1" smtClean="0">
                          <a:solidFill>
                            <a:schemeClr val="tx1"/>
                          </a:solidFill>
                          <a:effectLst/>
                          <a:latin typeface="+mn-lt"/>
                          <a:ea typeface="Calibri"/>
                          <a:cs typeface="Helvetica"/>
                        </a:rPr>
                        <a:t>Ka</a:t>
                      </a:r>
                      <a:r>
                        <a:rPr lang="es-ES" sz="900" b="0" kern="1200" noProof="0" dirty="0" smtClean="0">
                          <a:solidFill>
                            <a:schemeClr val="tx1"/>
                          </a:solidFill>
                          <a:effectLst/>
                          <a:latin typeface="+mn-lt"/>
                          <a:ea typeface="Calibri"/>
                          <a:cs typeface="Helvetica"/>
                        </a:rPr>
                        <a:t>     RI.K.5  </a:t>
                      </a:r>
                      <a:r>
                        <a:rPr lang="es-ES" sz="1000" b="0" kern="1200" noProof="0" dirty="0" smtClean="0">
                          <a:solidFill>
                            <a:schemeClr val="tx1"/>
                          </a:solidFill>
                          <a:effectLst/>
                          <a:latin typeface="+mn-lt"/>
                          <a:ea typeface="Calibri"/>
                          <a:cs typeface="Helvetica"/>
                        </a:rPr>
                        <a:t>Haz un círculo alrededor</a:t>
                      </a:r>
                      <a:r>
                        <a:rPr lang="es-ES" sz="1000" b="0" kern="1200" baseline="0" noProof="0" dirty="0" smtClean="0">
                          <a:solidFill>
                            <a:schemeClr val="tx1"/>
                          </a:solidFill>
                          <a:effectLst/>
                          <a:latin typeface="+mn-lt"/>
                          <a:ea typeface="Calibri"/>
                          <a:cs typeface="Helvetica"/>
                        </a:rPr>
                        <a:t> de</a:t>
                      </a:r>
                      <a:r>
                        <a:rPr lang="es-ES" sz="1000" b="0" kern="1200" noProof="0" dirty="0" smtClean="0">
                          <a:solidFill>
                            <a:schemeClr val="tx1"/>
                          </a:solidFill>
                          <a:effectLst/>
                          <a:latin typeface="+mn-lt"/>
                          <a:ea typeface="Calibri"/>
                          <a:cs typeface="Helvetica"/>
                        </a:rPr>
                        <a:t> la imagen que muestra la contraportada de un libro. </a:t>
                      </a:r>
                      <a:r>
                        <a:rPr lang="es-ES" sz="1000" b="1" kern="1200" baseline="0" noProof="0" dirty="0" smtClean="0">
                          <a:solidFill>
                            <a:schemeClr val="tx1"/>
                          </a:solidFill>
                          <a:effectLst>
                            <a:outerShdw blurRad="38100" dist="38100" dir="2700000" algn="tl">
                              <a:srgbClr val="000000">
                                <a:alpha val="43137"/>
                              </a:srgbClr>
                            </a:outerShdw>
                          </a:effectLst>
                          <a:latin typeface="+mn-lt"/>
                          <a:ea typeface="+mn-ea"/>
                          <a:cs typeface="+mn-cs"/>
                        </a:rPr>
                        <a:t> contraportada</a:t>
                      </a:r>
                      <a:r>
                        <a:rPr lang="es-ES" sz="1000" b="0" kern="1200" noProof="0" dirty="0" smtClean="0">
                          <a:solidFill>
                            <a:schemeClr val="tx1"/>
                          </a:solidFill>
                          <a:effectLst/>
                          <a:latin typeface="+mn-lt"/>
                          <a:ea typeface="Calibri"/>
                          <a:cs typeface="Helvetica"/>
                        </a:rPr>
                        <a:t>_____   abre el libro______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s-ES" sz="1000" b="0" u="none" kern="1200" noProof="0" dirty="0" smtClean="0">
                        <a:solidFill>
                          <a:schemeClr val="tx1"/>
                        </a:solidFill>
                        <a:effectLst/>
                        <a:latin typeface="+mn-lt"/>
                        <a:ea typeface="+mn-ea"/>
                        <a:cs typeface="+mn-cs"/>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00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57530">
                <a:tc>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ES" sz="900" b="0" noProof="0" dirty="0" smtClean="0">
                          <a:latin typeface="+mn-lt"/>
                          <a:ea typeface="Calibri"/>
                          <a:cs typeface="Helvetica"/>
                        </a:rPr>
                        <a:t>Responde a preguntas que requieren que los estudiantes miren la portada</a:t>
                      </a:r>
                      <a:r>
                        <a:rPr lang="es-ES" sz="900" b="0" baseline="0" noProof="0" dirty="0" smtClean="0">
                          <a:latin typeface="+mn-lt"/>
                          <a:ea typeface="Calibri"/>
                          <a:cs typeface="Helvetica"/>
                        </a:rPr>
                        <a:t> y contraportada,</a:t>
                      </a:r>
                      <a:r>
                        <a:rPr lang="es-ES" sz="900" b="0" noProof="0" dirty="0" smtClean="0">
                          <a:latin typeface="+mn-lt"/>
                          <a:ea typeface="Calibri"/>
                          <a:cs typeface="Helvetica"/>
                        </a:rPr>
                        <a:t> el título y páginas específicas en un libro. DOK-1</a:t>
                      </a:r>
                      <a:r>
                        <a:rPr lang="es-ES" sz="900" b="0" baseline="0" noProof="0" dirty="0" smtClean="0">
                          <a:latin typeface="+mn-lt"/>
                          <a:ea typeface="Calibri"/>
                          <a:cs typeface="Helvetica"/>
                        </a:rPr>
                        <a:t> Cf</a:t>
                      </a:r>
                      <a:endParaRPr lang="es-ES" sz="900" b="0" noProof="0" dirty="0" smtClean="0">
                        <a:latin typeface="+mn-lt"/>
                        <a:ea typeface="Calibri"/>
                        <a:cs typeface="Helvetica"/>
                      </a:endParaRPr>
                    </a:p>
                    <a:p>
                      <a:pPr marL="0" marR="0" indent="0" algn="l" defTabSz="966612" rtl="0" eaLnBrk="1" fontAlgn="auto" latinLnBrk="0" hangingPunct="1">
                        <a:lnSpc>
                          <a:spcPct val="100000"/>
                        </a:lnSpc>
                        <a:spcBef>
                          <a:spcPts val="0"/>
                        </a:spcBef>
                        <a:spcAft>
                          <a:spcPts val="0"/>
                        </a:spcAft>
                        <a:buClrTx/>
                        <a:buSzTx/>
                        <a:buFontTx/>
                        <a:buNone/>
                        <a:tabLst/>
                        <a:defRPr/>
                      </a:pPr>
                      <a:r>
                        <a:rPr lang="es-ES" sz="1000" noProof="0" dirty="0" smtClean="0"/>
                        <a:t>RI.K.6 ¿Qué nos dice la portada </a:t>
                      </a:r>
                      <a:r>
                        <a:rPr lang="es-ES" sz="1000" baseline="0" noProof="0" dirty="0" smtClean="0"/>
                        <a:t>de este libro  acerca de lo que tratará el libro?   </a:t>
                      </a:r>
                      <a:r>
                        <a:rPr lang="es-ES" sz="1000" b="1" baseline="0" noProof="0" dirty="0" smtClean="0">
                          <a:effectLst>
                            <a:outerShdw blurRad="38100" dist="38100" dir="2700000" algn="tl">
                              <a:srgbClr val="000000">
                                <a:alpha val="43137"/>
                              </a:srgbClr>
                            </a:outerShdw>
                          </a:effectLst>
                        </a:rPr>
                        <a:t>pingüino </a:t>
                      </a:r>
                      <a:r>
                        <a:rPr lang="es-ES" sz="1000" baseline="0" noProof="0" dirty="0" smtClean="0"/>
                        <a:t>_____    delfín_____</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s-ES" sz="1000" baseline="0" noProof="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aseline="0" dirty="0" smtClean="0"/>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457326">
                <a:tc>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algn="l">
                        <a:lnSpc>
                          <a:spcPct val="115000"/>
                        </a:lnSpc>
                        <a:spcBef>
                          <a:spcPts val="0"/>
                        </a:spcBef>
                        <a:spcAft>
                          <a:spcPts val="0"/>
                        </a:spcAft>
                      </a:pPr>
                      <a:r>
                        <a:rPr lang="es-ES" sz="900" b="0" noProof="0" dirty="0" smtClean="0">
                          <a:solidFill>
                            <a:srgbClr val="000000"/>
                          </a:solidFill>
                          <a:effectLst/>
                          <a:latin typeface="+mn-lt"/>
                          <a:ea typeface="Times New Roman"/>
                          <a:cs typeface="Times New Roman"/>
                        </a:rPr>
                        <a:t>Responde a preguntas que requieren explicar los roles del autor y del ilustrador en un</a:t>
                      </a:r>
                      <a:r>
                        <a:rPr lang="es-ES" sz="900" b="0" baseline="0" noProof="0" dirty="0" smtClean="0">
                          <a:solidFill>
                            <a:srgbClr val="000000"/>
                          </a:solidFill>
                          <a:effectLst/>
                          <a:latin typeface="+mn-lt"/>
                          <a:ea typeface="Times New Roman"/>
                          <a:cs typeface="Times New Roman"/>
                        </a:rPr>
                        <a:t> cuento</a:t>
                      </a:r>
                      <a:r>
                        <a:rPr lang="es-ES" sz="900" b="0" noProof="0" dirty="0" smtClean="0">
                          <a:solidFill>
                            <a:srgbClr val="000000"/>
                          </a:solidFill>
                          <a:effectLst/>
                          <a:latin typeface="+mn-lt"/>
                          <a:ea typeface="Times New Roman"/>
                          <a:cs typeface="Times New Roman"/>
                        </a:rPr>
                        <a:t>.</a:t>
                      </a:r>
                      <a:r>
                        <a:rPr lang="es-ES" sz="900" b="0" baseline="0" noProof="0" dirty="0" smtClean="0">
                          <a:solidFill>
                            <a:srgbClr val="000000"/>
                          </a:solidFill>
                          <a:effectLst/>
                          <a:latin typeface="+mn-lt"/>
                          <a:ea typeface="Times New Roman"/>
                          <a:cs typeface="Times New Roman"/>
                        </a:rPr>
                        <a:t> </a:t>
                      </a:r>
                      <a:r>
                        <a:rPr lang="es-ES" sz="900" b="0" noProof="0" dirty="0" smtClean="0">
                          <a:solidFill>
                            <a:srgbClr val="000000"/>
                          </a:solidFill>
                          <a:effectLst/>
                          <a:latin typeface="+mn-lt"/>
                          <a:ea typeface="Times New Roman"/>
                          <a:cs typeface="Times New Roman"/>
                        </a:rPr>
                        <a:t>DOK-1</a:t>
                      </a:r>
                      <a:r>
                        <a:rPr lang="es-ES" sz="900" b="0" baseline="0" noProof="0" dirty="0" smtClean="0">
                          <a:solidFill>
                            <a:srgbClr val="000000"/>
                          </a:solidFill>
                          <a:effectLst/>
                          <a:latin typeface="+mn-lt"/>
                          <a:ea typeface="Times New Roman"/>
                          <a:cs typeface="Times New Roman"/>
                        </a:rPr>
                        <a:t> Cf</a:t>
                      </a:r>
                      <a:endParaRPr lang="es-ES" sz="900" b="0" noProof="0" dirty="0" smtClean="0">
                        <a:solidFill>
                          <a:srgbClr val="000000"/>
                        </a:solidFill>
                        <a:effectLst/>
                        <a:latin typeface="+mn-lt"/>
                        <a:ea typeface="Times New Roman"/>
                        <a:cs typeface="Times New Roman"/>
                      </a:endParaRPr>
                    </a:p>
                    <a:p>
                      <a:pPr marL="0" marR="0" algn="l">
                        <a:lnSpc>
                          <a:spcPct val="115000"/>
                        </a:lnSpc>
                        <a:spcBef>
                          <a:spcPts val="0"/>
                        </a:spcBef>
                        <a:spcAft>
                          <a:spcPts val="0"/>
                        </a:spcAft>
                      </a:pPr>
                      <a:r>
                        <a:rPr lang="es-ES" sz="1000" noProof="0" dirty="0" smtClean="0">
                          <a:latin typeface="+mn-lt"/>
                          <a:ea typeface="Calibri"/>
                          <a:cs typeface="Helvetica"/>
                        </a:rPr>
                        <a:t>RI.K.6 </a:t>
                      </a:r>
                      <a:r>
                        <a:rPr lang="es-ES" sz="1000" baseline="0" noProof="0" dirty="0" smtClean="0">
                          <a:latin typeface="+mn-lt"/>
                          <a:ea typeface="Calibri"/>
                          <a:cs typeface="Helvetica"/>
                        </a:rPr>
                        <a:t>Haz un círculo alrededor de la imagen que muestra lo que un autor hace.  </a:t>
                      </a:r>
                      <a:r>
                        <a:rPr lang="es-ES" sz="1000" b="0" baseline="0" noProof="0" dirty="0" smtClean="0">
                          <a:effectLst/>
                          <a:latin typeface="+mn-lt"/>
                          <a:ea typeface="Calibri"/>
                          <a:cs typeface="Helvetica"/>
                        </a:rPr>
                        <a:t>niño coloreando</a:t>
                      </a:r>
                      <a:r>
                        <a:rPr lang="es-ES" sz="1000" b="0" noProof="0" dirty="0" smtClean="0">
                          <a:effectLst/>
                          <a:latin typeface="+mn-lt"/>
                          <a:ea typeface="Calibri"/>
                          <a:cs typeface="Helvetica"/>
                        </a:rPr>
                        <a:t> ____</a:t>
                      </a:r>
                      <a:r>
                        <a:rPr lang="es-ES" sz="1000" b="0" baseline="0" noProof="0" dirty="0" smtClean="0">
                          <a:effectLst/>
                          <a:latin typeface="+mn-lt"/>
                          <a:ea typeface="Calibri"/>
                          <a:cs typeface="Helvetica"/>
                        </a:rPr>
                        <a:t> </a:t>
                      </a:r>
                      <a:r>
                        <a:rPr lang="es-ES" sz="1000" b="1" noProof="0" dirty="0" smtClean="0">
                          <a:effectLst>
                            <a:outerShdw blurRad="38100" dist="38100" dir="2700000" algn="tl">
                              <a:srgbClr val="000000">
                                <a:alpha val="43137"/>
                              </a:srgbClr>
                            </a:outerShdw>
                          </a:effectLst>
                          <a:latin typeface="+mn-lt"/>
                          <a:ea typeface="Calibri"/>
                          <a:cs typeface="Helvetica"/>
                        </a:rPr>
                        <a:t>niño</a:t>
                      </a:r>
                      <a:r>
                        <a:rPr lang="es-ES" sz="1000" b="1" baseline="0" noProof="0" dirty="0" smtClean="0">
                          <a:effectLst>
                            <a:outerShdw blurRad="38100" dist="38100" dir="2700000" algn="tl">
                              <a:srgbClr val="000000">
                                <a:alpha val="43137"/>
                              </a:srgbClr>
                            </a:outerShdw>
                          </a:effectLst>
                          <a:latin typeface="+mn-lt"/>
                          <a:ea typeface="Calibri"/>
                          <a:cs typeface="Helvetica"/>
                        </a:rPr>
                        <a:t> escribiendo _____</a:t>
                      </a:r>
                      <a:endParaRPr lang="es-ES" sz="1000" noProof="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algn="l">
                        <a:lnSpc>
                          <a:spcPct val="115000"/>
                        </a:lnSpc>
                        <a:spcBef>
                          <a:spcPts val="0"/>
                        </a:spcBef>
                        <a:spcAft>
                          <a:spcPts val="0"/>
                        </a:spcAft>
                      </a:pPr>
                      <a:endParaRPr lang="es-ES" sz="1000" noProof="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algn="l">
                        <a:lnSpc>
                          <a:spcPct val="115000"/>
                        </a:lnSpc>
                        <a:spcBef>
                          <a:spcPts val="0"/>
                        </a:spcBef>
                        <a:spcAft>
                          <a:spcPts val="0"/>
                        </a:spcAft>
                      </a:pPr>
                      <a:endParaRPr lang="en-US" sz="1000" dirty="0">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50889">
                <a:tc>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1000" b="1" noProof="0" dirty="0" smtClean="0">
                          <a:effectLst/>
                          <a:latin typeface="+mn-lt"/>
                          <a:ea typeface="Calibri"/>
                          <a:cs typeface="Helvetica"/>
                        </a:rPr>
                        <a:t>PASAJE: </a:t>
                      </a:r>
                      <a:r>
                        <a:rPr lang="es-ES" sz="1000" b="1" i="1" u="sng" baseline="0" noProof="0" dirty="0" smtClean="0">
                          <a:solidFill>
                            <a:srgbClr val="000000"/>
                          </a:solidFill>
                          <a:effectLst/>
                          <a:latin typeface="+mn-lt"/>
                          <a:ea typeface="Times New Roman"/>
                          <a:cs typeface="Times New Roman"/>
                        </a:rPr>
                        <a:t>UNA PIÑATA</a:t>
                      </a:r>
                      <a:r>
                        <a:rPr lang="es-ES" sz="1000" b="1" u="sng" baseline="0" noProof="0" dirty="0" smtClean="0">
                          <a:solidFill>
                            <a:srgbClr val="000000"/>
                          </a:solidFill>
                          <a:effectLst/>
                          <a:latin typeface="+mn-lt"/>
                          <a:ea typeface="Times New Roman"/>
                          <a:cs typeface="Times New Roman"/>
                        </a:rPr>
                        <a:t> </a:t>
                      </a:r>
                      <a:r>
                        <a:rPr lang="es-ES" sz="1000" b="1" baseline="0" noProof="0" dirty="0" smtClean="0">
                          <a:solidFill>
                            <a:srgbClr val="000000"/>
                          </a:solidFill>
                          <a:effectLst/>
                          <a:latin typeface="+mn-lt"/>
                          <a:ea typeface="Times New Roman"/>
                          <a:cs typeface="Times New Roman"/>
                        </a:rPr>
                        <a:t># 11 - 14</a:t>
                      </a:r>
                      <a:endParaRPr lang="es-ES" sz="1000" b="1" noProof="0" dirty="0" smtClean="0">
                        <a:solidFill>
                          <a:srgbClr val="000000"/>
                        </a:solidFill>
                        <a:effectLst/>
                        <a:latin typeface="+mn-lt"/>
                        <a:ea typeface="Times New Roman"/>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s-ES" sz="900" b="0" noProof="0" dirty="0" smtClean="0">
                          <a:solidFill>
                            <a:srgbClr val="000000"/>
                          </a:solidFill>
                          <a:effectLst/>
                          <a:latin typeface="+mn-lt"/>
                          <a:ea typeface="Times New Roman"/>
                          <a:cs typeface="Times New Roman"/>
                        </a:rPr>
                        <a:t>Localiza información o ideas presentadas en el texto por el ilustrador.</a:t>
                      </a:r>
                      <a:r>
                        <a:rPr lang="es-ES" sz="900" b="0" baseline="0" noProof="0" dirty="0" smtClean="0">
                          <a:solidFill>
                            <a:srgbClr val="000000"/>
                          </a:solidFill>
                          <a:effectLst/>
                          <a:latin typeface="+mn-lt"/>
                          <a:ea typeface="Times New Roman"/>
                          <a:cs typeface="Times New Roman"/>
                        </a:rPr>
                        <a:t>  </a:t>
                      </a:r>
                      <a:r>
                        <a:rPr lang="es-ES" sz="900" b="0" baseline="0" noProof="0" dirty="0" smtClean="0">
                          <a:solidFill>
                            <a:schemeClr val="tx1"/>
                          </a:solidFill>
                          <a:effectLst/>
                          <a:latin typeface="+mn-lt"/>
                          <a:ea typeface="Times New Roman"/>
                          <a:cs typeface="Times New Roman"/>
                        </a:rPr>
                        <a:t>DOK-2 Cl</a:t>
                      </a:r>
                    </a:p>
                    <a:p>
                      <a:pPr marL="0" marR="0" indent="0" algn="l" defTabSz="966612" rtl="0" eaLnBrk="1" fontAlgn="auto" latinLnBrk="0" hangingPunct="1">
                        <a:lnSpc>
                          <a:spcPct val="115000"/>
                        </a:lnSpc>
                        <a:spcBef>
                          <a:spcPts val="0"/>
                        </a:spcBef>
                        <a:spcAft>
                          <a:spcPts val="0"/>
                        </a:spcAft>
                        <a:buClrTx/>
                        <a:buSzTx/>
                        <a:buFontTx/>
                        <a:buNone/>
                        <a:tabLst/>
                        <a:defRPr/>
                      </a:pPr>
                      <a:r>
                        <a:rPr lang="es-ES" sz="1000" b="0" baseline="0" noProof="0" dirty="0" smtClean="0">
                          <a:solidFill>
                            <a:schemeClr val="tx1"/>
                          </a:solidFill>
                          <a:effectLst/>
                          <a:latin typeface="+mn-lt"/>
                          <a:ea typeface="Calibri"/>
                          <a:cs typeface="Times New Roman"/>
                        </a:rPr>
                        <a:t>RI.K.6 ¿Qué hace el ilustrador para enseñarnos sobre las piñatas? </a:t>
                      </a:r>
                      <a:r>
                        <a:rPr lang="es-ES" sz="1000" b="1" baseline="0" noProof="0" dirty="0" smtClean="0">
                          <a:solidFill>
                            <a:schemeClr val="tx1"/>
                          </a:solidFill>
                          <a:effectLst>
                            <a:outerShdw blurRad="38100" dist="38100" dir="2700000" algn="tl">
                              <a:srgbClr val="000000">
                                <a:alpha val="43137"/>
                              </a:srgbClr>
                            </a:outerShdw>
                          </a:effectLst>
                          <a:latin typeface="+mn-lt"/>
                          <a:ea typeface="Calibri"/>
                          <a:cs typeface="Times New Roman"/>
                        </a:rPr>
                        <a:t>La respuesta debe incluir información de una ilustración.</a:t>
                      </a:r>
                      <a:endParaRPr lang="es-ES"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s-ES" sz="1000" b="1" noProof="0" dirty="0" smtClean="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8284">
                <a:tc>
                  <a:txBody>
                    <a:bodyPr/>
                    <a:lstStyle/>
                    <a:p>
                      <a:pPr algn="ct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900" b="0" noProof="0" dirty="0" smtClean="0">
                          <a:solidFill>
                            <a:srgbClr val="000000"/>
                          </a:solidFill>
                          <a:effectLst/>
                          <a:latin typeface="+mn-lt"/>
                          <a:ea typeface="Times New Roman"/>
                          <a:cs typeface="Times New Roman"/>
                        </a:rPr>
                        <a:t>Responde a preguntas sobre una persona, lugar, cosa o idea al referirse a las ilustraciones en un texto.</a:t>
                      </a:r>
                      <a:r>
                        <a:rPr lang="es-ES" sz="900" b="0" baseline="0" noProof="0" dirty="0" smtClean="0">
                          <a:solidFill>
                            <a:srgbClr val="000000"/>
                          </a:solidFill>
                          <a:effectLst/>
                          <a:latin typeface="+mn-lt"/>
                          <a:ea typeface="Times New Roman"/>
                          <a:cs typeface="Times New Roman"/>
                        </a:rPr>
                        <a:t>  </a:t>
                      </a:r>
                      <a:r>
                        <a:rPr lang="es-ES" sz="900" b="0" noProof="0" dirty="0" smtClean="0">
                          <a:solidFill>
                            <a:srgbClr val="000000"/>
                          </a:solidFill>
                          <a:effectLst/>
                          <a:latin typeface="+mn-lt"/>
                          <a:ea typeface="Times New Roman"/>
                          <a:cs typeface="Times New Roman"/>
                        </a:rPr>
                        <a:t>DOK-</a:t>
                      </a:r>
                      <a:r>
                        <a:rPr lang="es-ES" sz="900" b="0" baseline="0" noProof="0" dirty="0" smtClean="0">
                          <a:solidFill>
                            <a:srgbClr val="000000"/>
                          </a:solidFill>
                          <a:effectLst/>
                          <a:latin typeface="+mn-lt"/>
                          <a:ea typeface="Times New Roman"/>
                          <a:cs typeface="Times New Roman"/>
                        </a:rPr>
                        <a:t> 1 Cf</a:t>
                      </a:r>
                    </a:p>
                    <a:p>
                      <a:pPr marL="0" marR="0" indent="0" algn="l" defTabSz="966612" rtl="0" eaLnBrk="1" fontAlgn="auto" latinLnBrk="0" hangingPunct="1">
                        <a:lnSpc>
                          <a:spcPct val="115000"/>
                        </a:lnSpc>
                        <a:spcBef>
                          <a:spcPts val="0"/>
                        </a:spcBef>
                        <a:spcAft>
                          <a:spcPts val="0"/>
                        </a:spcAft>
                        <a:buClrTx/>
                        <a:buSzTx/>
                        <a:buFontTx/>
                        <a:buNone/>
                        <a:tabLst/>
                        <a:defRPr/>
                      </a:pPr>
                      <a:r>
                        <a:rPr lang="es-ES" sz="1000" b="0" baseline="0" noProof="0" dirty="0" smtClean="0">
                          <a:solidFill>
                            <a:srgbClr val="000000"/>
                          </a:solidFill>
                          <a:effectLst/>
                          <a:latin typeface="+mn-lt"/>
                          <a:ea typeface="Calibri"/>
                          <a:cs typeface="Times New Roman"/>
                        </a:rPr>
                        <a:t>RI.K.7 ¿Qué ilustración muestra cómo hacer la mezcla pegajosa? </a:t>
                      </a:r>
                      <a:r>
                        <a:rPr lang="es-ES" sz="1000" b="1" i="0" baseline="0" noProof="0" dirty="0" smtClean="0">
                          <a:solidFill>
                            <a:srgbClr val="000000"/>
                          </a:solidFill>
                          <a:effectLst>
                            <a:outerShdw blurRad="38100" dist="38100" dir="2700000" algn="tl">
                              <a:srgbClr val="000000">
                                <a:alpha val="43137"/>
                              </a:srgbClr>
                            </a:outerShdw>
                          </a:effectLst>
                          <a:latin typeface="+mn-lt"/>
                          <a:ea typeface="Calibri"/>
                          <a:cs typeface="Times New Roman"/>
                        </a:rPr>
                        <a:t>recipiente para mezclar</a:t>
                      </a:r>
                      <a:r>
                        <a:rPr lang="es-ES" sz="1000" b="0" i="0" baseline="0" noProof="0" dirty="0" smtClean="0">
                          <a:solidFill>
                            <a:srgbClr val="000000"/>
                          </a:solidFill>
                          <a:effectLst/>
                          <a:latin typeface="+mn-lt"/>
                          <a:ea typeface="Calibri"/>
                          <a:cs typeface="Times New Roman"/>
                        </a:rPr>
                        <a:t>______  tiras de papel_______</a:t>
                      </a:r>
                      <a:endParaRPr lang="es-ES" sz="1000" b="0" i="1" noProof="0"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s-ES" sz="1000" b="0" i="1" noProof="0"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0" i="1" dirty="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88284">
                <a:tc>
                  <a:txBody>
                    <a:bodyPr/>
                    <a:lstStyle/>
                    <a:p>
                      <a:pPr algn="ct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900" b="0" noProof="0" dirty="0" smtClean="0">
                          <a:latin typeface="+mn-lt"/>
                          <a:cs typeface="Helvetica" pitchFamily="34" charset="0"/>
                        </a:rPr>
                        <a:t>Utiliza información de la ilustración para explicar e interpretar más</a:t>
                      </a:r>
                      <a:r>
                        <a:rPr lang="es-ES" sz="900" b="0" baseline="0" noProof="0" dirty="0" smtClean="0">
                          <a:latin typeface="+mn-lt"/>
                          <a:cs typeface="Helvetica" pitchFamily="34" charset="0"/>
                        </a:rPr>
                        <a:t> acerca de </a:t>
                      </a:r>
                      <a:r>
                        <a:rPr lang="es-ES" sz="900" b="0" noProof="0" dirty="0" smtClean="0">
                          <a:latin typeface="+mn-lt"/>
                          <a:cs typeface="Helvetica" pitchFamily="34" charset="0"/>
                        </a:rPr>
                        <a:t>los detalles (persona, lugar, cosa o idea) de un texto. DOK 1-</a:t>
                      </a:r>
                      <a:r>
                        <a:rPr lang="es-ES" sz="900" b="0" baseline="0" noProof="0" dirty="0" smtClean="0">
                          <a:latin typeface="+mn-lt"/>
                          <a:cs typeface="Helvetica" pitchFamily="34" charset="0"/>
                        </a:rPr>
                        <a:t> </a:t>
                      </a:r>
                      <a:r>
                        <a:rPr lang="es-ES" sz="900" b="0" noProof="0" dirty="0" err="1" smtClean="0">
                          <a:latin typeface="+mn-lt"/>
                          <a:cs typeface="Helvetica" pitchFamily="34" charset="0"/>
                        </a:rPr>
                        <a:t>APn</a:t>
                      </a:r>
                      <a:endParaRPr lang="es-ES" sz="800" b="0" noProof="0" dirty="0" smtClean="0">
                        <a:latin typeface="+mn-lt"/>
                        <a:cs typeface="Helvetica" pitchFamily="34" charset="0"/>
                      </a:endParaRPr>
                    </a:p>
                    <a:p>
                      <a:pPr marL="0" marR="0" indent="0" algn="l" defTabSz="966612" rtl="0" eaLnBrk="1" fontAlgn="auto" latinLnBrk="0" hangingPunct="1">
                        <a:lnSpc>
                          <a:spcPct val="115000"/>
                        </a:lnSpc>
                        <a:spcBef>
                          <a:spcPts val="0"/>
                        </a:spcBef>
                        <a:spcAft>
                          <a:spcPts val="0"/>
                        </a:spcAft>
                        <a:buClrTx/>
                        <a:buSzTx/>
                        <a:buFontTx/>
                        <a:buNone/>
                        <a:tabLst/>
                        <a:defRPr/>
                      </a:pPr>
                      <a:r>
                        <a:rPr lang="es-ES" sz="1000" b="0" noProof="0" dirty="0" smtClean="0">
                          <a:latin typeface="+mn-lt"/>
                          <a:cs typeface="Helvetica" pitchFamily="34" charset="0"/>
                        </a:rPr>
                        <a:t>RI.K.7 ¿Por</a:t>
                      </a:r>
                      <a:r>
                        <a:rPr lang="es-ES" sz="1000" b="0" baseline="0" noProof="0" dirty="0" smtClean="0">
                          <a:latin typeface="+mn-lt"/>
                          <a:cs typeface="Helvetica" pitchFamily="34" charset="0"/>
                        </a:rPr>
                        <a:t> qué hay un agujero en este globo</a:t>
                      </a:r>
                      <a:r>
                        <a:rPr lang="es-ES" sz="1000" b="0" noProof="0" dirty="0" smtClean="0">
                          <a:latin typeface="+mn-lt"/>
                          <a:cs typeface="Helvetica" pitchFamily="34" charset="0"/>
                        </a:rPr>
                        <a:t>?</a:t>
                      </a:r>
                      <a:r>
                        <a:rPr lang="es-ES" sz="1000" b="0" baseline="0" noProof="0" dirty="0" smtClean="0">
                          <a:latin typeface="+mn-lt"/>
                          <a:cs typeface="Helvetica" pitchFamily="34" charset="0"/>
                        </a:rPr>
                        <a:t>   DOK-1 </a:t>
                      </a:r>
                      <a:r>
                        <a:rPr lang="es-ES" sz="1000" b="0" baseline="0" noProof="0" dirty="0" err="1" smtClean="0">
                          <a:latin typeface="+mn-lt"/>
                          <a:cs typeface="Helvetica" pitchFamily="34" charset="0"/>
                        </a:rPr>
                        <a:t>Apn</a:t>
                      </a:r>
                      <a:r>
                        <a:rPr lang="es-ES" sz="1000" b="0" baseline="0" noProof="0" dirty="0" smtClean="0">
                          <a:latin typeface="+mn-lt"/>
                          <a:cs typeface="Helvetica" pitchFamily="34" charset="0"/>
                        </a:rPr>
                        <a:t>   </a:t>
                      </a:r>
                      <a:r>
                        <a:rPr lang="es-ES" sz="1000" b="1" baseline="0" noProof="0" dirty="0" smtClean="0">
                          <a:effectLst>
                            <a:outerShdw blurRad="38100" dist="38100" dir="2700000" algn="tl">
                              <a:srgbClr val="000000">
                                <a:alpha val="43137"/>
                              </a:srgbClr>
                            </a:outerShdw>
                          </a:effectLst>
                          <a:latin typeface="+mn-lt"/>
                          <a:cs typeface="Helvetica" pitchFamily="34" charset="0"/>
                        </a:rPr>
                        <a:t>La respuesta debe ser algo sobre dulces</a:t>
                      </a:r>
                      <a:endParaRPr lang="es-ES" sz="1000" b="1" i="1" noProof="0"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s-ES" sz="1000" b="1" i="1" noProof="0"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n-US" sz="1000" b="1" i="1" dirty="0">
                        <a:effectLst>
                          <a:outerShdw blurRad="38100" dist="38100" dir="2700000" algn="tl">
                            <a:srgbClr val="000000">
                              <a:alpha val="43137"/>
                            </a:srgbClr>
                          </a:outerShdw>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567150">
                <a:tc>
                  <a:txBody>
                    <a:bodyPr/>
                    <a:lstStyle/>
                    <a:p>
                      <a:pPr algn="ctr"/>
                      <a:r>
                        <a:rPr lang="en-US" sz="1300" b="1" dirty="0" smtClean="0"/>
                        <a:t>14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gridSpan="14">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1000" b="1" i="1" noProof="0" dirty="0" smtClean="0">
                          <a:effectLst>
                            <a:outerShdw blurRad="38100" dist="38100" dir="2700000" algn="tl">
                              <a:srgbClr val="000000">
                                <a:alpha val="43137"/>
                              </a:srgbClr>
                            </a:outerShdw>
                          </a:effectLst>
                          <a:latin typeface="+mn-lt"/>
                          <a:ea typeface="Calibri"/>
                          <a:cs typeface="Times New Roman"/>
                        </a:rPr>
                        <a:t>Respuesta</a:t>
                      </a:r>
                      <a:r>
                        <a:rPr lang="es-ES" sz="1000" b="1" i="1" baseline="0" noProof="0" dirty="0" smtClean="0">
                          <a:effectLst>
                            <a:outerShdw blurRad="38100" dist="38100" dir="2700000" algn="tl">
                              <a:srgbClr val="000000">
                                <a:alpha val="43137"/>
                              </a:srgbClr>
                            </a:outerShdw>
                          </a:effectLst>
                          <a:latin typeface="+mn-lt"/>
                          <a:ea typeface="Calibri"/>
                          <a:cs typeface="Times New Roman"/>
                        </a:rPr>
                        <a:t> construida DOK-3 Cu</a:t>
                      </a:r>
                    </a:p>
                    <a:p>
                      <a:pPr marL="0" marR="0" indent="0" algn="l" defTabSz="966612" rtl="0" eaLnBrk="1" fontAlgn="auto" latinLnBrk="0" hangingPunct="1">
                        <a:lnSpc>
                          <a:spcPct val="115000"/>
                        </a:lnSpc>
                        <a:spcBef>
                          <a:spcPts val="0"/>
                        </a:spcBef>
                        <a:spcAft>
                          <a:spcPts val="0"/>
                        </a:spcAft>
                        <a:buClrTx/>
                        <a:buSzTx/>
                        <a:buFontTx/>
                        <a:buNone/>
                        <a:tabLst/>
                        <a:defRPr/>
                      </a:pPr>
                      <a:r>
                        <a:rPr lang="es-ES" sz="1000" b="1" i="1" kern="1200" noProof="0" dirty="0" smtClean="0">
                          <a:solidFill>
                            <a:schemeClr val="tx1"/>
                          </a:solidFill>
                          <a:effectLst>
                            <a:outerShdw blurRad="38100" dist="38100" dir="2700000" algn="tl">
                              <a:srgbClr val="000000">
                                <a:alpha val="43137"/>
                              </a:srgbClr>
                            </a:outerShdw>
                          </a:effectLst>
                          <a:latin typeface="+mn-lt"/>
                          <a:ea typeface="Calibri"/>
                          <a:cs typeface="Times New Roman"/>
                        </a:rPr>
                        <a:t>RI.K.7 </a:t>
                      </a:r>
                      <a:r>
                        <a:rPr lang="es-ES" sz="1000" b="0" i="0" noProof="0" dirty="0" smtClean="0">
                          <a:effectLst/>
                          <a:latin typeface="+mn-lt"/>
                          <a:ea typeface="Calibri"/>
                          <a:cs typeface="Times New Roman"/>
                        </a:rPr>
                        <a:t> Pregunta: </a:t>
                      </a:r>
                      <a:r>
                        <a:rPr lang="es-419" sz="1000" b="0" i="0" noProof="0" dirty="0" smtClean="0">
                          <a:effectLst/>
                          <a:latin typeface="+mn-lt"/>
                          <a:ea typeface="Calibri"/>
                          <a:cs typeface="Times New Roman"/>
                        </a:rPr>
                        <a:t>Dibuja y escribe sobre tres cosas que aprendiste en el cuento y las ilustraciones acerca de hacer piñatas.</a:t>
                      </a:r>
                      <a:endParaRPr lang="es-ES" sz="1000" b="0" i="0" noProof="0" dirty="0" smtClean="0">
                        <a:effectLst/>
                        <a:latin typeface="+mn-lt"/>
                        <a:ea typeface="Calibri"/>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s-ES" sz="1000" b="0" i="0" noProof="0" dirty="0" smtClean="0">
                          <a:effectLst/>
                          <a:latin typeface="+mn-lt"/>
                          <a:ea typeface="Calibri"/>
                          <a:cs typeface="Times New Roman"/>
                        </a:rPr>
                        <a:t>Puntos:  2___1___0___ </a:t>
                      </a: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pPr marL="0" marR="0" indent="0" algn="l" defTabSz="966612" rtl="0" eaLnBrk="1" fontAlgn="auto" latinLnBrk="0" hangingPunct="1">
                        <a:lnSpc>
                          <a:spcPct val="115000"/>
                        </a:lnSpc>
                        <a:spcBef>
                          <a:spcPts val="0"/>
                        </a:spcBef>
                        <a:spcAft>
                          <a:spcPts val="0"/>
                        </a:spcAft>
                        <a:buClrTx/>
                        <a:buSzTx/>
                        <a:buFontTx/>
                        <a:buNone/>
                        <a:tabLst/>
                        <a:defRPr/>
                      </a:pPr>
                      <a:endParaRPr lang="es-ES" sz="1000" b="0" i="0" noProof="0" dirty="0" smtClean="0">
                        <a:effectLst/>
                        <a:latin typeface="+mn-lt"/>
                        <a:ea typeface="Calibri"/>
                        <a:cs typeface="Times New Roman"/>
                      </a:endParaRPr>
                    </a:p>
                  </a:txBody>
                  <a:tcPr marL="97155" marR="97155" marT="47897" marB="478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8553">
                <a:tc gridSpan="14">
                  <a:txBody>
                    <a:bodyPr/>
                    <a:lstStyle/>
                    <a:p>
                      <a:pPr algn="l"/>
                      <a:r>
                        <a:rPr lang="es-ES" sz="1100" b="1" dirty="0" smtClean="0"/>
                        <a:t>Cada respuesta de selección múltiple correcta vale un punto. </a:t>
                      </a:r>
                      <a:endParaRPr lang="en-US" sz="11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es-419"/>
                    </a:p>
                  </a:txBody>
                  <a:tcPr/>
                </a:tc>
                <a:tc hMerge="1">
                  <a:txBody>
                    <a:bodyPr/>
                    <a:lstStyle/>
                    <a:p>
                      <a:pPr algn="l"/>
                      <a:endParaRPr lang="en-US" sz="1000"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a:endParaRPr lang="en-US" sz="12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272692">
                <a:tc gridSpan="2">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hMerge="1">
                  <a:txBody>
                    <a:bodyPr/>
                    <a:lstStyle/>
                    <a:p>
                      <a:endParaRPr lang="es-419"/>
                    </a:p>
                  </a:txBody>
                  <a:tcPr/>
                </a:tc>
                <a:tc>
                  <a:txBody>
                    <a:bodyPr/>
                    <a:lstStyle/>
                    <a:p>
                      <a:pPr algn="ctr"/>
                      <a:r>
                        <a:rPr lang="en-US" sz="1300" b="1" dirty="0" smtClean="0"/>
                        <a:t>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4</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5</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6</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7</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r>
                        <a:rPr lang="en-US" sz="1300" b="1" dirty="0" smtClean="0"/>
                        <a:t>8</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9</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10</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12</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13</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20000"/>
                        <a:lumOff val="80000"/>
                      </a:schemeClr>
                    </a:solidFill>
                  </a:tcPr>
                </a:tc>
                <a:tc>
                  <a:txBody>
                    <a:bodyPr/>
                    <a:lstStyle/>
                    <a:p>
                      <a:pPr algn="ctr"/>
                      <a:r>
                        <a:rPr lang="en-US" sz="1300" b="1" dirty="0" smtClean="0"/>
                        <a:t>14</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272692">
                <a:tc gridSpan="2">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s-419"/>
                    </a:p>
                  </a:txBody>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endParaRPr lang="en-US" sz="13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/1</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1300" b="1" dirty="0" smtClean="0"/>
                        <a:t>/2</a:t>
                      </a:r>
                    </a:p>
                  </a:txBody>
                  <a:tcPr marL="97155" marR="97155" marT="47897" marB="478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3">
                        <a:lumMod val="40000"/>
                        <a:lumOff val="60000"/>
                      </a:schemeClr>
                    </a:solidFill>
                  </a:tcPr>
                </a:tc>
              </a:tr>
              <a:tr h="787392">
                <a:tc gridSpan="14">
                  <a:txBody>
                    <a:bodyPr/>
                    <a:lstStyle/>
                    <a:p>
                      <a:pPr algn="l"/>
                      <a:endParaRPr lang="en-US" sz="1100" b="1" dirty="0"/>
                    </a:p>
                  </a:txBody>
                  <a:tcPr marL="97155" marR="97155" marT="47897" marB="47897"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endParaRPr lang="es-419"/>
                    </a:p>
                  </a:txBody>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pPr algn="ct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lang="en-US"/>
                    </a:p>
                  </a:txBody>
                  <a:tcPr/>
                </a:tc>
                <a:tc hMerge="1">
                  <a:txBody>
                    <a:bodyPr/>
                    <a:lstStyle/>
                    <a:p>
                      <a:endParaRPr lang="en-US"/>
                    </a:p>
                  </a:txBody>
                  <a:tcPr/>
                </a:tc>
                <a:tc>
                  <a:txBody>
                    <a:bodyPr/>
                    <a:lstStyle/>
                    <a:p>
                      <a:pPr algn="l"/>
                      <a:endParaRPr lang="en-US" sz="1300" b="1" dirty="0"/>
                    </a:p>
                  </a:txBody>
                  <a:tcPr marL="97155" marR="97155" marT="47897" marB="47897"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a:xfrm>
            <a:off x="6553200" y="9455935"/>
            <a:ext cx="842010" cy="535517"/>
          </a:xfrm>
        </p:spPr>
        <p:txBody>
          <a:bodyPr/>
          <a:lstStyle/>
          <a:p>
            <a:fld id="{F177B04D-AEB5-43ED-B9BA-B3D1EC9C9067}" type="slidenum">
              <a:rPr lang="en-US" smtClean="0"/>
              <a:pPr/>
              <a:t>38</a:t>
            </a:fld>
            <a:endParaRPr lang="en-US" dirty="0"/>
          </a:p>
        </p:txBody>
      </p:sp>
      <p:sp>
        <p:nvSpPr>
          <p:cNvPr id="6" name="Rectangle 5"/>
          <p:cNvSpPr/>
          <p:nvPr/>
        </p:nvSpPr>
        <p:spPr>
          <a:xfrm>
            <a:off x="306547" y="8991600"/>
            <a:ext cx="7239000" cy="661720"/>
          </a:xfrm>
          <a:prstGeom prst="rect">
            <a:avLst/>
          </a:prstGeom>
        </p:spPr>
        <p:txBody>
          <a:bodyPr wrap="square">
            <a:spAutoFit/>
          </a:bodyPr>
          <a:lstStyle/>
          <a:p>
            <a:r>
              <a:rPr lang="es-ES" sz="1200" b="1" dirty="0" smtClean="0"/>
              <a:t>Total de la Comprensión </a:t>
            </a:r>
            <a:r>
              <a:rPr lang="es-ES" sz="1200" b="1" dirty="0"/>
              <a:t>auditiva </a:t>
            </a:r>
            <a:r>
              <a:rPr lang="es-ES" sz="1200" b="1" dirty="0" smtClean="0"/>
              <a:t> </a:t>
            </a:r>
            <a:r>
              <a:rPr lang="es-ES" sz="1200" b="1" dirty="0"/>
              <a:t>_____/ 16</a:t>
            </a:r>
          </a:p>
          <a:p>
            <a:endParaRPr lang="es-ES" sz="400" b="1" dirty="0"/>
          </a:p>
          <a:p>
            <a:r>
              <a:rPr lang="es-ES" sz="1000" b="1" dirty="0"/>
              <a:t>Para </a:t>
            </a:r>
            <a:r>
              <a:rPr lang="es-ES" sz="1000" b="1" dirty="0" smtClean="0"/>
              <a:t>los estudiantes </a:t>
            </a:r>
            <a:r>
              <a:rPr lang="es-ES" sz="1000" b="1" dirty="0"/>
              <a:t>que necesiten apoyo con cualquier estándar, favor de referirse a  las Progresiones </a:t>
            </a:r>
            <a:r>
              <a:rPr lang="es-ES" sz="1000" b="1" dirty="0" smtClean="0"/>
              <a:t>del </a:t>
            </a:r>
            <a:r>
              <a:rPr lang="es-ES" sz="1000" b="1" dirty="0"/>
              <a:t>aprendizaje de lectura de su nivel de grado para tareas de instrucción y diferenciación. </a:t>
            </a:r>
            <a:endParaRPr lang="en-US" sz="1000" b="1" dirty="0"/>
          </a:p>
        </p:txBody>
      </p:sp>
    </p:spTree>
    <p:extLst>
      <p:ext uri="{BB962C8B-B14F-4D97-AF65-F5344CB8AC3E}">
        <p14:creationId xmlns:p14="http://schemas.microsoft.com/office/powerpoint/2010/main" val="13867047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sp>
        <p:nvSpPr>
          <p:cNvPr id="10" name="Rectangle 9"/>
          <p:cNvSpPr/>
          <p:nvPr/>
        </p:nvSpPr>
        <p:spPr>
          <a:xfrm>
            <a:off x="728662" y="1977571"/>
            <a:ext cx="6234113" cy="6785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ctr"/>
          <a:lstStyle/>
          <a:p>
            <a:pPr algn="ctr"/>
            <a:endParaRPr lang="en-US"/>
          </a:p>
        </p:txBody>
      </p:sp>
      <p:sp>
        <p:nvSpPr>
          <p:cNvPr id="6" name="Rectangle 5"/>
          <p:cNvSpPr/>
          <p:nvPr/>
        </p:nvSpPr>
        <p:spPr>
          <a:xfrm>
            <a:off x="590550" y="1266371"/>
            <a:ext cx="6800850" cy="589762"/>
          </a:xfrm>
          <a:prstGeom prst="rect">
            <a:avLst/>
          </a:prstGeom>
        </p:spPr>
        <p:txBody>
          <a:bodyPr wrap="square" lIns="96378" tIns="48189" rIns="96378" bIns="48189">
            <a:spAutoFit/>
          </a:bodyPr>
          <a:lstStyle/>
          <a:p>
            <a:pPr marL="342900" indent="-342900">
              <a:buAutoNum type="arabicPeriod" startAt="7"/>
            </a:pPr>
            <a:r>
              <a:rPr lang="es-419" sz="1600" b="1" dirty="0" smtClean="0">
                <a:latin typeface="Helvetica" pitchFamily="34" charset="0"/>
                <a:cs typeface="Helvetica" pitchFamily="34" charset="0"/>
              </a:rPr>
              <a:t>Cuéntanos cómo es una fiesta de cumpleaños rusa. </a:t>
            </a:r>
          </a:p>
          <a:p>
            <a:r>
              <a:rPr lang="es-419" sz="1600" b="1" dirty="0" smtClean="0">
                <a:latin typeface="Helvetica" pitchFamily="34" charset="0"/>
                <a:cs typeface="Helvetica" pitchFamily="34" charset="0"/>
              </a:rPr>
              <a:t>     ¿Qué aprendiste del cuento y las fotos?         </a:t>
            </a:r>
          </a:p>
        </p:txBody>
      </p:sp>
      <p:graphicFrame>
        <p:nvGraphicFramePr>
          <p:cNvPr id="2" name="Table 1"/>
          <p:cNvGraphicFramePr>
            <a:graphicFrameLocks noGrp="1"/>
          </p:cNvGraphicFramePr>
          <p:nvPr>
            <p:extLst>
              <p:ext uri="{D42A27DB-BD31-4B8C-83A1-F6EECF244321}">
                <p14:modId xmlns:p14="http://schemas.microsoft.com/office/powerpoint/2010/main" val="3056507396"/>
              </p:ext>
            </p:extLst>
          </p:nvPr>
        </p:nvGraphicFramePr>
        <p:xfrm>
          <a:off x="4876800" y="609600"/>
          <a:ext cx="1828800" cy="542547"/>
        </p:xfrm>
        <a:graphic>
          <a:graphicData uri="http://schemas.openxmlformats.org/drawingml/2006/table">
            <a:tbl>
              <a:tblPr firstRow="1" firstCol="1" bandRow="1"/>
              <a:tblGrid>
                <a:gridCol w="1828800"/>
              </a:tblGrid>
              <a:tr h="142307">
                <a:tc>
                  <a:txBody>
                    <a:bodyPr/>
                    <a:lstStyle/>
                    <a:p>
                      <a:pPr marL="0" marR="0" algn="ctr">
                        <a:lnSpc>
                          <a:spcPct val="100000"/>
                        </a:lnSpc>
                        <a:spcBef>
                          <a:spcPts val="0"/>
                        </a:spcBef>
                        <a:spcAft>
                          <a:spcPts val="0"/>
                        </a:spcAft>
                      </a:pPr>
                      <a:r>
                        <a:rPr lang="en-US" sz="800" b="1" dirty="0" err="1" smtClean="0">
                          <a:solidFill>
                            <a:srgbClr val="000000"/>
                          </a:solidFill>
                          <a:effectLst/>
                          <a:latin typeface="+mn-lt"/>
                          <a:ea typeface="Times New Roman"/>
                          <a:cs typeface="Times New Roman"/>
                        </a:rPr>
                        <a:t>Hacia</a:t>
                      </a:r>
                      <a:r>
                        <a:rPr lang="en-US" sz="800" b="1" dirty="0" smtClean="0">
                          <a:solidFill>
                            <a:srgbClr val="000000"/>
                          </a:solidFill>
                          <a:effectLst/>
                          <a:latin typeface="+mn-lt"/>
                          <a:ea typeface="Times New Roman"/>
                          <a:cs typeface="Times New Roman"/>
                        </a:rPr>
                        <a:t> RL.K.6           DOK </a:t>
                      </a:r>
                      <a:r>
                        <a:rPr lang="en-US" sz="800" b="1" dirty="0">
                          <a:solidFill>
                            <a:srgbClr val="000000"/>
                          </a:solidFill>
                          <a:effectLst/>
                          <a:latin typeface="+mn-lt"/>
                          <a:ea typeface="Times New Roman"/>
                          <a:cs typeface="Times New Roman"/>
                        </a:rPr>
                        <a:t>2 - Cl</a:t>
                      </a:r>
                      <a:endParaRPr lang="en-US" sz="800" b="1" dirty="0">
                        <a:effectLst/>
                        <a:latin typeface="+mn-lt"/>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r>
              <a:tr h="400240">
                <a:tc>
                  <a:txBody>
                    <a:bodyPr/>
                    <a:lstStyle/>
                    <a:p>
                      <a:pPr marL="0" marR="0" algn="l">
                        <a:lnSpc>
                          <a:spcPct val="100000"/>
                        </a:lnSpc>
                        <a:spcBef>
                          <a:spcPts val="0"/>
                        </a:spcBef>
                        <a:spcAft>
                          <a:spcPts val="0"/>
                        </a:spcAft>
                      </a:pPr>
                      <a:r>
                        <a:rPr lang="es-ES" sz="800" b="1" dirty="0" smtClean="0">
                          <a:effectLst/>
                          <a:latin typeface="+mn-lt"/>
                          <a:ea typeface="Calibri"/>
                          <a:cs typeface="Helvetica"/>
                        </a:rPr>
                        <a:t>Localiza información de una ilustración o dentro del texto para contestar preguntas sobre el texto.</a:t>
                      </a:r>
                      <a:endParaRPr lang="en-US" sz="800" b="1" dirty="0">
                        <a:effectLst/>
                        <a:latin typeface="+mn-lt"/>
                        <a:ea typeface="Calibri"/>
                        <a:cs typeface="Times New Roman"/>
                      </a:endParaRPr>
                    </a:p>
                  </a:txBody>
                  <a:tcPr marL="34803" marR="3480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r>
            </a:tbl>
          </a:graphicData>
        </a:graphic>
      </p:graphicFrame>
    </p:spTree>
    <p:extLst>
      <p:ext uri="{BB962C8B-B14F-4D97-AF65-F5344CB8AC3E}">
        <p14:creationId xmlns:p14="http://schemas.microsoft.com/office/powerpoint/2010/main" val="2809438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a:t>
            </a:fld>
            <a:endParaRPr lang="en-US" dirty="0"/>
          </a:p>
        </p:txBody>
      </p:sp>
      <p:sp>
        <p:nvSpPr>
          <p:cNvPr id="2" name="TextBox 1"/>
          <p:cNvSpPr txBox="1"/>
          <p:nvPr/>
        </p:nvSpPr>
        <p:spPr>
          <a:xfrm>
            <a:off x="449951" y="798286"/>
            <a:ext cx="6800850" cy="7037681"/>
          </a:xfrm>
          <a:prstGeom prst="rect">
            <a:avLst/>
          </a:prstGeom>
          <a:noFill/>
        </p:spPr>
        <p:txBody>
          <a:bodyPr wrap="square" lIns="96378" tIns="48189" rIns="96378" bIns="48189" rtlCol="0">
            <a:spAutoFit/>
          </a:bodyPr>
          <a:lstStyle/>
          <a:p>
            <a:r>
              <a:rPr lang="en-US" sz="1600" b="1" u="sng" dirty="0" smtClean="0"/>
              <a:t>Nota</a:t>
            </a:r>
            <a:r>
              <a:rPr lang="en-US" sz="1500" b="1" dirty="0" smtClean="0"/>
              <a:t>:</a:t>
            </a:r>
            <a:endParaRPr lang="es-419" sz="1500" b="1" dirty="0" smtClean="0"/>
          </a:p>
          <a:p>
            <a:r>
              <a:rPr lang="es-419" sz="1500" dirty="0" smtClean="0"/>
              <a:t>En kínder los estudiantes </a:t>
            </a:r>
            <a:r>
              <a:rPr lang="es-419" sz="1500" b="1" dirty="0" smtClean="0"/>
              <a:t>generalmente no están </a:t>
            </a:r>
            <a:r>
              <a:rPr lang="es-419" sz="1500" dirty="0" smtClean="0"/>
              <a:t>leyendo. Lea los cuentos a los estudiantes y haga las preguntas como Comprensión auditiva.  La mayoría de los estudiantes deben poder ser capaces de señalar las ilustraciones y contestar las preguntas, con ayuda e ideas.  Por favor, </a:t>
            </a:r>
            <a:r>
              <a:rPr lang="es-419" sz="1500" b="1" dirty="0" smtClean="0"/>
              <a:t>SÍ</a:t>
            </a:r>
            <a:r>
              <a:rPr lang="es-419" sz="1500" dirty="0" smtClean="0"/>
              <a:t> explique al estudiante lo que muestra cada ilustración, si éste no está claro sobre la misma.  La sección literaria puede ser evaluada en un momento diferente a la sección informativa. </a:t>
            </a:r>
          </a:p>
          <a:p>
            <a:endParaRPr lang="es-419" sz="1500" dirty="0" smtClean="0"/>
          </a:p>
          <a:p>
            <a:r>
              <a:rPr lang="es-419" sz="1500" dirty="0" smtClean="0"/>
              <a:t>La Comprensión auditiva prepara al estudiante para el tipo de preguntas que son  de más alto nivel (a diferencia del texto descifrable que no conduce a un cuestionamiento de alto nivel). </a:t>
            </a:r>
          </a:p>
          <a:p>
            <a:endParaRPr lang="es-419" sz="1500" dirty="0" smtClean="0"/>
          </a:p>
          <a:p>
            <a:r>
              <a:rPr lang="es-419" sz="1500" b="1" u="sng" dirty="0" smtClean="0"/>
              <a:t>Instrucciones para kínder</a:t>
            </a:r>
            <a:r>
              <a:rPr lang="es-419" sz="1500" dirty="0" smtClean="0"/>
              <a:t>:  </a:t>
            </a:r>
          </a:p>
          <a:p>
            <a:endParaRPr lang="es-419" sz="1500" dirty="0" smtClean="0"/>
          </a:p>
          <a:p>
            <a:r>
              <a:rPr lang="es-419" sz="1500" b="1" i="1" dirty="0" smtClean="0"/>
              <a:t>Los maestros necesitarán:</a:t>
            </a:r>
            <a:endParaRPr lang="es-419" sz="1500" dirty="0" smtClean="0"/>
          </a:p>
          <a:p>
            <a:r>
              <a:rPr lang="es-419" sz="1500" dirty="0" smtClean="0"/>
              <a:t>1.    Sección de </a:t>
            </a:r>
            <a:r>
              <a:rPr lang="es-419" sz="1500" i="1" dirty="0" smtClean="0"/>
              <a:t>Instrucciones para el maestro</a:t>
            </a:r>
          </a:p>
          <a:p>
            <a:pPr marL="287338" indent="-287338">
              <a:buAutoNum type="arabicPeriod" startAt="2"/>
            </a:pPr>
            <a:r>
              <a:rPr lang="es-419" sz="1500" dirty="0" smtClean="0"/>
              <a:t>Texto literario e informativo. Lea cada cuento 2-3 veces a su clase.  Discuta el cuento para que los estudiantes estén claros sobre el lenguaje y los términos de vocabulario. </a:t>
            </a:r>
          </a:p>
          <a:p>
            <a:endParaRPr lang="es-419" sz="1500" dirty="0" smtClean="0"/>
          </a:p>
          <a:p>
            <a:r>
              <a:rPr lang="es-419" sz="1500" dirty="0" smtClean="0"/>
              <a:t>Para evaluar a los estudiantes</a:t>
            </a:r>
          </a:p>
          <a:p>
            <a:r>
              <a:rPr lang="es-419" sz="1500" dirty="0" smtClean="0"/>
              <a:t>3.    1-2 copias del cuento literario e informativo </a:t>
            </a:r>
          </a:p>
          <a:p>
            <a:r>
              <a:rPr lang="es-419" sz="1500" dirty="0" smtClean="0"/>
              <a:t>4.    1-2 copias de la página con imágenes para responder a las preguntas </a:t>
            </a:r>
          </a:p>
          <a:p>
            <a:pPr marL="361417" indent="-361417">
              <a:buAutoNum type="arabicPeriod"/>
            </a:pPr>
            <a:endParaRPr lang="es-419" sz="1500" dirty="0" smtClean="0"/>
          </a:p>
          <a:p>
            <a:r>
              <a:rPr lang="es-419" sz="1500" b="1" i="1" dirty="0" smtClean="0"/>
              <a:t>Los estudiantes necesitarán:</a:t>
            </a:r>
          </a:p>
          <a:p>
            <a:pPr marL="342900" indent="-342900">
              <a:buAutoNum type="arabicPeriod"/>
            </a:pPr>
            <a:r>
              <a:rPr lang="es-419" sz="1500" dirty="0" smtClean="0"/>
              <a:t>Una copia de la evaluación del estudiante</a:t>
            </a:r>
          </a:p>
          <a:p>
            <a:r>
              <a:rPr lang="es-419" sz="1500" dirty="0" smtClean="0"/>
              <a:t>         Ésta incluye:</a:t>
            </a:r>
          </a:p>
          <a:p>
            <a:pPr marL="404813" indent="-404813"/>
            <a:r>
              <a:rPr lang="es-419" sz="1500" dirty="0" smtClean="0"/>
              <a:t>          a. Hoja de registro del estudiante (para que el maestro marque las respuestas)        b. Hojas para la contestación de la Respuesta construida</a:t>
            </a:r>
          </a:p>
          <a:p>
            <a:r>
              <a:rPr lang="es-419" sz="1500" dirty="0" smtClean="0"/>
              <a:t>          c. Hoja de cotejo del estudiante (opcional)</a:t>
            </a:r>
          </a:p>
        </p:txBody>
      </p:sp>
    </p:spTree>
    <p:extLst>
      <p:ext uri="{BB962C8B-B14F-4D97-AF65-F5344CB8AC3E}">
        <p14:creationId xmlns:p14="http://schemas.microsoft.com/office/powerpoint/2010/main" val="1464472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702195491"/>
              </p:ext>
            </p:extLst>
          </p:nvPr>
        </p:nvGraphicFramePr>
        <p:xfrm>
          <a:off x="4997768" y="591534"/>
          <a:ext cx="1981200" cy="669326"/>
        </p:xfrm>
        <a:graphic>
          <a:graphicData uri="http://schemas.openxmlformats.org/drawingml/2006/table">
            <a:tbl>
              <a:tblPr/>
              <a:tblGrid>
                <a:gridCol w="1981200"/>
              </a:tblGrid>
              <a:tr h="152400">
                <a:tc>
                  <a:txBody>
                    <a:bodyPr/>
                    <a:lstStyle/>
                    <a:p>
                      <a:pPr marL="0" marR="0" algn="ctr">
                        <a:lnSpc>
                          <a:spcPct val="115000"/>
                        </a:lnSpc>
                        <a:spcBef>
                          <a:spcPts val="0"/>
                        </a:spcBef>
                        <a:spcAft>
                          <a:spcPts val="0"/>
                        </a:spcAft>
                      </a:pPr>
                      <a:r>
                        <a:rPr lang="en-US" sz="800" b="1" i="0" dirty="0" err="1" smtClean="0">
                          <a:solidFill>
                            <a:srgbClr val="000000"/>
                          </a:solidFill>
                          <a:latin typeface="+mn-lt"/>
                          <a:ea typeface="Times New Roman"/>
                          <a:cs typeface="Times New Roman"/>
                        </a:rPr>
                        <a:t>Hacia</a:t>
                      </a:r>
                      <a:r>
                        <a:rPr lang="en-US" sz="800" b="1" i="0" dirty="0" smtClean="0">
                          <a:solidFill>
                            <a:srgbClr val="000000"/>
                          </a:solidFill>
                          <a:latin typeface="+mn-lt"/>
                          <a:ea typeface="Times New Roman"/>
                          <a:cs typeface="Times New Roman"/>
                        </a:rPr>
                        <a:t> RI.K.7</a:t>
                      </a:r>
                      <a:r>
                        <a:rPr lang="en-US" sz="800" b="1" i="0" baseline="0" dirty="0" smtClean="0">
                          <a:solidFill>
                            <a:srgbClr val="000000"/>
                          </a:solidFill>
                          <a:latin typeface="+mn-lt"/>
                          <a:ea typeface="Times New Roman"/>
                          <a:cs typeface="Times New Roman"/>
                        </a:rPr>
                        <a:t>              </a:t>
                      </a:r>
                      <a:r>
                        <a:rPr lang="en-US" sz="800" b="1" i="0" dirty="0" smtClean="0">
                          <a:solidFill>
                            <a:srgbClr val="000000"/>
                          </a:solidFill>
                          <a:latin typeface="+mn-lt"/>
                          <a:ea typeface="Times New Roman"/>
                          <a:cs typeface="Times New Roman"/>
                        </a:rPr>
                        <a:t>DOK 3 - Cu</a:t>
                      </a:r>
                      <a:endParaRPr lang="en-US" sz="800" b="1" i="0" dirty="0">
                        <a:latin typeface="+mn-lt"/>
                        <a:ea typeface="Calibri"/>
                        <a:cs typeface="Times New Roman"/>
                      </a:endParaRPr>
                    </a:p>
                  </a:txBody>
                  <a:tcPr marL="32363" marR="323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r>
              <a:tr h="516926">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s-ES" sz="800" b="1" i="0" dirty="0" smtClean="0">
                          <a:solidFill>
                            <a:srgbClr val="000000"/>
                          </a:solidFill>
                          <a:latin typeface="+mn-lt"/>
                          <a:ea typeface="Times New Roman"/>
                          <a:cs typeface="Times New Roman"/>
                        </a:rPr>
                        <a:t>Usando evidencia o pruebas de un texto, explica la relación  entre las ilustraciones y la parte de lectura de la historia </a:t>
                      </a:r>
                      <a:endParaRPr lang="en-US" sz="800" b="1" i="0" u="none" dirty="0" smtClean="0">
                        <a:latin typeface="+mn-lt"/>
                        <a:ea typeface="Calibri"/>
                        <a:cs typeface="Helvetica"/>
                      </a:endParaRPr>
                    </a:p>
                  </a:txBody>
                  <a:tcPr marL="32363" marR="323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r>
            </a:tbl>
          </a:graphicData>
        </a:graphic>
      </p:graphicFrame>
      <p:sp>
        <p:nvSpPr>
          <p:cNvPr id="6" name="Rectangle 5"/>
          <p:cNvSpPr/>
          <p:nvPr/>
        </p:nvSpPr>
        <p:spPr>
          <a:xfrm>
            <a:off x="423293" y="1707149"/>
            <a:ext cx="6870590" cy="589762"/>
          </a:xfrm>
          <a:prstGeom prst="rect">
            <a:avLst/>
          </a:prstGeom>
        </p:spPr>
        <p:txBody>
          <a:bodyPr wrap="square" lIns="96378" tIns="48189" rIns="96378" bIns="48189">
            <a:spAutoFit/>
          </a:bodyPr>
          <a:lstStyle/>
          <a:p>
            <a:pPr marL="481889" indent="-481889">
              <a:buAutoNum type="arabicPeriod" startAt="14"/>
            </a:pPr>
            <a:r>
              <a:rPr lang="es-419" sz="1600" b="1" dirty="0">
                <a:latin typeface="Helvetica" pitchFamily="34" charset="0"/>
                <a:cs typeface="Helvetica" pitchFamily="34" charset="0"/>
              </a:rPr>
              <a:t>Dibuja y escribe sobre tres cosas que aprendiste en el cuento y las ilustraciones acerca de hacer piñatas.</a:t>
            </a:r>
          </a:p>
        </p:txBody>
      </p:sp>
      <p:graphicFrame>
        <p:nvGraphicFramePr>
          <p:cNvPr id="8" name="Table 7"/>
          <p:cNvGraphicFramePr>
            <a:graphicFrameLocks noGrp="1"/>
          </p:cNvGraphicFramePr>
          <p:nvPr>
            <p:extLst>
              <p:ext uri="{D42A27DB-BD31-4B8C-83A1-F6EECF244321}">
                <p14:modId xmlns:p14="http://schemas.microsoft.com/office/powerpoint/2010/main" val="867489682"/>
              </p:ext>
            </p:extLst>
          </p:nvPr>
        </p:nvGraphicFramePr>
        <p:xfrm>
          <a:off x="349102" y="2743200"/>
          <a:ext cx="7018973" cy="3429000"/>
        </p:xfrm>
        <a:graphic>
          <a:graphicData uri="http://schemas.openxmlformats.org/drawingml/2006/table">
            <a:tbl>
              <a:tblPr firstRow="1" bandRow="1">
                <a:tableStyleId>{5940675A-B579-460E-94D1-54222C63F5DA}</a:tableStyleId>
              </a:tblPr>
              <a:tblGrid>
                <a:gridCol w="2362201"/>
                <a:gridCol w="2514600"/>
                <a:gridCol w="2142172"/>
              </a:tblGrid>
              <a:tr h="3429000">
                <a:tc>
                  <a:txBody>
                    <a:bodyPr/>
                    <a:lstStyle/>
                    <a:p>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503725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11" name="AutoShape 11"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67469" y="-151342"/>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2" name="AutoShape 13" descr="data:image/jpeg;base64,/9j/4AAQSkZJRgABAQAAAQABAAD/2wCEAAkGBxMTEhQUExQWFRQXGBcaGBgXFBcYGBoaGBgXGBoWGBoYHCggGBwlHBcXITEiJSkrLi4uFyAzODMsNygtLisBCgoKDg0OGhAQGiwlHCQsLCwsLCwsLCwsLCwsLCwsLCwsLCwsLCwsLCwsLCwsLCwsLCwsLCwsLCwsLCwsLCwsLP/AABEIALcBFAMBIgACEQEDEQH/xAAbAAABBQEBAAAAAAAAAAAAAAAEAAIDBQYBB//EADwQAAEDAgMFBgUCBgICAwEAAAEAAhEDIQQxQQUSUWFxBiKBkbHwEzKhwdFC4QcUUmJy8SOCkrJDwtIV/8QAGgEAAwEBAQEAAAAAAAAAAAAAAAECAwQFBv/EACIRAAICAgIDAAMBAAAAAAAAAAABAhEDIRIxBEFREzJhIv/aAAwDAQACEQMRAD8AsG9wVHPO4Ht3QMjHE8LT5qo2biWsLwA075BkOIMCwbbRXuLquLTmX53ZuGPus+cU7fALPRfPK+VM9VfqD7XxT3OPygDhnA4KixGMeBY2JGdj6ovb7btc1oBEyN6J4clTvl/dJ3XWMRw0BXRDGkJz0E4yo9wbBvmj9gVnPrU4MSbnoLyq74wAvMjgp9nYwBwIMbpEiI1v46K0tENnoNPDtaSQLm54yp20SVJgWhzQ7j/v7ozdGiDMFZQAz8k9w4BSOgaqF1Y6JAcIjVNLj0CbHmk5Kx0Op0yTAH5Vjh8EBdwnlp+6DpVoFvFObjitsagtsiVlyHpPraCyqDtTkU6ntAH/AEuhZIv2RxZZNc4ZFXFDaAc2H9130PRZh2KJ+UwEytVqmN0tA1kE/dVGdEyjZoQ9pbVaCDacwqXG1B/KtvkT6qHeIEOgk8AgH7PpnMT1iPJU5iUB208SwOpguaLakKhxe0gS/ca5xmBDTHnktE3DNAsAPAJFoOgSbspIwNXZ9WqZcCOA4J7NiPW3+ACnfyjdQfNTQzGM2VUBysrShgn6rQ24WT2EDgmkKynZs48ETRwRVkZ4Lp6IpBYKKEJ7aE6BTTx8k3fQwI/gOnkn4ei4kAA3IA8VPSI5o7AmatMDLeE+F0mwLHBbFDDvEhzhrwRT8JfNGEpjnQJWV2BnMVttlNxYXOkGDHFJYzH4oOqPcNXE+ZK4uR5pfTXgi4xlOoSHubTlkxcl0XsIznhldYrE4gPJ7xbUa8y2ACBMiy2mKwgLZdTJJE2eSD0grL4wBm85mGeRmSG+Zus32dEeii2xRDTbvakuLiegAgBUdOmSXESP7ZLT+60O0HtqBjm/8ZcNSN21oPPpxVNRrl8scy9wYcCPHUFdEW+yHREynuc3LlB3eJAuc5yCdiXEAkZ+7LlKvYbwMxw+/kn6EeqbDq/8LJIPdaZHRHPrrL9kcXNMtm4OXAW/dX5eB1WYmiQg5lIv8EO7EQoDXnVFhQWanBKeKDdiAEO/FoAt2jXTioy66qTj3izXW4EApzcZUzIafMflPkkgph733Sp1LqudjDmWHwcD6wkMe0XO8P8AqT6SlyHRZ/FhPoYwyqx20qREB4HWR6hR0qwJs4HoQU7aCjVirN1LTA4fRV2Df3QjW1ABJIA4lUpMlomrUxGSgbQHPzQ9bbdPIB7ujbSNLkKXD45ptdp4EcM5glXGf9JcQqlgwdfok7CHiicM5OctObJpFecIfZTK2CeADfpE+NlZAKXFNsOiam2Kij+Lu5z5QnMrtOqIrOTMK0F2hsUfmHwB6xB1XBTH9SMdSbwCTcGwnIjoSmpi4keHoSc7Kz2cGioCOfoVX16EWa5wTWteMn+YS5JhTNeHjKVR9ttqihhXkmC7u+ef09UDhxVmQR5kIXaOHFct+L390kgEyL8pUcdUFbPKMTteq5xLGnd0skvUf5GnowDo0fhJXwj8Q7ZPjKT9N5o5AH0We23XNNkGs4l0t3Q2DcXk6eq0dCq8gy7IwARynxzVZj6NSsbPApjRhEz45rz39OiJ55jMG74UNBaGvhjYuSWgzzN0RszZFVo3qrmh2ndl0c7gHzW1x+E3GbzpLw2Jzi2Q8PZ0psFht6HuMTkDJMc+C6opy0yHJdoqaewaQFw6pBEhz3AdRuAR9VMKLQbU6eubGn6kK7rtAOpOSCewTOR5LbXoytllsbExbcYLaNj7q3GOZEOosPNstPmFTYBmZ8FZUgIVKJLYzEbNa+TRJDtGOOfJp49c+Szz8UfFazC4XvgzDAQSeEXjqsZtR816pyl7j/5OJ+6zyQS2XCVsd8Wc13fJKgpNJ6cUXTEWCwZoS0xGdynBcYziuVH6C59Fm9lI7VqR+EKSXZ2H1/ZTClqblSNpTySpIqwZrNBYKRmEBzaCOYRjcPyU9KjOSQWQUMINJb/iSPQoyhh3H9cn9DXEuJNoI3p6zFgnmlPdmAbEwdenmjC1oc1gtuMBBklw0E3m8G8xbzqCvsmTo7htnDdINpcRwBJkki/W6OdhmgCOGep0A8YzGSbAaQ0S2QSQJLoYJvqTcZcVO6JguktsRYAQJ3rZTGU5LZUYsg3qlN2gmA0EzJ1sBYe7KWhjHEw9oGdwZyiZByuoqNO0TZovB0cSY5/7UmHqB264Ge7IiTb+o6eaYE78ZTaYc9rTzMeqKr1mkDdIPQg6clUUaG8TvXJznLMxl0z5oN+y6L5lgLgLkAtPAGbcDlKdtBosqqdhhn0+6pnbLcILKj2i2bnRlxn7JNNenY1DfiGOB+kqG67NFvou1NSzWfpY+uLu+GR/i4H/ANvsicPtp2bqYj+1/wCQERyR+icWWj/mKbohKG1mOPyPE8gfQlEfzdOBeOoI9U00KgynZpPJV5Rz6zDTMOacsiOKr3qmxI61oSXGhJIZVfDrtqBjmuexznEuNt2flggyI+/JA7ULqVX4hEAm4BIa4HMdVGO0ddlnAeII9VDie0DHuY6o0y0jK4N5gjgudwl8NVJGsrbObXYHb244gZ2uP/U6IHH7FrD5abyIsWje+rZRPZLaTK7Km5+h0nj3rz5grV4HYc96oSODQSPOF34ouStrZzTdM87Gya5j/ifP+Dvwj8N2NxDrlhb1IH7r0obLp8D/AOTvynN2ZRH/AMbCeJaCfqt1jSMnOzBDs46zfi0oH6WuL3TqSGNJVthOzBaJIdUP9xFNvlO8fotiymAIAAHIQnKuCJ5MxuI2dVye2G6R8o8l5ztrZ5bXfvWEi3gB9l7uQvO+2WzR/MSBm0fQlYeSqhZrhe6MVToHoiaeHVr/ACwaLqH4W9nZvBefdnUAbpNm5cfwuijGSsTSXWYc6CT+UNgAsoSiqODJFhAyJRNbCODZ3STad0xBnUkidMjrqrRlIMcA8sDB8rd6NJyIuQbc94lCi2JtADcE0bokkExOQm3HqfJFUqW7vFtMEAkNAu43gmSAB9VNVqgFzjBcwx3+6G7xiJjOLxndS1ahBaRECW3nTWBaSqSQrZSVGPLJnecHF0m29nDSRkLi/JHGmB34B7oBAaS6AZIzmBJiOCTmSYFrkzeZNyDkABu6zmERg5HzD3ki6G9ncLuuIcILoggmIYXdzoQBy9IlcA3eebjOJFpDYgeHPPNBYrGChlkQS6SBoSTMR9EZgqIr0t/4dnAEg/qDhMXzBBI9NFon6M2vY4tA4QN63CQJkzAQtWmPhjcIAMiALHvScoiwOuqnoM+YBga2bAE3B3bkAAA5+SZWpbpeXO3GWOQMGTefEWTER1CA0RNhJABzsR4Wy4SoKeN3qbXNtvQWh9nQZIJGmRUrg8MhsyG/NY70nOOXd4C6458ENIdE2sYFrEwYF7a6JbGJ1YkwcjMQb5gb2XFw8wqzbmJDajGCZa2TrA+UCdZgnwR+HYPiOcCMgDeY+aRyFh5FZjF7UDqj3cTA6BTN6oqC2Gb7jyHE/YKTfmAMvXkFV/zcxPl+Ubg6+vl1/Cxo0ssWS22udkR8RVrK+syZU4qBKhBNRwNo+iFqObNrdLei4+rYmb3hDNdGv49wqQBBqkW3neZP3SUHxeXouotgXFfDtOgPUKoxXZ6jUzYOot6LR/A4rj6cCTYK6ZNkHYHYrMNXfuTD23BM3YZHq5ekMWD2TW3a9MjQiehsfoVvYXd4zuJzZls6kmkwo314XTZiTJICrtABB1drFQ8kUUosuKtYNEkrD9o8cHVJ5QAisXjXO1VHizK5c83ONG2ONMFLZu7PQcF0tXSY9/TquGoM59/criOk7uwFHi6JDqTQ4sNc7oJaSLN3iJiA6GmAeJN4tLhQHvAPXxF1edws3HQ7cIcJvBvDr3GoBTj/AETYFi6Dgw2AIINiI+ZveJIyyBgdEtz4lQGpSIFMzSyMmCJIdcGwt0U8OLzvOEO0zEGWxwvLfd1NWaILy2YygmIDuBtbMwtKIsHxeH3wWG7HTvAGCTaB3TaTOfBC4ymwUxvN3nAWY1tmi1g0CDBgTGhRbml4cN3eaYdBcWNMxYETaxsReVyjh/htbutZTaYJMnM2zkEdeSTGiupgh5FzAlxOkndiYAJkFD43GPa9oYQN4wbSJdAkgZ3vxVpjaTiwNY7dm0wXQIEx4any0VVW2O9xYGVH06jC096HgtaWi8gRMKOOy1L6c23sbEOJ+HuvaXbo78OgEguyIm5V9UrfDpuMkAfp13r6j5jlysFW7SruD/jAusAIkbrSHG7Rxgm/CyocXtF1QFhdvNIdM3PDPQCfqEN+kVGLewx+2KrGRG87e1As06X6/RH0Nst3Qau6GuneE7wjmIvPVZDE4okgWiAbZcpvbpKCdW7rcyXGScg2xt669E4uSLeOLPUWVw8NdZwvGYi2UD0Q7i42I1sbC8TYRfLXgvOsPj6gBZTO7vRvGSAwAxDZ92zV0O0L6QYHVGvgEGJcRGUXv1nir5P2ZvD8L3b2MNOi/chr4AEgXLsuk5RnZefPoupi7SBkDp5orb3bD4gDdyQC2Oe7eb6z91pOyFM12FzhAyjT65qlVXInjJaMlQqnr79Ed/N6SY5BarHdlqMktBYf7bDyyHgs7jdlupa7w45HyUNpjpio4tGsqyFS0yjsPUi+V/qVDQFg6pw09/lQvfrpll9Co2kxfP8AePypN+Acuc5HmEhnCeRP+JskmsZvX3fIldTA3TnAIWuZ1+q5vz+UNXbNgVbZmkJ86ecL0bZ9ffpsdxaD4xf6rzzD4Yi5yWj2Htlrf+N9h+knLmDwW3jTSlRnmjas0lQoDEFFOqgixQmIK7ZHOirxLlX1XI3ElVmIrNFyQBxJXPJGqFUdqgsc2KL38I8pAJTmVjUszL+o2Hhx9FbYnZm9hawAMfCeS5wjeIaSA0cJAvbKAFXDkmLlTMK7aY0UL8edVXMYbRJJ4DXgPwtjsXsHUfDq5LB/QLu/7HIfVccMTl0dMpqPZQ4THO3gWzOQAuTI4BaTeBZ8Q33WlhvJHXnYZ8Te612A2TQwzZa1rOLtT1cbrDiG1aoBDmF7pjItJsDfPvKsuF40mLHNTYVsraIA3HAkNjvG8FxJ3RyEDyVvTwolpBJaYce8TvRkLkxx0VBiMNutlhJpyZbnumM+JF/qM1Js3GinDRDg6CbyZy87BYxlXfRpOF7Rd1aZcHOIIg2DXDeMOkOJyjIjoVFitntq0mBzYy1EjnI1sMuSgxW2aTJ33gXFphwbGcRdZ7aPb6kCRSbvnjNuXrmtHKLIUJGnw1LutAGQiZJPjlOq6WbzpbDt2wzAGUhxvrpzXn+E2zicfimYcOLGG792RDAJceuQHMhep0MEykwMY0Na0QAPdzzS38HKPHt7KTG4Npz5xNwJzgLIbS7PEOLmVLQRuOBDeoLTIPmtzj3QCsxj66i6ZpFGFx9VzagZU3aYcR33fJAGQd52tmUeMc6mG0h8N7Xk94jumTckm3+lLtKk2oHNcJBzVj/CTsm3efiqnehxbSGls6h4nQcIK0XFoqVx36HbO7K4ioN74bWA6uJBI0O7HTQJO7CV2gnfpOdx3X26Sc16wadkFXalTRn+VtniNPsbiPjsbUaA2fmDgR9j9F65svBMo0wxuiix1AEKixG0alHLvAacuSmUmyls0tdZ7a1MEFS4TbrKrZBQe0sUIWbZSTR3sxRoYouw+Ib32iadRp3Xxq0n9UTaZtPBTbW7EV2CaLhVYMhYPF5mDY+B8FmdkYhwxTXMzG95QV6Hs/bxydZehijGcP8AXZyZuUJaMJUY5riHNLTbukEHK4g3BS5SR1C9Rr0KOJbFVgdwORHQi4WV2x2JqNO/Qd8Rgn/jJhw6HJ308VGTxpLa2EMyfejNhnT34JJpcWyHU3gyZF7dZC6uWjc1zeEIhlIJ7GLryG9VTMxj2qNtOQdIy9Pup2X4n39VDiK8ZX4/jqnB1JMJbVETKtRvymBycY9EnYuvN6pHK3/5TCZy/dSUwOC9CKTWjkba7Ads7RFIND31XVJO8wBrRGhBsVUN2kCZbTMg5vMnqCZhXW0dmfEMgXgz0Ak/RUWNwe6y5aLcY85gQlLTKjsueze1ar67BOoFoznLLJaXtrt9tDDVh+t4dTpjUucIJA4NEmenFea7J2p8B+9THxKgM2+UdXHPoPNLF/HxNQ1axlxytAaM4aNAofkKMa9l/ht36B8LUdTLHA95hDhyIII+oC9W7Mds6OJhlSKdb+k/K4/2E+hv1Xmn/wDNPipGbKP781zY87g9G08akj26pSDgQQCDmCLLL7R7HsAeaEtcchOR4CdOSrOzu3q1EBlUmpTFhJ745An5uh81t8HjGVW7zHAj6jkRou2OSGVUczjLG7PPqe9SBDgQRO83WZWWxHaCkypvPYWgwJADgIETAuPBeu7a2KyuLnddBG8B6jVeP9t+wWLpHfptFWlF3Mnebx3mZxzE+C45eLJSa9HVDPFr+lT2iqtc9xbUaZ3bhzSIiYzz5c1mq5bJglXmzuyOIqRDTHT7rQYX+G1SJcFpDA0hyzoH/hC9v81WJje+EI4xvifsvVsVXssPsbsy/C1W1GMNrHmDmPv4LZ4akXGTooywlElSUtlfXwzn8hz/AAqjF7Bac3u8IHqtfXZAVNjXLnlGjWMn6MRtPYZaDuPn/IfcLQ/w3mnhRTfAe1z5AM5uJHqgdpVc1SYfHOpv3mGD6jgUlI1dyVM9Zdi51QtWqFh8P2qvDrK4pbXa4Zq3P6YvHRY4l6zO2TYq0q4uVS7RJcobKijF4nEGjWJaYDrx6o1u1N+03OiA2tgnVqo3JIADRGt5J8ytZ2U7FOkOqW/tGfiV1RwckiZZ+JN2dwW6S6JedOA/K1mF2fJndk9Fotm7Kp02gBgHgge0PafDYNkvcAdALkngALldkcagjhlNzdhOGo7glxhZztR26p0AWU+/U4DTrw9V552h/iBXxTi2nNKn17x8Rl4eaoKEk9eaieWtIqGP6aJ21ajyXuPecST4pISjTMWSXC1Z0nrVGiRrfU/jgnVAIj6lPqVIztyQVWoTnlwSok5XxIyb7/CGqOJ9/QJWGSawEmB4n7BIdEXwJPrwHvinuoWABcAP7iiWgEWyXSUW/QwCrhJABfUIGQDyM85IvCDZsalMlk83ST4SrogDPy1TKhFtPeSTb9sEkgJmDaP0gBPGHHQe8kQGE30SruvAy9+/EKRkLaI4cgFIKV/X3xSBzOun56LsWA9wiwExoJnhYe+KIGLNI9ww7lpy/ZRufuiddOXMoXDtLjOmnM8VNtOx1Zsdl7fDoFUbp/qGXiNPeSvGkESLhed1K+76R9kbsnadSneZbq05eHDqu3F5b6mYTwe4mwOFAu2Byi37LrSMiIKg2ftWnVgA7r4ndOfUcQjXAFd8ZKStHM012R/AbwVZiCA93vRWm6RlccFU7XbfeHj1WPkXxtGmL9gbHYgQs3j66KxmIVDjaq8uc+TO+EaKvaNaZVUGqxq0ySmGjCUUa2kCnZYe3eDofpwshm1KtMwWu8LhaLC4edFb4PZm+QA2Su5YoySVHK8zTMpQ2jUOTHny/Kutl9mcZjLmKNHUmb9NXfQLf7I7OsZd7QTwi37q/Ahaw8aK2zGfkN9GY2R2JoUQM3HifdlcVhSoNLnENAVN2t7b4fBtO87efo0XJ8PuvEe0/a/EY13fdu09KYNo/uP6vRaynGHRkoyl2bbth/FESaWEuct8/KOn9Xp1Xl2LxD6r/iVHF7jmSZ/0Ejh5Eo2lhCW2E2C5Z5G+zeOOiDD0NYyV9sfASSdBr78PNOobPc2DuzbUTf36LU4TDhrWggAxJ08POy55zNaohp4VrRC4rWlhRCSz2Gi6c/jmonSVF8T39yuzPT6n8BW2TRJu8MuP2C5u3CW8T0HknzoPfVTYxoCUxfM6Dgk5sWmTx4KKYsM0rGcL/E+8k9lPj76JMp6/X7Lr6wy9++aQCqVIsoY/f34pHh7/ANJATbT3moGOYddPcQuvdFzn7so3P/b8oVrHOPIW8eKYUTvbvHkpalTdAAz0/KQYGD35lDU6kkvNzogZLSpmZJ7xy4Aa+/ynVaoaJ/SMhxKTnWM2Au4//Xqq2vV3zOTRl+UqA6MSS7ekznqCOAC0+w+15EMr94f1jMf5DUcxfqsbVfOS6zhmNfwtceWUHaFOCktnsdCs17Q5pDmnIgyFyvQDhBXmmydrVKLgabobq0/KffFbvZO3KdaB8tQj5Sc+beIXo4s8Z6fZxzxOGyk23sd7ZLQCOcj6/lYzGFzTDmkeBPovYiFX19lMJkAdDl4cEp+LCTsuHkSXZ5IHvNmMPUiEVgtkPnedJJXpzNkUv6I8ERR2dTaZ3QnHx1EcvIbMrsns250E91vHU9AtXg9nspiGjx1KKWb7U9sKGDYS9wLtGi5J4AarZJRRg25F5jMWyk0ueQAOK8l7afxRJ3qWE6Gpp/149cuqxnarthiMc4gksp6MBz/yOvTJUTKSwnm9I2hi+jcQ99Rxe9xc43JJklSUKGXvRFMwvmrOhszUi4JB8lzSmbqIHhcLIM5QPqr3A7Ohh6A/XL1Un8oGtA4uAnpp5q3bRIuAIgeQXPKdl0RYB5LmgeniffNWhzyzP0CjwlMNuAAcuOdz6BT0m3n37yUiZPujokk50QImy6rIJdzy+p5lPLeKe1qcGybX4lFDsaLmPfinE6N8Su1HCIGSFNbQe/3SboOySpbL374LtNvv36pjBA+6c53+vz+ErGKrV4e+n5UMcM088bkpER1OZ+3RSMW7oLnUpFuieBAQ2JfFhmc/wmA0guMNRQAaIHDxUGAbA3jrlwUhdmffVJAwbFyTujM58gp6dACD4N/KYylPjn04KLHYr9IzOfIcEARY2uHd0fKM/wC4oKs4ttnwUogclBuTyCCkcps81O2nAgfX0Spt1zT6Y9/dAWdayPDPmpKFUiX6mzfDX3wTCJt+kZnjy6pOq7xgWt5DL9kgNVsLtS4ANrd5uQf+rxGo559Vr6NZrwHNIcDkQZC8jxFXdEDREbK2zVw0bhzu5pu0zkI0PMLrw+W46l0YZMF7ierqOvXawS4wFnB2zpCmXOa4PH6YkE8jwXl3bHtZicSSxpNOnwBuep0HILsfkQrTswjhk2abtr/ExrN6lhoc/In9Lep1PILyPG4mpWeX1HF7zqftwHJSfy8InB4QnMLmnmb2zojjSBKNDzVpszZ5ceSNwmzLyR0WiwmBDW+vX8LnlkNaoqaGAAA6T6QrBtES65Ig/YCOZv8ARTYhsHw4azkutcQ6c22i2hJ/CzsYzFUrNkZOPhy8rJ4LzpA6cEUGEyQBn/v8LtIlx4Cc9SOXAKQJaTIEeHif2RbWAIUO7w8/fkiC6ypEMaKs5JJwgJKtiLBon8prjoMl0m3vwTKhtw6fb8psCOo/QeY9BzSZS5W9+5T2jwH24JV6mgtbjpxPBRQyJ9XhpysPyeSbPiUgyB6flStG7c56fslQzvy55n6cl0AJrRe+acWRldMRHWf5oKsOWeaMeP3/AAoagtZJjQsPeSfcaJ7rn1+wTcK2BPknVXhok56dUgG4jEbg/uP0VaxsXN06ZJJz9398FHVOgTGcc+SkB5LgabAZ6qYM4JgNaJUxECNT9AnU2wJ0GXMqOs6BzOaQHKr5sMtE5tOBzPv6JuGp6lPqvufd1IwV7QXgaC56D8/dPo0jUflYev4CVJkNJ1cfoEfh2BreuaAshrC0Ktq7La4SRf0VwKe8V1wtZCTFZkauwiTax0R1PZrWiNbSr8U4ufBBucAcvZVSsEyHBYYb3IR5o2ubE++CWGpw3iTJ+wUVYWHvxSsATFTMCPl4dEP8Iy9skkBsdeHVEVWyTPED8+iFNfdqPdGZ8gAmhk9Wu4MA1dYDU8UfQYWtvnl9vyqvD1C52/rk0fdXTWwMkUJjaec++Hvqk59yOBhSMEEmMlBREZTc69U6ES1Wkm0JIvCAbt+JSVUTZOHH36JzGz7+iSSaBiruDfBQln7pJIYIkot/UVw3ukkgCRjI6pzh5n6BdSUoGQmlePNMrME7vKSkkh9AhvM2AVXiKhc73YJJJFIbVboPFMa2+8ePspJIQx7R+fNT4elKSSYmTPaB0aga98szZdSSkCCWt3W/T90PuyY9x79UkkJAS0WyZ9+9EQWFxgWSSSAkZTSDZPAJJLRIkVRpKDqUSTyCSSUkCYQ1gAHT2VFXHFJJTRQE4ZDSSVGKALjOWf7JJJWMmw0F+WWisN6AkkmhM40WJ01UVBsDp90kkxBtNpi2SSSSZNn/2Q=="/>
          <p:cNvSpPr>
            <a:spLocks noChangeAspect="1" noChangeArrowheads="1"/>
          </p:cNvSpPr>
          <p:nvPr/>
        </p:nvSpPr>
        <p:spPr bwMode="auto">
          <a:xfrm>
            <a:off x="229394" y="8316"/>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sp>
        <p:nvSpPr>
          <p:cNvPr id="16" name="AutoShape 17" descr="data:image/jpeg;base64,/9j/4AAQSkZJRgABAQAAAQABAAD/2wCEAAkGBxITEBAQEBIQFA8UEA8PEg8QDxANDxQQFBEWFhQSFBQYHCggGBolGxQUITEhJSkrLi4uFx8zODMsNygtLjcBCgoKDg0OGhAQGywkHCQsLCwsLCwsLCwsLCwsLCwsLCwsLCwsLCwsLCwsLCwsLCwsLCwsLCwsLCwsLCwsLCwsLP/AABEIAOEA4QMBEQACEQEDEQH/xAAbAAABBQEBAAAAAAAAAAAAAAAAAQIDBAUGB//EADoQAAIBAgQEBAQEBQIHAAAAAAABAgMRBAUhMQYSQVETImFxBzKBkRQjQqEWM1JTciRiFaKxwdHh8P/EABoBAQACAwEAAAAAAAAAAAAAAAABAgMEBQb/xAAqEQACAgICAgICAgICAwAAAAAAAQIDBBESIQUxE0EUIjJRI3FhkTNSof/aAAwDAQACEQMRAD8A9wQAMAAAAFAAAQAAAAAAAAAEIIQpJYaiSGNnNJXexJjK0Mxpv9SATRNHEQf6l9yCyHqrHpJfcgkdcEBZkkhcAcAAAEEgAAAAAACABgAAAAoAACAAAAAAAAAAhBCFJLDbkkMz83XkuSYjIjhoNbElRrwUPX7gyoFhbfLJ/cqyRy8VbVCCCanmFeP6eYkkt4XOlJpTXK27AGumAKABBIAAAAAAAgAYAAAAKAAAgAACgCAAAAAhBCFJLDbEkMoZvNKm+/REoxMwMLWqtO1PYkhEvjVf7QMiD8TPrBlWSH41dYy+xBAix0f932ZYkZ48alWEYq2qd3oQDrI/9gB4AEEgAKAAAACIAAAAAAUAABAAAFAGsAUAABCCEKSWEbJIZzeeYrmlyLoSYWQZVX5Z8r/USQjel7AyoS3sVZIunZfYgga4R6pfYsSVcfhFKPlSUo6poAtZXieeFn860ZALyYA4gkABQAAAAAAAAAAAAAAAAAAARgAAAAAAwCnmWJUKbfV6IlIhnJyd23Lrqy5jZmY7NVGUVHpLcgqvZ2mBxHPCMlq2tQZ0WSrAEFNAWLCAGfUl4NWM18ktJe5ANyDTV1sAPRBIoAAAAAAAAAAAAAAAAAAAAAjAAAAAABskjZy2d4zmna/lje/uXSKNnNY7GSm/Dppt7aIgk1sk4VbtOv72I2OJ0EKKpzUI6RYLotEMkS5BGhSxAXAIsRRUoOL67e4AzJsRb8mXzR0+hANZEEhcAUAAAAEQAMAAAAFAAAQAAAAAAAAAEIRLM/NsYqcHrqZYR2YZM5KGEq4iVopxje/N3LvoqjpsqySnRW156eZ66mLZlNdEAqY+ldX6okhsjpS5kmQyVId9CC4WLFQ+oAikr2AM/MGotVoNXT83sQDYwmIU4KUdmiCSZIAUAAAABAAwAAAAUAABAAuAAAAAAAA1sglmNmuD8WrGLem5sRaSNeXbLNLDOOkZJIhyTEYsk8Of9S9jGZfoPP3X7Ele36E8zurogxvkvZj1KlVTcYuyDRMXsYpVtbzsQZgarf3CQN8Gp/dZAHeA/wC47kkEVfCLllq9tSCxt5DC1CK6EA00AKAAAAAAAAAAABGwBOwINkgNjYFSBSQAAjAG2GhJlHG6Tuv6XYukY0tyOdeYVLtX2bJ9HVqp2gWPqdyn2RZibFWYVO37iUTJjYMYJ7ZLhcfPnSa/crF6Zr+RxlrcS1UXmbvqbKsOVQuDFiu5gldp70Z7bXLrQlSyV27R7lPyXZ0kTCla22YuY8UUaflWrXX1NujElN7NfJvhUunsy/4zV7unc6X4PRx35eSfovYfimjVi4PyykrJW6nPu8c0+S2dPHz1NaZ2uUL8mHsapvF0AUAAAAAAAAAAACoAnQAaI2IToANE7FI0NiDRIADWWMT2U8bHYsi9S77OUqaVKi9SJHZosiIqhjXs2m4tMXxPYvORjrlvodhXeojGu2YsrThpmjWrRU1FtJva+hsqls4MrowfshxuZU6MG5STe9lqyv4blJIiWVWo8t+jic1z+pWb5W40vsdfF8VCHZws3ysp/rExpxv6r1OzGuMUcSVkm+yO/pYvyiOyzgaV69L/ADRrZK/Rsz4ctWL/AGe34SFqcV/tR5E9svSJ0CRQAAAAAAAAAABCQJYACNoaEY2TxElUSWrS9yvNDiyF4yn/AFxv7kc0TwY14+la/PHT1IdqJUH/AEZ2J4nw8N5Xe2ncxu+Jb4ZCU+JaL7r6FVkIt8DLNbFwnGLjJbrQzqxMxyrcfYVcphJ8z6l97KKxoi/4DAro2IZTG/w/Aq0zP+a0JRyJRldGSvoxXX/JE474hxcalOzaaW6Z2sKKmts8d5Kcoz0c9SwNeq1K0pLZb2OhKNce2zQhGyxaWzSp8J4mfRRX2MUvIRgukZ6vHzfs1MLwHt4lRL0ua1vlW1pI3Y+KT9s0q/CVCnRnJtOybTZrQzJylrQt8ZGMdpnE5PT5sZTitlUv9DsTn/hf+jmUQ43L/Z7VBaL2R5VntI+kPIJAAAAAAAAAAAgDbkORBXxONpw+aS9rmOViRkUGzJr8SQTtFN/QwyyEjKqXop1eJJ/ph+5ilkmSOOzDzXNa2jbl/ijVlkNm0qEVZ1ZtXadrd3cxu4uqSusQoq3m1fdmN2syqpEssLB7JN3Xq0VdzJ+JC4ijJJWkuVCFj2UUCzl9ZNx5XZ3V1c36bNmC+C0eiUHeMX6I6cHtHHlHskZkRdLoRRIZj+PsVkIyJaPPfiNTvUh7Ha8fJpHmfLS1NFfB8VQo0owhBOS62RmniOye2+jBj5rjD0LDifF4iXLQhbpdLQxWYdUFts3Ksuy3rRpubox58XV82/ImaUcdSl+rNmUpQW2c5nvFMq35dPy0ttOqOtj4cY97Obf5Cb6SIuCaTnjI6XSVxmPjWyuDX8lqkewRR5w9Wl0OBIgAAAAIQQBJJSxmYQprzte3UxTmkZIwbMfE8UL9Cv76GtK4zKgzMZxNUtZWXqmYZXGWNCRjVqjl55VG2+lzUnPfs24QQ50ZWvzmHZmSRXhRm3pNkkaRPKrONublfvuQToX8Rd2asmvoAPq0/IuWMZa6gEdShbWL5ZNXtfqAMv4i5J6SvdPuNlkiShSSnzR2jo16mzQ+zBcno9EyyV6UPZHZr9HGsXZbRdlBGEWQFX7KnnnxLl54d7Hf8V/FnnvMR7Rw19t7nUTX2cOKZ1nCWbeDGS8OTu90jl5FEJdcjo4uTZWtKOzpHTo4pp1KUk/VGlLdfSZ0673Z/KOjO4j4coU6MpwSUrbG1g3ylPi/RrZ2NXre+zJ+G6bxUnbZMyeViteyfERXI9VicE9EKAAAAAANuVYMrPMx8KNl8z2NeyzRsU18uzjqrc3zTbb3vqaFlx0K6SFRcnZ7d9jUdr2bCqCWFh129SeY+Mb+BhvF6Fd7L8UhJ4TtJgjQQc6etrkkaCrShVak20+xA0WKlKLSja+m4J0V6FKVOdk24tNgaLDoxb5mBobVoXafXoUbLL0P5Uk+j3ZsUvsw3Lo7XIpXox9jtVejjWrs0TKYtCMlBehSj9kHn/xMj/Lf/wBudvxsumcTy69Mp5fXwVOnF1Ip1LbWT1M16ulLj9M5eJ8ajyaLD4opx0o4f/lRh/Biu5SN6HknHquOyGebY2r/AC4OK6aEuiqKLvyV89LgZGeSxUEvHb16am3hxjL0c7Mi5S22b3wxhzOpO2zaNLykdM6fiKkk2eiI5B3RQAAAAABhEgji8/qOVdp/p2OXkS7OjjrSKBzZvbOpBAY9GYr47DeJG1+UsjGx+FockVG9/UukUHSpXdyRoel3I2NEToK90SNEiQGhyYIBgAihI2SZs0+zDc+jrOGZ/lex2avRxrfZsmVmIRkokUq/ZU4T4lx8kGdjxvpnG8t6RRyaODjRjOvyudvqZchWuXRz8GFbh2WnxPg6ekKd/ojB+JOT3KRvwnVjr9FsinxtJ/yqOnsZvwYa/aRgfk7N9QOf4hzerWt4seV9Lm7i0xgv1Zzcm6VtnJo674Y07UJt7uTOR5ScvkSO74iK+Ns7c551wAAAAAAGBkROZ4jy18yqxv6pI5eTBm/jWIw+b79V1OY4M6sZrQhdQLc0OfQKDKuYgaIjLYpUuDIAEgGAIiSNobVqqOrat6k6ZG0ZOMz+nD5dX6E8X/RTlox8TxBUl8qM9S0zDbLaO8+GeNlOlPn3T2OvU1o5NqezuEZWYhGQmWBhlDiPiUvyoe51vG/ZxvLfwMvK+GqM6Kr1ZPltcy326s0l2c/Do/xtv0T062XU9Lc32ZidN0jNTCqrb5bHfxNhIfJTX2MqwLWtyZZ+RgutHO8UZvHENSjFR5emxu41PwrbZz8jI+WaaR33AOH5cLF/1anH8ndztPQ+Li1V2dQaB0gAAAABQBAQNkk9yJJaEXpnkvFcZwxc1Suk9TlX+zq0PaKVGVd9WvU11JGzpmlhYzXzSuX+RGN1sv8A42CVnZFJLZaD0Po1VP5TC4mdSQ6orbkaJ5IVIaY5IhrYiMd2WjErKSMzM815Yrk3MqSMTZz+JqVqt23p2Lporsjw+B6sSkRJ7LlOjFdCqkUcTquBanJOUdk9Tdx5GtdHSO/hiY9zpqLaObOxJ6JFWj3RRwey0Zpod4i7onixyT9HJfEKg5UNF10Ol42SUjleTX6kGS0HLL5Qlo+V/wDQyZD1kL/aNfH2saRwNTBvnlFa6nZU1rR592b2R16DhbmT+hmrsXHReMXJbQYiK5fXsYLNMnH27UewcKQthKP+J5bJ7sZ7eEVFLRtGEygAKAAAACEIMRkv0Qjz7imH+ov3RyMh9nVx/RmqWho7N/Qc7CY0Va+FUt2ZFIo4kDVSnrAlNMo00U55zVW+pOivIlxOdVLQtuZNIx8mVK+NlNeYqy2yDmIBPRmwSTNlSAiAb3C0n4vobuN7NXJ6ib2YTnGorfLc9FTBaR5XJtamO8Zq+r2M/wAKbIje0hMuxUnPfqUuq1EyU3NyJeO5S/DRa3uimA/3L+S/iillWXVZ0ovn5U1qttDJlzSt2vo18ODnBw/su4bheCUpynd7uxEs+bWtEx8PXFNt/wDwjqvB04/ma+9txGd030Xjj1VxZxOcTp1K8fBVotpG65TjBb9nFrlH8jr0etZRT5aNKPaKRwrZbmz2Ce9F8oXAAUAAAAGorEMRln6IXs4fjGFqsH3RycldnUxn0YljQOiNIA5IkEltGSirRiZrhk1daMyJmFxM9QZkbMeglErslDVAElinEgEliCBbBA1+GK7VeMejN/FXZqZT/U6jNq3LUelz0mOto8hlr99mc8Q+pvKKNNTY7CVLST9TFkL9DZxn+5qcXVbYNSS5maOC/wDIb/kP/GZXDmHryj41afLSWqjsrdjazOLlxiuzRw5SjHn9CZlxfyVFTppOmvm1vcivA2tsvb5WXoz+IqmHrUVVhJKXWF+puYkZKfGXowW3/JXtHN4NvxKXbnWxs317OdipfKj1fD5lJJJK6SR5jIq1LZ7dR6LKzZ21RiJEpZlKUkktADWgwB4AgAiKRDEL7RQ5DjeGtOXuc/Jjs6OLI5qMjmNaOou/QIoW0x8ZLqWK9iyleyW7BDL8Mh5oXqdehbRj+Rb0Y+a5QqesdiUm/Q4mPyEvaKtAoEb2RosLCytfldvYBIhitX6FmnoySSSHei1fZasqoy36NaU0vs3MiymoqkKstFdabM6eMmjTukpemdFnGFk6l47Pqd+mxKPs4WRjyltpMz6mGktzahan9nMlj2r3F/8ARHCMuZKz37E5DXAtRGSn2jW4pf8AoU/Q0cDqzs3897q6OHxPEUnQjRTtpZnZ+Gv5ORxU7OHHXRSyzL6leaUU0usrafcy5FkK1tMijDlP2mdR/BkOXWcubdpbHGl5KUZdHdo8XBV9sqvhmVGtTlzXhdOzJfkLJL0adeCq7k16OrjHt2OfZft6Z6Ob9aHWMZQkws7Tjr1AOkjK4A4AQARFeJINEOJDOd4zoXoc/WJguXRlpepHEw1V1/7ONc9PR3qH+pfyzLnV12SMqx4y+yHkJF2vliW3QPEj/Y+XkU8DSbqWfRlPhivsT9G/Ks7WJbiutmBVr2Z+aU1KNnoUWRKvbii6MmHD8Hqp6nOv8hZJ61oMnwOQxVRczukbWFP5PZWTN2WHpryxS2sbGRKSlqKKRb+zmsxyiMqjUHZt9Ca7JJpTWkWnHkjXyzI6dPlduaXdnVqsxtfyRzrKFs1atK3l3k9l2L2X1x/g0zHCjXZDU52rSeq6GpLOmujchWteifAYiE3yTSUtkbNGTJv0a9tSf0XpZTF9dToq1tHMsx02RZng4+CoT1WxCnxe0YpUdaMCPDOGvflv77Gb8qSWyscZF+nGnSVopKPoak87mjoU43/BDPMk9KabZq/L+xsTq1Eh8Gbmp1Nl0R1qUpQObKOmXYSvqjRuq1PZsQl0WKWFlLpoWLF/D5YlZvcA0oRsAOAAAaV5AGSmGV8RQU04yScXuJqLXZMXpnHZrw24S56T8t9mcnJqSezq0ZC1ou4RKENNGc+Fky3AVvc2E5MyJaKEY2qX9TRvtnF9GVvo1FSe/wBTVldM1+aKlLDeLOV35UdPHUZrsmUuKHVKMYpqK17k3Ylcl0Wj2RYSerTepr1Q+GW/ol+ieS0dtzdhk1clyYRk2lztpPmuT5S6q2CUJbZnTiy/HEySu0eYhiWtp6ZR1xY/C4qTvPd9PQ9Bi0Qgtt9mOdSXX0WLt6v5u5e1x5dMppIz8dDVSTakupMsqVS6JVezSwuZysrswS83ZH2iksZMsYjGqcbdSYecnL6MH4plV6lRyjFW5bpP2OhDycrYOP8AYeOl2W6mHS03NRt1szQ9GdiH4bvHRdTYg3LstKHJGzgsN4kVJy8rR0YZvxrjs5ttKTNTDYKEV31vqZFkKx9GuoNFyMbbGQkcAFwAYAgAhHFAUa0GMmzVyJyjHaQXsysenKLvoedyMm1vtaN6lpGZ4b7pivJX9o3uSGSi+zNh5S0Tsr0KF5q97XOddfyehY+ujdlbkt6WMVliXRpdtmbR8qf1N2H8Tba2MnM6ONWmtsulop06TdRGln28f1iRJ6RuOhaN+trnHsqlJ7RrKbb0VsFRi+aT3dzp4GFFfvNlpSafRWnF3dtjuR+NRaTNiL67KdCpyzcXtc51tS37Jk9mnzvZLTuY1XUu+XZiMzHya/8ABEuE3ps2q9aI8NGb3jZB+KhJb5EuaLHJKJp2eMUO+RG4tjsJK7L4sIxn7KWLou0utzfyGm1pmuUszjdImu/44vZlgTZUpxWrfKci6+c7G0VtUfR0GCjJ2beh3vFqTW2c21pdI0Eds1RwAgAAAANRh5y/okUyxe/ZDEsROPJaI+ytjKHNFpnLy8CM65GeuepGH/w/+lv7nj/x5L17OgrkvZXxKnB+n7Bq2Bnhxn6GLHW10Nlcn20X+DZZWJvG9vcl1rW2YHBJ6GKUS08mMUuLL6kLyJ7NGeryFr6RG2h2Bw/LJuTuadspys5T9GOxtou4iouV27GSi9bSZiri9mZSdlY7Fnxcf5G20iXoYISin0yhnVoXn63F9za6LpPRswoeT1scm013P9jIcOaVn0Zho3Ka0byklE0pyTio9j08LJJa0ammpbK9VeV3E6+aMkW9mdhsRyya9TTnjwrjKbfZn1y9lyjiG3Y1sXJU9pspKCSLM4LeXvZlM2f/AK9mJN+kQKu5SjGO19V6GLEg7bFF9ImS4x2zq6MUkl6HtaKVXDo4k57mTIzkDgBAAAAAERoAyQIAVsXXcdlcrJbTRKM2hUvJ6NHmLsTg2zflriNzSleBycmXFdF8eepHOVVsZse35HpHVUlpmphZpRUWegr8cp0ttfRxciz/ACluOEjJHn/xKt/6M/zSRmY3D8ktHua1iVb6ZuVWKa7I41pLZmNNzetl3GJap1pcqdr3NpYb48zWlrZJCt3jY1vnfpohr+mE68LWbsZYXJeieEiGGGjzJp/uZHdv7Lcno1oVPL9DE5Sk0kjTcdMyfCam3bcy4sfjs2zcTXEkt3Ov+TB/ZBFiflL/AJcYr2Sinh8LKUtupoZWT8kWolnPRq08OlsryOVVFx/2YnPfsoYmMubzaF1y5aaNmEopdEmWO1S7+528GnUtmDJmnHR02CxLm9VZdz08F+pxJrsvEkAAKAAAACIAGAAAko3AIvAXYwWwU00y/NkdXCppo5Nvi4T9lo2NMzXkUenctj+LhU9o2vymJPKpL5bHchPjW4/2aNsnKWyaNJx0aPK241kW+no2IT2tGfm8E436o5WTjyfaizdpbRlp30S6WJw8Sxz3xZnnPSL1CNlFdrHr68bjjvr6OdO79tGqoJpNo8slDb3/AGXUmZmbUI8l7dTXyHDXRt4823pmYptGCunk9G7JIvYCrJxu2d7Fwlr/AJOdbJJk3m/Tq+xp+SpsofRPyQ10NVWX6oHLhbLf7ItFcvsa61P9SsZ7ZxftaMnCf0LLFxivKYl61FMj4pP2S4Gs7OT7m5j41i7ME9eiHEYWU6l29DpVYUpS2zC7uK0jVy/LEl5kdvHx+BrzucjVhG1klob30YWSEEAAKAAAACIAGAKAAAliNARokCJEgVorxKjbBpExeiGthYy3SMbqgzNGbRFHAQtZRSJjXGPos7ZP2yGeUxvdMyuz9HH+zXb3LZJHDtI8jf46xNtG0poz81w7cGkmznywrWvTNmmxJmK8BN2urI7WF47euRuTvWi9StGNup3IY3xva+jk33FjCuzv3Ob5iXNLRrV2SbL1SCZ52L17RvQkzPzCjFQbsri2cdbNuicuXsxHAjE/aaX/ACjelJcWa+DoycVFHtYYkEkcOdmzaweB5bOW5mVaj6NWT2X0ixUUqWFJAAAAAAACIAGAKAAAhXZIEkMQEAyNlkFhxKiNE8SNiojgExGhwRYRIs1sswsVcdEbGSpJ9CnKUX0TyIZ4KL6GZWNrRil2yGWXroa08WM/ZkhFL2J+Gn6WONmeK73WzajOCKOaUKjhZK7ualPi5T6mXjal2iHL8pk350jq0+Krrakn67/6InkbTRv4bDKCsjrN+jTb2TWI2wKCBSSBSSQAAAAAAEQAMAUAABCABIAAQgkCSAJKgAKQWAAEADKMCItEgRliwFWBsisPZZBAsQx4KgQBSQBIFAAAAAAEAP/Z"/>
          <p:cNvSpPr>
            <a:spLocks noChangeAspect="1" noChangeArrowheads="1"/>
          </p:cNvSpPr>
          <p:nvPr/>
        </p:nvSpPr>
        <p:spPr bwMode="auto">
          <a:xfrm>
            <a:off x="391319" y="167973"/>
            <a:ext cx="323850" cy="31931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378" tIns="48189" rIns="96378" bIns="48189" numCol="1" anchor="t" anchorCtr="0" compatLnSpc="1">
            <a:prstTxWarp prst="textNoShape">
              <a:avLst/>
            </a:prstTxWarp>
          </a:bodyPr>
          <a:lstStyle/>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533830654"/>
              </p:ext>
            </p:extLst>
          </p:nvPr>
        </p:nvGraphicFramePr>
        <p:xfrm>
          <a:off x="304800" y="496874"/>
          <a:ext cx="7010400" cy="9028126"/>
        </p:xfrm>
        <a:graphic>
          <a:graphicData uri="http://schemas.openxmlformats.org/drawingml/2006/table">
            <a:tbl>
              <a:tblPr firstRow="1" bandRow="1">
                <a:tableStyleId>{5940675A-B579-460E-94D1-54222C63F5DA}</a:tableStyleId>
              </a:tblPr>
              <a:tblGrid>
                <a:gridCol w="3493690"/>
                <a:gridCol w="3516710"/>
              </a:tblGrid>
              <a:tr h="388499">
                <a:tc>
                  <a:txBody>
                    <a:bodyPr/>
                    <a:lstStyle/>
                    <a:p>
                      <a:pPr algn="ctr"/>
                      <a:r>
                        <a:rPr lang="es-ES_tradnl" sz="1700" noProof="0" dirty="0" smtClean="0"/>
                        <a:t>Una piñata que me</a:t>
                      </a:r>
                      <a:r>
                        <a:rPr lang="es-ES_tradnl" sz="1700" baseline="0" noProof="0" dirty="0" smtClean="0"/>
                        <a:t> gustaría hacer</a:t>
                      </a:r>
                      <a:endParaRPr lang="es-ES_tradnl" sz="1700" noProof="0" dirty="0"/>
                    </a:p>
                  </a:txBody>
                  <a:tcPr marL="97155" marR="97155" marT="47897" marB="47897">
                    <a:solidFill>
                      <a:schemeClr val="bg2"/>
                    </a:solidFill>
                  </a:tcPr>
                </a:tc>
                <a:tc>
                  <a:txBody>
                    <a:bodyPr/>
                    <a:lstStyle/>
                    <a:p>
                      <a:pPr algn="ctr"/>
                      <a:r>
                        <a:rPr lang="es-ES_tradnl" sz="1700" noProof="0" dirty="0" smtClean="0"/>
                        <a:t>¿Qué necesito para hacer una piñata?</a:t>
                      </a:r>
                      <a:endParaRPr lang="es-ES_tradnl" sz="1700" noProof="0" dirty="0"/>
                    </a:p>
                  </a:txBody>
                  <a:tcPr marL="97155" marR="97155" marT="47897" marB="47897">
                    <a:lnR w="12700" cap="flat" cmpd="sng" algn="ctr">
                      <a:solidFill>
                        <a:schemeClr val="tx1"/>
                      </a:solidFill>
                      <a:prstDash val="solid"/>
                      <a:round/>
                      <a:headEnd type="none" w="med" len="med"/>
                      <a:tailEnd type="none" w="med" len="med"/>
                    </a:lnR>
                    <a:solidFill>
                      <a:schemeClr val="bg2"/>
                    </a:solidFill>
                  </a:tcPr>
                </a:tc>
              </a:tr>
              <a:tr h="3712753">
                <a:tc>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tc>
                <a:tc>
                  <a:txBody>
                    <a:bodyPr/>
                    <a:lstStyle/>
                    <a:p>
                      <a:endParaRPr lang="es-ES_tradnl" sz="2100" noProof="0" dirty="0"/>
                    </a:p>
                  </a:txBody>
                  <a:tcPr marL="97155" marR="97155" marT="47897" marB="47897">
                    <a:lnR w="12700" cap="flat" cmpd="sng" algn="ctr">
                      <a:solidFill>
                        <a:schemeClr val="tx1"/>
                      </a:solidFill>
                      <a:prstDash val="solid"/>
                      <a:round/>
                      <a:headEnd type="none" w="med" len="med"/>
                      <a:tailEnd type="none" w="med" len="med"/>
                    </a:lnR>
                  </a:tcPr>
                </a:tc>
              </a:tr>
              <a:tr h="304800">
                <a:tc gridSpan="2">
                  <a:txBody>
                    <a:bodyPr/>
                    <a:lstStyle/>
                    <a:p>
                      <a:pPr marL="0" marR="0" lvl="0" indent="0" algn="ctr" defTabSz="1018809" rtl="0" eaLnBrk="1" fontAlgn="auto" latinLnBrk="0" hangingPunct="1">
                        <a:lnSpc>
                          <a:spcPct val="100000"/>
                        </a:lnSpc>
                        <a:spcBef>
                          <a:spcPts val="0"/>
                        </a:spcBef>
                        <a:spcAft>
                          <a:spcPts val="0"/>
                        </a:spcAft>
                        <a:buClrTx/>
                        <a:buSzTx/>
                        <a:buFontTx/>
                        <a:buNone/>
                        <a:tabLst/>
                        <a:defRPr/>
                      </a:pPr>
                      <a:r>
                        <a:rPr kumimoji="0" lang="es-ES_tradnl" sz="1700" b="0" i="0" u="none" strike="noStrike" kern="1200" cap="none" spc="0" normalizeH="0" baseline="0" noProof="0" dirty="0" smtClean="0">
                          <a:ln>
                            <a:noFill/>
                          </a:ln>
                          <a:solidFill>
                            <a:srgbClr val="000000"/>
                          </a:solidFill>
                          <a:effectLst/>
                          <a:uLnTx/>
                          <a:uFillTx/>
                          <a:latin typeface="+mn-lt"/>
                          <a:ea typeface="+mn-ea"/>
                          <a:cs typeface="+mn-cs"/>
                        </a:rPr>
                        <a:t>¿Qué haría con ella?</a:t>
                      </a:r>
                    </a:p>
                  </a:txBody>
                  <a:tcPr marL="97155" marR="97155" marT="47897" marB="47897" anchor="ctr">
                    <a:lnR w="12700" cap="flat" cmpd="sng" algn="ctr">
                      <a:solidFill>
                        <a:schemeClr val="tx1"/>
                      </a:solidFill>
                      <a:prstDash val="solid"/>
                      <a:round/>
                      <a:headEnd type="none" w="med" len="med"/>
                      <a:tailEnd type="none" w="med" len="med"/>
                    </a:lnR>
                    <a:solidFill>
                      <a:schemeClr val="bg2"/>
                    </a:solidFill>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r h="4572000">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endParaRPr kumimoji="0" lang="es-ES_tradnl" sz="900" b="0" i="0" u="none" strike="noStrike" kern="1200" cap="none" spc="0" normalizeH="0" baseline="0" noProof="0" dirty="0" smtClean="0">
                        <a:ln>
                          <a:noFill/>
                        </a:ln>
                        <a:solidFill>
                          <a:srgbClr val="000000"/>
                        </a:solidFill>
                        <a:effectLst/>
                        <a:uLnTx/>
                        <a:uFillTx/>
                        <a:latin typeface="+mn-lt"/>
                        <a:ea typeface="+mn-ea"/>
                        <a:cs typeface="+mn-cs"/>
                      </a:endParaRPr>
                    </a:p>
                  </a:txBody>
                  <a:tcPr marL="97155" marR="97155" marT="47897" marB="47897">
                    <a:lnR w="12700" cap="flat" cmpd="sng" algn="ctr">
                      <a:solidFill>
                        <a:schemeClr val="tx1"/>
                      </a:solidFill>
                      <a:prstDash val="solid"/>
                      <a:round/>
                      <a:headEnd type="none" w="med" len="med"/>
                      <a:tailEnd type="none" w="med" len="med"/>
                    </a:lnR>
                  </a:tcPr>
                </a:tc>
                <a:tc hMerge="1">
                  <a:txBody>
                    <a:bodyPr/>
                    <a:lstStyle/>
                    <a:p>
                      <a:endParaRPr lang="en-US" sz="2100" dirty="0"/>
                    </a:p>
                  </a:txBody>
                  <a:tcPr marL="97155" marR="97155" marT="47897" marB="47897">
                    <a:lnR w="12700" cap="flat" cmpd="sng" algn="ctr">
                      <a:solidFill>
                        <a:schemeClr val="tx1"/>
                      </a:solidFill>
                      <a:prstDash val="solid"/>
                      <a:round/>
                      <a:headEnd type="none" w="med" len="med"/>
                      <a:tailEnd type="none" w="med" len="med"/>
                    </a:lnR>
                  </a:tcPr>
                </a:tc>
              </a:tr>
            </a:tbl>
          </a:graphicData>
        </a:graphic>
      </p:graphicFrame>
      <p:sp>
        <p:nvSpPr>
          <p:cNvPr id="3" name="TextBox 2"/>
          <p:cNvSpPr txBox="1"/>
          <p:nvPr/>
        </p:nvSpPr>
        <p:spPr>
          <a:xfrm>
            <a:off x="391319" y="76200"/>
            <a:ext cx="6847681" cy="400110"/>
          </a:xfrm>
          <a:prstGeom prst="rect">
            <a:avLst/>
          </a:prstGeom>
          <a:noFill/>
        </p:spPr>
        <p:txBody>
          <a:bodyPr wrap="square" rtlCol="0">
            <a:spAutoFit/>
          </a:bodyPr>
          <a:lstStyle/>
          <a:p>
            <a:r>
              <a:rPr lang="en-US" dirty="0" smtClean="0"/>
              <a:t>15.  </a:t>
            </a:r>
            <a:r>
              <a:rPr lang="es-419" dirty="0" smtClean="0"/>
              <a:t>Tarea de rendimiento</a:t>
            </a:r>
            <a:endParaRPr lang="es-419" dirty="0"/>
          </a:p>
        </p:txBody>
      </p:sp>
    </p:spTree>
    <p:extLst>
      <p:ext uri="{BB962C8B-B14F-4D97-AF65-F5344CB8AC3E}">
        <p14:creationId xmlns:p14="http://schemas.microsoft.com/office/powerpoint/2010/main" val="14327585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73065459"/>
              </p:ext>
            </p:extLst>
          </p:nvPr>
        </p:nvGraphicFramePr>
        <p:xfrm>
          <a:off x="1052512" y="4857933"/>
          <a:ext cx="5262563" cy="3066867"/>
        </p:xfrm>
        <a:graphic>
          <a:graphicData uri="http://schemas.openxmlformats.org/drawingml/2006/table">
            <a:tbl>
              <a:tblPr firstRow="1" bandRow="1">
                <a:tableStyleId>{5940675A-B579-460E-94D1-54222C63F5DA}</a:tableStyleId>
              </a:tblPr>
              <a:tblGrid>
                <a:gridCol w="566738"/>
                <a:gridCol w="2800350"/>
                <a:gridCol w="609600"/>
                <a:gridCol w="609600"/>
                <a:gridCol w="676275"/>
              </a:tblGrid>
              <a:tr h="319314">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PR" sz="1500" b="1" dirty="0" smtClean="0"/>
                        <a:t>Texto informativo</a:t>
                      </a:r>
                    </a:p>
                  </a:txBody>
                  <a:tcPr marL="97155" marR="97155" marT="47897" marB="47897"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223520">
                <a:tc>
                  <a:txBody>
                    <a:bodyPr/>
                    <a:lstStyle/>
                    <a:p>
                      <a:pPr algn="ctr">
                        <a:lnSpc>
                          <a:spcPct val="100000"/>
                        </a:lnSpc>
                        <a:spcAft>
                          <a:spcPts val="0"/>
                        </a:spcAft>
                      </a:pPr>
                      <a:r>
                        <a:rPr lang="en-US" sz="1500" b="1" dirty="0" smtClean="0"/>
                        <a:t>8</a:t>
                      </a:r>
                      <a:endParaRPr lang="en-US" sz="1500" b="1" dirty="0"/>
                    </a:p>
                  </a:txBody>
                  <a:tcPr marL="97155" marR="97155" marT="47897" marB="47897"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s-PR" sz="1000" b="1" i="0" dirty="0" smtClean="0">
                          <a:solidFill>
                            <a:srgbClr val="000000"/>
                          </a:solidFill>
                          <a:latin typeface="+mn-lt"/>
                          <a:ea typeface="Times New Roman"/>
                          <a:cs typeface="Times New Roman"/>
                        </a:rPr>
                        <a:t>Yo puedo encontrar la </a:t>
                      </a:r>
                      <a:r>
                        <a:rPr lang="es-PR" sz="1000" b="1" i="0" u="none" dirty="0" smtClean="0">
                          <a:solidFill>
                            <a:srgbClr val="000000"/>
                          </a:solidFill>
                          <a:latin typeface="+mn-lt"/>
                          <a:ea typeface="Times New Roman"/>
                          <a:cs typeface="Times New Roman"/>
                        </a:rPr>
                        <a:t>portada y </a:t>
                      </a:r>
                      <a:r>
                        <a:rPr lang="es-PR" sz="1000" b="1" i="0" u="sng" dirty="0" smtClean="0">
                          <a:solidFill>
                            <a:srgbClr val="000000"/>
                          </a:solidFill>
                          <a:latin typeface="+mn-lt"/>
                          <a:ea typeface="Times New Roman"/>
                          <a:cs typeface="Times New Roman"/>
                        </a:rPr>
                        <a:t>contraportada</a:t>
                      </a:r>
                      <a:r>
                        <a:rPr lang="es-PR" sz="1000" b="1" i="0" u="none" dirty="0" smtClean="0">
                          <a:solidFill>
                            <a:srgbClr val="000000"/>
                          </a:solidFill>
                          <a:latin typeface="+mn-lt"/>
                          <a:ea typeface="Times New Roman"/>
                          <a:cs typeface="Times New Roman"/>
                        </a:rPr>
                        <a:t> </a:t>
                      </a:r>
                      <a:r>
                        <a:rPr lang="es-PR" sz="1000" b="1" i="0" dirty="0" smtClean="0">
                          <a:solidFill>
                            <a:srgbClr val="000000"/>
                          </a:solidFill>
                          <a:latin typeface="+mn-lt"/>
                          <a:ea typeface="Times New Roman"/>
                          <a:cs typeface="Times New Roman"/>
                        </a:rPr>
                        <a:t>de un libro. Yo puedo encontrar la página de título. </a:t>
                      </a:r>
                      <a:r>
                        <a:rPr kumimoji="0" lang="es-PR" sz="1000" b="1" i="0" u="none" strike="noStrike" kern="1200" cap="none" spc="0" normalizeH="0" baseline="0" noProof="0" dirty="0" smtClean="0">
                          <a:ln>
                            <a:noFill/>
                          </a:ln>
                          <a:solidFill>
                            <a:prstClr val="black"/>
                          </a:solidFill>
                          <a:effectLst/>
                          <a:uLnTx/>
                          <a:uFillTx/>
                          <a:latin typeface="+mn-lt"/>
                          <a:ea typeface="Times New Roman"/>
                          <a:cs typeface="Times New Roman"/>
                        </a:rPr>
                        <a:t>RI.K.5</a:t>
                      </a:r>
                      <a:endParaRPr kumimoji="0" lang="es-PR" sz="10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PR" sz="1000" i="1" dirty="0"/>
                    </a:p>
                  </a:txBody>
                  <a:tcPr marL="97155" marR="97155" marT="47897" marB="47897">
                    <a:solidFill>
                      <a:schemeClr val="bg1"/>
                    </a:solidFill>
                  </a:tcPr>
                </a:tc>
              </a:tr>
              <a:tr h="203926">
                <a:tc>
                  <a:txBody>
                    <a:bodyPr/>
                    <a:lstStyle/>
                    <a:p>
                      <a:pPr algn="ctr">
                        <a:lnSpc>
                          <a:spcPct val="100000"/>
                        </a:lnSpc>
                        <a:spcAft>
                          <a:spcPts val="0"/>
                        </a:spcAft>
                      </a:pPr>
                      <a:r>
                        <a:rPr lang="en-US" sz="1500" b="1" dirty="0" smtClean="0"/>
                        <a:t>9</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R" sz="1000" b="1" i="0" dirty="0" smtClean="0">
                          <a:latin typeface="+mn-lt"/>
                          <a:ea typeface="Calibri"/>
                          <a:cs typeface="Helvetica"/>
                        </a:rPr>
                        <a:t>Yo puedo mirar </a:t>
                      </a:r>
                      <a:r>
                        <a:rPr lang="es-PR" sz="1000" b="1" i="0" dirty="0" smtClean="0">
                          <a:solidFill>
                            <a:srgbClr val="000000"/>
                          </a:solidFill>
                          <a:latin typeface="+mn-lt"/>
                          <a:ea typeface="Times New Roman"/>
                          <a:cs typeface="Times New Roman"/>
                        </a:rPr>
                        <a:t>la </a:t>
                      </a:r>
                      <a:r>
                        <a:rPr lang="es-PR" sz="1000" b="1" i="0" u="sng" dirty="0" smtClean="0">
                          <a:solidFill>
                            <a:srgbClr val="000000"/>
                          </a:solidFill>
                          <a:latin typeface="+mn-lt"/>
                          <a:ea typeface="Times New Roman"/>
                          <a:cs typeface="Times New Roman"/>
                        </a:rPr>
                        <a:t>portada</a:t>
                      </a:r>
                      <a:r>
                        <a:rPr lang="es-PR" sz="1000" b="1" i="0" u="none" dirty="0" smtClean="0">
                          <a:solidFill>
                            <a:srgbClr val="000000"/>
                          </a:solidFill>
                          <a:latin typeface="+mn-lt"/>
                          <a:ea typeface="Times New Roman"/>
                          <a:cs typeface="Times New Roman"/>
                        </a:rPr>
                        <a:t> y contraportada</a:t>
                      </a:r>
                      <a:r>
                        <a:rPr lang="es-PR" sz="1000" b="1" i="0" u="none" baseline="0" dirty="0" smtClean="0">
                          <a:solidFill>
                            <a:srgbClr val="000000"/>
                          </a:solidFill>
                          <a:latin typeface="+mn-lt"/>
                          <a:ea typeface="Times New Roman"/>
                          <a:cs typeface="Times New Roman"/>
                        </a:rPr>
                        <a:t> </a:t>
                      </a:r>
                      <a:r>
                        <a:rPr lang="es-PR" sz="1000" b="1" i="0" dirty="0" smtClean="0">
                          <a:solidFill>
                            <a:srgbClr val="000000"/>
                          </a:solidFill>
                          <a:latin typeface="+mn-lt"/>
                          <a:ea typeface="Times New Roman"/>
                          <a:cs typeface="Times New Roman"/>
                        </a:rPr>
                        <a:t>de un libro</a:t>
                      </a:r>
                      <a:r>
                        <a:rPr lang="es-PR" sz="1000" b="1" i="0" dirty="0" smtClean="0">
                          <a:latin typeface="+mn-lt"/>
                          <a:ea typeface="Calibri"/>
                          <a:cs typeface="Helvetica"/>
                        </a:rPr>
                        <a:t> para encontrar respuestas.</a:t>
                      </a:r>
                      <a:r>
                        <a:rPr lang="es-PR" sz="1000" b="1" i="0" baseline="0" dirty="0" smtClean="0">
                          <a:latin typeface="+mn-lt"/>
                          <a:ea typeface="Calibri"/>
                          <a:cs typeface="Helvetica"/>
                        </a:rPr>
                        <a:t> </a:t>
                      </a:r>
                      <a:r>
                        <a:rPr lang="es-PR" sz="1000" b="1" i="0" dirty="0" smtClean="0">
                          <a:latin typeface="+mn-lt"/>
                          <a:ea typeface="Times New Roman"/>
                          <a:cs typeface="Times New Roman"/>
                        </a:rPr>
                        <a:t>RI.K.5</a:t>
                      </a:r>
                      <a:endParaRPr lang="es-PR" sz="1000" b="1" i="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PR" sz="1000" i="1" dirty="0"/>
                    </a:p>
                  </a:txBody>
                  <a:tcPr marL="97155" marR="97155" marT="47897" marB="47897">
                    <a:solidFill>
                      <a:schemeClr val="bg1"/>
                    </a:solidFill>
                  </a:tcPr>
                </a:tc>
              </a:tr>
              <a:tr h="184332">
                <a:tc>
                  <a:txBody>
                    <a:bodyPr/>
                    <a:lstStyle/>
                    <a:p>
                      <a:pPr algn="ctr">
                        <a:lnSpc>
                          <a:spcPct val="100000"/>
                        </a:lnSpc>
                        <a:spcAft>
                          <a:spcPts val="0"/>
                        </a:spcAft>
                      </a:pPr>
                      <a:r>
                        <a:rPr lang="en-US" sz="1500" b="1" dirty="0" smtClean="0"/>
                        <a:t>10</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R" sz="1000" b="1" i="0" dirty="0" smtClean="0">
                          <a:latin typeface="+mn-lt"/>
                          <a:ea typeface="Calibri"/>
                          <a:cs typeface="Times New Roman"/>
                        </a:rPr>
                        <a:t>Yo sé lo que hace un autor. Yo sé lo que hace un ilustrador.</a:t>
                      </a:r>
                      <a:r>
                        <a:rPr lang="es-PR" sz="1000" b="1" i="0" baseline="0" dirty="0" smtClean="0">
                          <a:latin typeface="+mn-lt"/>
                          <a:ea typeface="Calibri"/>
                          <a:cs typeface="Times New Roman"/>
                        </a:rPr>
                        <a:t> </a:t>
                      </a:r>
                      <a:r>
                        <a:rPr lang="es-PR" sz="1000" b="1" i="0" baseline="0" dirty="0" smtClean="0">
                          <a:latin typeface="+mn-lt"/>
                          <a:ea typeface="Times New Roman"/>
                          <a:cs typeface="Times New Roman"/>
                        </a:rPr>
                        <a:t>RI.K.6</a:t>
                      </a:r>
                      <a:endParaRPr lang="es-PR" sz="1000" b="1" i="0" dirty="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PR" sz="1000" i="1" dirty="0"/>
                    </a:p>
                  </a:txBody>
                  <a:tcPr marL="97155" marR="97155" marT="47897" marB="47897">
                    <a:solidFill>
                      <a:schemeClr val="bg1"/>
                    </a:solidFill>
                  </a:tcPr>
                </a:tc>
              </a:tr>
              <a:tr h="240938">
                <a:tc>
                  <a:txBody>
                    <a:bodyPr/>
                    <a:lstStyle/>
                    <a:p>
                      <a:pPr algn="ctr">
                        <a:lnSpc>
                          <a:spcPct val="100000"/>
                        </a:lnSpc>
                        <a:spcAft>
                          <a:spcPts val="0"/>
                        </a:spcAft>
                      </a:pPr>
                      <a:r>
                        <a:rPr lang="en-US" sz="1500" b="1" dirty="0" smtClean="0"/>
                        <a:t>11</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R" sz="1000" b="1" i="0" dirty="0" smtClean="0">
                          <a:solidFill>
                            <a:srgbClr val="000000"/>
                          </a:solidFill>
                          <a:latin typeface="+mn-lt"/>
                          <a:ea typeface="Times New Roman"/>
                          <a:cs typeface="Times New Roman"/>
                        </a:rPr>
                        <a:t>Yo puedo ver imágenes</a:t>
                      </a:r>
                      <a:r>
                        <a:rPr lang="es-PR" sz="1000" b="1" i="0" baseline="0" dirty="0" smtClean="0">
                          <a:solidFill>
                            <a:srgbClr val="000000"/>
                          </a:solidFill>
                          <a:latin typeface="+mn-lt"/>
                          <a:ea typeface="Times New Roman"/>
                          <a:cs typeface="Times New Roman"/>
                        </a:rPr>
                        <a:t> </a:t>
                      </a:r>
                      <a:r>
                        <a:rPr lang="es-PR" sz="1000" b="1" i="0" dirty="0" smtClean="0">
                          <a:solidFill>
                            <a:srgbClr val="000000"/>
                          </a:solidFill>
                          <a:latin typeface="+mn-lt"/>
                          <a:ea typeface="Times New Roman"/>
                          <a:cs typeface="Times New Roman"/>
                        </a:rPr>
                        <a:t>en un libro para encontrar información o ideas.</a:t>
                      </a:r>
                      <a:r>
                        <a:rPr lang="es-PR" sz="1000" b="1" i="0" baseline="0" dirty="0" smtClean="0">
                          <a:solidFill>
                            <a:srgbClr val="000000"/>
                          </a:solidFill>
                          <a:latin typeface="+mn-lt"/>
                          <a:ea typeface="Times New Roman"/>
                          <a:cs typeface="Times New Roman"/>
                        </a:rPr>
                        <a:t> </a:t>
                      </a:r>
                      <a:r>
                        <a:rPr lang="es-PR" sz="1000" b="1" i="0" baseline="0" dirty="0" smtClean="0">
                          <a:latin typeface="+mn-lt"/>
                          <a:ea typeface="Times New Roman"/>
                          <a:cs typeface="Times New Roman"/>
                        </a:rPr>
                        <a:t>RI.K.6</a:t>
                      </a:r>
                      <a:endParaRPr lang="es-PR" sz="1000" b="1" i="0"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PR" sz="1000" i="1" dirty="0"/>
                    </a:p>
                  </a:txBody>
                  <a:tcPr marL="97155" marR="97155" marT="47897" marB="47897">
                    <a:solidFill>
                      <a:schemeClr val="bg1"/>
                    </a:solidFill>
                  </a:tcPr>
                </a:tc>
              </a:tr>
              <a:tr h="415109">
                <a:tc>
                  <a:txBody>
                    <a:bodyPr/>
                    <a:lstStyle/>
                    <a:p>
                      <a:pPr algn="ctr">
                        <a:lnSpc>
                          <a:spcPct val="100000"/>
                        </a:lnSpc>
                        <a:spcAft>
                          <a:spcPts val="0"/>
                        </a:spcAft>
                      </a:pPr>
                      <a:r>
                        <a:rPr lang="en-US" sz="1500" b="1" dirty="0" smtClean="0"/>
                        <a:t>12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R" sz="1000" b="1" i="0" dirty="0" smtClean="0">
                          <a:solidFill>
                            <a:srgbClr val="000000"/>
                          </a:solidFill>
                          <a:latin typeface="+mn-lt"/>
                          <a:ea typeface="Times New Roman"/>
                          <a:cs typeface="Times New Roman"/>
                        </a:rPr>
                        <a:t>Yo puedo encontrar respuestas de preguntas sobre una persona, lugar, cosa o idea, en las imágenes de un libro. </a:t>
                      </a:r>
                      <a:r>
                        <a:rPr lang="es-PR" sz="1000" b="1" i="0" baseline="0" dirty="0" smtClean="0">
                          <a:latin typeface="+mn-lt"/>
                          <a:ea typeface="Times New Roman"/>
                          <a:cs typeface="Times New Roman"/>
                        </a:rPr>
                        <a:t>RI.K.7</a:t>
                      </a:r>
                      <a:endParaRPr lang="es-PR" sz="10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PR" sz="1000" i="1" dirty="0"/>
                    </a:p>
                  </a:txBody>
                  <a:tcPr marL="97155" marR="97155" marT="47897" marB="47897">
                    <a:solidFill>
                      <a:schemeClr val="bg1"/>
                    </a:solidFill>
                  </a:tcPr>
                </a:tc>
              </a:tr>
              <a:tr h="388499">
                <a:tc>
                  <a:txBody>
                    <a:bodyPr/>
                    <a:lstStyle/>
                    <a:p>
                      <a:pPr algn="ctr">
                        <a:lnSpc>
                          <a:spcPct val="100000"/>
                        </a:lnSpc>
                        <a:spcAft>
                          <a:spcPts val="0"/>
                        </a:spcAft>
                      </a:pPr>
                      <a:r>
                        <a:rPr lang="en-US" sz="1500" b="1" dirty="0" smtClean="0"/>
                        <a:t>13</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R" sz="1000" b="1" i="0" u="none" kern="1200" dirty="0" smtClean="0">
                          <a:solidFill>
                            <a:schemeClr val="tx1"/>
                          </a:solidFill>
                          <a:latin typeface="+mn-lt"/>
                          <a:ea typeface="+mn-ea"/>
                          <a:cs typeface="+mn-cs"/>
                        </a:rPr>
                        <a:t>Yo puedo dar explicaciones sobre una persona, lugar, cosa o idea,</a:t>
                      </a:r>
                      <a:r>
                        <a:rPr lang="es-PR" sz="1000" b="1" i="0" u="none" kern="1200" baseline="0" dirty="0" smtClean="0">
                          <a:solidFill>
                            <a:schemeClr val="tx1"/>
                          </a:solidFill>
                          <a:latin typeface="+mn-lt"/>
                          <a:ea typeface="+mn-ea"/>
                          <a:cs typeface="+mn-cs"/>
                        </a:rPr>
                        <a:t> mirando</a:t>
                      </a:r>
                      <a:r>
                        <a:rPr lang="es-PR" sz="1000" b="1" i="0" u="none" kern="1200" dirty="0" smtClean="0">
                          <a:solidFill>
                            <a:schemeClr val="tx1"/>
                          </a:solidFill>
                          <a:latin typeface="+mn-lt"/>
                          <a:ea typeface="+mn-ea"/>
                          <a:cs typeface="+mn-cs"/>
                        </a:rPr>
                        <a:t> las imágenes en un libro. </a:t>
                      </a:r>
                      <a:r>
                        <a:rPr lang="es-PR" sz="1000" b="1" i="0" baseline="0" dirty="0" smtClean="0">
                          <a:latin typeface="+mn-lt"/>
                          <a:ea typeface="Times New Roman"/>
                          <a:cs typeface="Times New Roman"/>
                        </a:rPr>
                        <a:t>RI.K.7</a:t>
                      </a:r>
                      <a:endParaRPr lang="es-PR" sz="1000" b="1" i="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PR" sz="1000" i="1" dirty="0"/>
                    </a:p>
                  </a:txBody>
                  <a:tcPr marL="97155" marR="97155" marT="47897" marB="47897">
                    <a:solidFill>
                      <a:schemeClr val="bg1"/>
                    </a:solidFill>
                  </a:tcPr>
                </a:tc>
              </a:tr>
              <a:tr h="388499">
                <a:tc>
                  <a:txBody>
                    <a:bodyPr/>
                    <a:lstStyle/>
                    <a:p>
                      <a:pPr algn="ctr">
                        <a:lnSpc>
                          <a:spcPct val="100000"/>
                        </a:lnSpc>
                        <a:spcAft>
                          <a:spcPts val="0"/>
                        </a:spcAft>
                      </a:pPr>
                      <a:r>
                        <a:rPr lang="en-US" sz="1500" b="1" dirty="0" smtClean="0"/>
                        <a:t>14</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PR" sz="1000" b="1" i="0" dirty="0" smtClean="0">
                          <a:latin typeface="+mn-lt"/>
                          <a:ea typeface="Calibri"/>
                          <a:cs typeface="Times New Roman"/>
                        </a:rPr>
                        <a:t>Yo puedo explicar cómo las imágenes me ayudan a entender partes de un cuento</a:t>
                      </a:r>
                      <a:r>
                        <a:rPr lang="es-PR" sz="1000" b="1" i="0" baseline="0" dirty="0" smtClean="0">
                          <a:latin typeface="+mn-lt"/>
                          <a:ea typeface="Calibri"/>
                          <a:cs typeface="Times New Roman"/>
                        </a:rPr>
                        <a:t>. </a:t>
                      </a:r>
                      <a:r>
                        <a:rPr lang="es-PR" sz="1000" b="1" i="0" kern="1200" baseline="0" dirty="0" smtClean="0">
                          <a:solidFill>
                            <a:schemeClr val="tx1"/>
                          </a:solidFill>
                          <a:latin typeface="+mn-lt"/>
                          <a:ea typeface="Times New Roman"/>
                          <a:cs typeface="Times New Roman"/>
                        </a:rPr>
                        <a:t>RI.K.7</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PR" sz="1400" b="1" i="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PR" sz="1400" b="1" i="0" dirty="0" smtClean="0">
                          <a:effectLst>
                            <a:outerShdw blurRad="38100" dist="38100" dir="2700000" algn="tl">
                              <a:srgbClr val="000000">
                                <a:alpha val="43137"/>
                              </a:srgbClr>
                            </a:outerShdw>
                          </a:effectLst>
                          <a:latin typeface="+mn-lt"/>
                          <a:ea typeface="Calibri"/>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s-PR" sz="1400" b="1" i="0" dirty="0" smtClean="0">
                          <a:effectLst>
                            <a:outerShdw blurRad="38100" dist="38100" dir="2700000" algn="tl">
                              <a:srgbClr val="000000">
                                <a:alpha val="43137"/>
                              </a:srgbClr>
                            </a:outerShdw>
                          </a:effectLst>
                        </a:rPr>
                        <a:t>0</a:t>
                      </a:r>
                      <a:endParaRPr lang="es-PR" sz="14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25028764"/>
              </p:ext>
            </p:extLst>
          </p:nvPr>
        </p:nvGraphicFramePr>
        <p:xfrm>
          <a:off x="1052513" y="1634074"/>
          <a:ext cx="5262561" cy="3143067"/>
        </p:xfrm>
        <a:graphic>
          <a:graphicData uri="http://schemas.openxmlformats.org/drawingml/2006/table">
            <a:tbl>
              <a:tblPr firstRow="1" bandRow="1">
                <a:tableStyleId>{5940675A-B579-460E-94D1-54222C63F5DA}</a:tableStyleId>
              </a:tblPr>
              <a:tblGrid>
                <a:gridCol w="566736"/>
                <a:gridCol w="2724151"/>
                <a:gridCol w="609600"/>
                <a:gridCol w="685800"/>
                <a:gridCol w="676274"/>
              </a:tblGrid>
              <a:tr h="319314">
                <a:tc gridSpan="5">
                  <a:txBody>
                    <a:bodyPr/>
                    <a:lstStyle/>
                    <a:p>
                      <a:pPr algn="ctr">
                        <a:lnSpc>
                          <a:spcPct val="100000"/>
                        </a:lnSpc>
                        <a:spcAft>
                          <a:spcPts val="0"/>
                        </a:spcAft>
                      </a:pPr>
                      <a:r>
                        <a:rPr lang="es-419" sz="1500" b="1" noProof="0" dirty="0" smtClean="0"/>
                        <a:t>Texto literario</a:t>
                      </a:r>
                      <a:endParaRPr lang="es-419" sz="1500" b="1" noProof="0" dirty="0"/>
                    </a:p>
                  </a:txBody>
                  <a:tcPr marL="97155" marR="97155" marT="47897" marB="47897"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r>
              <a:tr h="175132">
                <a:tc>
                  <a:txBody>
                    <a:bodyPr/>
                    <a:lstStyle/>
                    <a:p>
                      <a:pPr algn="ctr">
                        <a:lnSpc>
                          <a:spcPct val="100000"/>
                        </a:lnSpc>
                        <a:spcAft>
                          <a:spcPts val="0"/>
                        </a:spcAft>
                      </a:pPr>
                      <a:r>
                        <a:rPr lang="en-US" sz="1500" b="1" dirty="0" smtClean="0"/>
                        <a:t>1</a:t>
                      </a:r>
                      <a:endParaRPr lang="en-US" sz="1500" b="1" dirty="0"/>
                    </a:p>
                  </a:txBody>
                  <a:tcPr marL="97155" marR="97155" marT="47897" marB="47897" anchor="ctr">
                    <a:solidFill>
                      <a:schemeClr val="bg1"/>
                    </a:solidFill>
                  </a:tcPr>
                </a:tc>
                <a:tc gridSpan="3">
                  <a:txBody>
                    <a:bodyPr/>
                    <a:lstStyle/>
                    <a:p>
                      <a:pPr marL="0" marR="0" algn="l">
                        <a:lnSpc>
                          <a:spcPct val="115000"/>
                        </a:lnSpc>
                        <a:spcBef>
                          <a:spcPts val="0"/>
                        </a:spcBef>
                        <a:spcAft>
                          <a:spcPts val="0"/>
                        </a:spcAft>
                      </a:pPr>
                      <a:r>
                        <a:rPr lang="es-419" sz="1000" b="1" noProof="0" dirty="0" smtClean="0">
                          <a:latin typeface="+mn-lt"/>
                          <a:ea typeface="Calibri"/>
                          <a:cs typeface="Times New Roman"/>
                        </a:rPr>
                        <a:t>Yo</a:t>
                      </a:r>
                      <a:r>
                        <a:rPr lang="es-419" sz="1000" b="1" baseline="0" noProof="0" dirty="0" smtClean="0">
                          <a:latin typeface="+mn-lt"/>
                          <a:ea typeface="Calibri"/>
                          <a:cs typeface="Times New Roman"/>
                        </a:rPr>
                        <a:t> p</a:t>
                      </a:r>
                      <a:r>
                        <a:rPr lang="es-419" sz="1000" b="1" noProof="0" dirty="0" smtClean="0">
                          <a:latin typeface="+mn-lt"/>
                          <a:ea typeface="Calibri"/>
                          <a:cs typeface="Times New Roman"/>
                        </a:rPr>
                        <a:t>uedo responder preguntas de diferentes tipos de libros</a:t>
                      </a:r>
                      <a:r>
                        <a:rPr lang="es-419" sz="1000" b="1" baseline="0" noProof="0" dirty="0" smtClean="0">
                          <a:latin typeface="+mn-lt"/>
                          <a:ea typeface="Calibri"/>
                          <a:cs typeface="Times New Roman"/>
                        </a:rPr>
                        <a:t>. </a:t>
                      </a:r>
                      <a:r>
                        <a:rPr lang="es-419" sz="1000" b="1" i="0" noProof="0" dirty="0" smtClean="0">
                          <a:latin typeface="+mn-lt"/>
                          <a:ea typeface="Calibri"/>
                          <a:cs typeface="Times New Roman"/>
                        </a:rPr>
                        <a:t>RL.K.5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419" sz="1000" noProof="0" dirty="0" smtClean="0"/>
                    </a:p>
                  </a:txBody>
                  <a:tcPr marL="97155" marR="97155" marT="47897" marB="47897">
                    <a:solidFill>
                      <a:schemeClr val="bg1"/>
                    </a:solidFill>
                  </a:tcPr>
                </a:tc>
              </a:tr>
              <a:tr h="155538">
                <a:tc>
                  <a:txBody>
                    <a:bodyPr/>
                    <a:lstStyle/>
                    <a:p>
                      <a:pPr algn="ctr">
                        <a:lnSpc>
                          <a:spcPct val="100000"/>
                        </a:lnSpc>
                        <a:spcAft>
                          <a:spcPts val="0"/>
                        </a:spcAft>
                      </a:pPr>
                      <a:r>
                        <a:rPr lang="en-US" sz="1500" b="1" dirty="0" smtClean="0"/>
                        <a:t>2</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noProof="0" dirty="0" smtClean="0">
                          <a:solidFill>
                            <a:schemeClr val="tx1"/>
                          </a:solidFill>
                          <a:effectLst/>
                          <a:latin typeface="+mn-lt"/>
                          <a:ea typeface="Calibri"/>
                          <a:cs typeface="Times New Roman"/>
                        </a:rPr>
                        <a:t>Yo puedo encontrar partes de un libro que muestran palabras e imágenes</a:t>
                      </a:r>
                      <a:r>
                        <a:rPr lang="es-419" sz="1000" b="1" i="0" baseline="0" noProof="0" dirty="0" smtClean="0">
                          <a:solidFill>
                            <a:schemeClr val="tx1"/>
                          </a:solidFill>
                          <a:effectLst/>
                          <a:latin typeface="+mn-lt"/>
                          <a:ea typeface="Calibri"/>
                          <a:cs typeface="Times New Roman"/>
                        </a:rPr>
                        <a:t>. RL.K.5</a:t>
                      </a:r>
                      <a:endParaRPr lang="es-419" sz="1200" b="0" i="1" noProof="0" dirty="0" smtClean="0">
                        <a:solidFill>
                          <a:schemeClr val="tx1"/>
                        </a:solidFill>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419" sz="1000" noProof="0" dirty="0" smtClean="0"/>
                    </a:p>
                  </a:txBody>
                  <a:tcPr marL="97155" marR="97155" marT="47897" marB="47897">
                    <a:solidFill>
                      <a:schemeClr val="bg1"/>
                    </a:solidFill>
                  </a:tcPr>
                </a:tc>
              </a:tr>
              <a:tr h="135944">
                <a:tc>
                  <a:txBody>
                    <a:bodyPr/>
                    <a:lstStyle/>
                    <a:p>
                      <a:pPr algn="ctr">
                        <a:lnSpc>
                          <a:spcPct val="100000"/>
                        </a:lnSpc>
                        <a:spcAft>
                          <a:spcPts val="0"/>
                        </a:spcAft>
                      </a:pPr>
                      <a:r>
                        <a:rPr lang="en-US" sz="1500" b="1" dirty="0" smtClean="0"/>
                        <a:t>3</a:t>
                      </a:r>
                      <a:endParaRPr lang="en-US" sz="1500" b="1" dirty="0"/>
                    </a:p>
                  </a:txBody>
                  <a:tcPr marL="97155" marR="97155" marT="47897" marB="47897" anchor="ctr">
                    <a:solidFill>
                      <a:schemeClr val="bg1"/>
                    </a:solidFill>
                  </a:tcPr>
                </a:tc>
                <a:tc gridSpan="3">
                  <a:txBody>
                    <a:bodyPr/>
                    <a:lstStyle/>
                    <a:p>
                      <a:pPr marL="0" marR="0" algn="l">
                        <a:lnSpc>
                          <a:spcPct val="100000"/>
                        </a:lnSpc>
                        <a:spcBef>
                          <a:spcPts val="0"/>
                        </a:spcBef>
                        <a:spcAft>
                          <a:spcPts val="0"/>
                        </a:spcAft>
                      </a:pPr>
                      <a:r>
                        <a:rPr lang="es-419" sz="1000" b="1" i="0" baseline="0" noProof="0" dirty="0" smtClean="0">
                          <a:latin typeface="+mn-lt"/>
                          <a:ea typeface="Calibri"/>
                          <a:cs typeface="Times New Roman"/>
                        </a:rPr>
                        <a:t>Yo puedo usar imágenes para localizar información.  RL.K.5</a:t>
                      </a: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419" sz="1000" noProof="0" dirty="0"/>
                    </a:p>
                  </a:txBody>
                  <a:tcPr marL="97155" marR="97155" marT="47897" marB="47897">
                    <a:solidFill>
                      <a:schemeClr val="bg1"/>
                    </a:solidFill>
                  </a:tcPr>
                </a:tc>
              </a:tr>
              <a:tr h="0">
                <a:tc>
                  <a:txBody>
                    <a:bodyPr/>
                    <a:lstStyle/>
                    <a:p>
                      <a:pPr algn="ctr">
                        <a:lnSpc>
                          <a:spcPct val="100000"/>
                        </a:lnSpc>
                        <a:spcAft>
                          <a:spcPts val="0"/>
                        </a:spcAft>
                      </a:pPr>
                      <a:r>
                        <a:rPr lang="en-US" sz="1500" b="1" dirty="0" smtClean="0"/>
                        <a:t>4</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noProof="0" dirty="0" smtClean="0">
                          <a:effectLst/>
                          <a:latin typeface="+mn-lt"/>
                          <a:ea typeface="Calibri"/>
                          <a:cs typeface="Times New Roman"/>
                        </a:rPr>
                        <a:t>Yo puedo responder preguntas sobre lo que un autor e ilustrador hacen.</a:t>
                      </a:r>
                      <a:r>
                        <a:rPr lang="es-419" sz="1000" b="1" i="0" baseline="0" noProof="0" dirty="0" smtClean="0">
                          <a:effectLst/>
                          <a:latin typeface="+mn-lt"/>
                          <a:ea typeface="Calibri"/>
                          <a:cs typeface="Times New Roman"/>
                        </a:rPr>
                        <a:t> RL.K.6</a:t>
                      </a:r>
                      <a:endParaRPr lang="es-419" sz="1200" b="1" i="0" noProof="0" dirty="0">
                        <a:effectLst/>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419" sz="1000" noProof="0" dirty="0" smtClean="0"/>
                    </a:p>
                  </a:txBody>
                  <a:tcPr marL="97155" marR="97155" marT="47897" marB="47897">
                    <a:solidFill>
                      <a:schemeClr val="bg1"/>
                    </a:solidFill>
                  </a:tcPr>
                </a:tc>
              </a:tr>
              <a:tr h="249156">
                <a:tc>
                  <a:txBody>
                    <a:bodyPr/>
                    <a:lstStyle/>
                    <a:p>
                      <a:pPr algn="ctr">
                        <a:lnSpc>
                          <a:spcPct val="100000"/>
                        </a:lnSpc>
                        <a:spcAft>
                          <a:spcPts val="0"/>
                        </a:spcAft>
                      </a:pPr>
                      <a:r>
                        <a:rPr lang="en-US" sz="1500" b="1" dirty="0" smtClean="0"/>
                        <a:t>5</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noProof="0" dirty="0" smtClean="0">
                          <a:latin typeface="+mn-lt"/>
                          <a:ea typeface="Calibri"/>
                          <a:cs typeface="Times New Roman"/>
                        </a:rPr>
                        <a:t>Yo puedo responder preguntas para describir partes del cuento que tienen ilustraciones.</a:t>
                      </a:r>
                      <a:r>
                        <a:rPr lang="es-419" sz="1000" b="1" i="0" baseline="0" noProof="0" dirty="0" smtClean="0">
                          <a:latin typeface="+mn-lt"/>
                          <a:ea typeface="Calibri"/>
                          <a:cs typeface="Times New Roman"/>
                        </a:rPr>
                        <a:t> RL.K.7</a:t>
                      </a:r>
                      <a:endParaRPr lang="es-419" sz="1200" b="1" i="0" noProof="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419" sz="1000" noProof="0" dirty="0"/>
                    </a:p>
                  </a:txBody>
                  <a:tcPr marL="97155" marR="97155" marT="47897" marB="47897">
                    <a:solidFill>
                      <a:schemeClr val="bg1"/>
                    </a:solidFill>
                  </a:tcPr>
                </a:tc>
              </a:tr>
              <a:tr h="415109">
                <a:tc>
                  <a:txBody>
                    <a:bodyPr/>
                    <a:lstStyle/>
                    <a:p>
                      <a:pPr algn="ctr">
                        <a:lnSpc>
                          <a:spcPct val="100000"/>
                        </a:lnSpc>
                        <a:spcAft>
                          <a:spcPts val="0"/>
                        </a:spcAft>
                      </a:pPr>
                      <a:r>
                        <a:rPr lang="en-US" sz="1500" b="1" dirty="0" smtClean="0"/>
                        <a:t>6</a:t>
                      </a:r>
                      <a:endParaRPr lang="en-US" sz="1500" b="1" dirty="0"/>
                    </a:p>
                  </a:txBody>
                  <a:tcPr marL="97155" marR="97155" marT="47897" marB="47897"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noProof="0" dirty="0" smtClean="0">
                          <a:latin typeface="+mn-lt"/>
                          <a:ea typeface="Calibri"/>
                          <a:cs typeface="Times New Roman"/>
                        </a:rPr>
                        <a:t>Yo puedo mirar dentro de un libro y decir qué imágenes se relacionan con qué partes del cuento</a:t>
                      </a:r>
                      <a:r>
                        <a:rPr lang="es-419" sz="1000" b="1" i="0" baseline="0" noProof="0" dirty="0" smtClean="0">
                          <a:latin typeface="+mn-lt"/>
                          <a:ea typeface="Calibri"/>
                          <a:cs typeface="Times New Roman"/>
                        </a:rPr>
                        <a:t>. </a:t>
                      </a:r>
                      <a:r>
                        <a:rPr lang="es-419" sz="1000" b="1" i="0" noProof="0" dirty="0" smtClean="0">
                          <a:latin typeface="+mn-lt"/>
                          <a:ea typeface="Calibri"/>
                          <a:cs typeface="Times New Roman"/>
                        </a:rPr>
                        <a:t>RL.K.7</a:t>
                      </a:r>
                      <a:endParaRPr lang="es-419" sz="1200" b="1" i="0" noProof="0" dirty="0" smtClean="0">
                        <a:latin typeface="+mn-lt"/>
                        <a:ea typeface="Calibri"/>
                        <a:cs typeface="Times New Roman"/>
                      </a:endParaRPr>
                    </a:p>
                  </a:txBody>
                  <a:tcPr marL="97155" marR="97155" marT="47897" marB="47897" anchor="ctr">
                    <a:solidFill>
                      <a:schemeClr val="bg1"/>
                    </a:solidFill>
                  </a:tcPr>
                </a:tc>
                <a:tc hMerge="1">
                  <a:txBody>
                    <a:bodyPr/>
                    <a:lstStyle/>
                    <a:p>
                      <a:endParaRPr lang="en-US"/>
                    </a:p>
                  </a:txBody>
                  <a:tcPr/>
                </a:tc>
                <a:tc hMerge="1">
                  <a:txBody>
                    <a:bodyPr/>
                    <a:lstStyle/>
                    <a:p>
                      <a:endParaRPr lang="en-US"/>
                    </a:p>
                  </a:txBody>
                  <a:tcPr/>
                </a:tc>
                <a:tc>
                  <a:txBody>
                    <a:bodyPr/>
                    <a:lstStyle/>
                    <a:p>
                      <a:pPr>
                        <a:lnSpc>
                          <a:spcPct val="100000"/>
                        </a:lnSpc>
                        <a:spcAft>
                          <a:spcPts val="0"/>
                        </a:spcAft>
                      </a:pPr>
                      <a:endParaRPr lang="es-419" sz="1000" noProof="0" dirty="0" smtClean="0"/>
                    </a:p>
                    <a:p>
                      <a:pPr>
                        <a:lnSpc>
                          <a:spcPct val="100000"/>
                        </a:lnSpc>
                        <a:spcAft>
                          <a:spcPts val="0"/>
                        </a:spcAft>
                      </a:pPr>
                      <a:endParaRPr lang="es-419" sz="1000" noProof="0" dirty="0"/>
                    </a:p>
                  </a:txBody>
                  <a:tcPr marL="97155" marR="97155" marT="47897" marB="47897">
                    <a:solidFill>
                      <a:schemeClr val="bg1"/>
                    </a:solidFill>
                  </a:tcPr>
                </a:tc>
              </a:tr>
              <a:tr h="415109">
                <a:tc>
                  <a:txBody>
                    <a:bodyPr/>
                    <a:lstStyle/>
                    <a:p>
                      <a:pPr algn="ctr">
                        <a:lnSpc>
                          <a:spcPct val="100000"/>
                        </a:lnSpc>
                        <a:spcAft>
                          <a:spcPts val="0"/>
                        </a:spcAft>
                      </a:pPr>
                      <a:r>
                        <a:rPr lang="en-US" sz="1500" b="1" dirty="0" smtClean="0"/>
                        <a:t>7</a:t>
                      </a:r>
                      <a:endParaRPr lang="en-US" sz="1500" b="1" dirty="0"/>
                    </a:p>
                  </a:txBody>
                  <a:tcPr marL="97155" marR="97155" marT="47897" marB="47897"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s-419" sz="1000" b="1" i="0" noProof="0" dirty="0" smtClean="0">
                          <a:latin typeface="+mn-lt"/>
                          <a:ea typeface="Calibri"/>
                          <a:cs typeface="Times New Roman"/>
                        </a:rPr>
                        <a:t>Yo puedo encontrar información proveniente de imágenes o palabras para responder a preguntas sobre el texto.</a:t>
                      </a:r>
                      <a:r>
                        <a:rPr lang="es-419" sz="1000" b="1" i="0" baseline="0" noProof="0" dirty="0" smtClean="0">
                          <a:latin typeface="+mn-lt"/>
                          <a:ea typeface="Calibri"/>
                          <a:cs typeface="Times New Roman"/>
                        </a:rPr>
                        <a:t> </a:t>
                      </a:r>
                      <a:r>
                        <a:rPr lang="es-419" sz="1000" b="1" i="0" noProof="0" dirty="0" smtClean="0">
                          <a:latin typeface="+mn-lt"/>
                          <a:ea typeface="Calibri"/>
                          <a:cs typeface="Times New Roman"/>
                        </a:rPr>
                        <a:t>RL.K.6</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i="0" noProof="0" dirty="0" smtClean="0">
                          <a:effectLst>
                            <a:outerShdw blurRad="38100" dist="38100" dir="2700000" algn="tl">
                              <a:srgbClr val="000000">
                                <a:alpha val="43137"/>
                              </a:srgbClr>
                            </a:outerShdw>
                          </a:effectLst>
                          <a:latin typeface="+mn-lt"/>
                          <a:ea typeface="Calibri"/>
                          <a:cs typeface="Times New Roman"/>
                        </a:rPr>
                        <a:t>2</a:t>
                      </a:r>
                    </a:p>
                  </a:txBody>
                  <a:tcPr marL="97155" marR="97155" marT="47897" marB="47897"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s-419" sz="1400" b="1" i="0" noProof="0" dirty="0" smtClean="0">
                          <a:effectLst>
                            <a:outerShdw blurRad="38100" dist="38100" dir="2700000" algn="tl">
                              <a:srgbClr val="000000">
                                <a:alpha val="43137"/>
                              </a:srgbClr>
                            </a:outerShdw>
                          </a:effectLst>
                          <a:latin typeface="+mn-lt"/>
                          <a:ea typeface="Calibri"/>
                          <a:cs typeface="Times New Roman"/>
                        </a:rPr>
                        <a:t>1</a:t>
                      </a:r>
                    </a:p>
                  </a:txBody>
                  <a:tcPr marL="97155" marR="97155" marT="47897" marB="47897" anchor="ctr">
                    <a:solidFill>
                      <a:schemeClr val="bg1"/>
                    </a:solidFill>
                  </a:tcPr>
                </a:tc>
                <a:tc>
                  <a:txBody>
                    <a:bodyPr/>
                    <a:lstStyle/>
                    <a:p>
                      <a:pPr algn="ctr">
                        <a:lnSpc>
                          <a:spcPct val="100000"/>
                        </a:lnSpc>
                        <a:spcAft>
                          <a:spcPts val="0"/>
                        </a:spcAft>
                      </a:pPr>
                      <a:r>
                        <a:rPr lang="es-419" sz="1400" b="1" i="0" noProof="0" dirty="0" smtClean="0">
                          <a:effectLst>
                            <a:outerShdw blurRad="38100" dist="38100" dir="2700000" algn="tl">
                              <a:srgbClr val="000000">
                                <a:alpha val="43137"/>
                              </a:srgbClr>
                            </a:outerShdw>
                          </a:effectLst>
                        </a:rPr>
                        <a:t>0</a:t>
                      </a:r>
                      <a:endParaRPr lang="es-419" sz="1400" b="1" i="0" noProof="0" dirty="0">
                        <a:effectLst>
                          <a:outerShdw blurRad="38100" dist="38100" dir="2700000" algn="tl">
                            <a:srgbClr val="000000">
                              <a:alpha val="43137"/>
                            </a:srgbClr>
                          </a:outerShdw>
                        </a:effectLst>
                      </a:endParaRPr>
                    </a:p>
                  </a:txBody>
                  <a:tcPr marL="97155" marR="97155" marT="47897" marB="47897" anchor="ctr">
                    <a:solidFill>
                      <a:schemeClr val="bg1"/>
                    </a:solidFill>
                  </a:tcPr>
                </a:tc>
              </a:tr>
            </a:tbl>
          </a:graphicData>
        </a:graphic>
      </p:graphicFrame>
      <p:pic>
        <p:nvPicPr>
          <p:cNvPr id="14" name="Picture 3" descr="C:\Users\Susan Richmond\AppData\Local\Microsoft\Windows\Temporary Internet Files\Content.IE5\AYISPUSO\MC900353858[1].wmf"/>
          <p:cNvPicPr>
            <a:picLocks noChangeAspect="1" noChangeArrowheads="1"/>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rot="20598761">
            <a:off x="469368" y="7841320"/>
            <a:ext cx="1166288" cy="106038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52512" y="399143"/>
            <a:ext cx="5100638" cy="1201057"/>
          </a:xfrm>
          <a:prstGeom prst="rect">
            <a:avLst/>
          </a:prstGeom>
          <a:solidFill>
            <a:schemeClr val="accent3">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6378" tIns="48189" rIns="96378" bIns="48189" rtlCol="0" anchor="t"/>
          <a:lstStyle/>
          <a:p>
            <a:pPr algn="just"/>
            <a:r>
              <a:rPr lang="es-ES" sz="1500" dirty="0">
                <a:solidFill>
                  <a:schemeClr val="tx1"/>
                </a:solidFill>
              </a:rPr>
              <a:t>Esta hoja de auto-reflexión </a:t>
            </a:r>
            <a:r>
              <a:rPr lang="es-ES" sz="1500" dirty="0" smtClean="0">
                <a:solidFill>
                  <a:schemeClr val="tx1"/>
                </a:solidFill>
              </a:rPr>
              <a:t>aplica </a:t>
            </a:r>
            <a:r>
              <a:rPr lang="es-ES" sz="1500" dirty="0">
                <a:solidFill>
                  <a:schemeClr val="tx1"/>
                </a:solidFill>
              </a:rPr>
              <a:t>para los grados 1 - 6. En </a:t>
            </a:r>
            <a:r>
              <a:rPr lang="es-ES" sz="1500" dirty="0" smtClean="0">
                <a:solidFill>
                  <a:schemeClr val="tx1"/>
                </a:solidFill>
              </a:rPr>
              <a:t>kínder </a:t>
            </a:r>
            <a:r>
              <a:rPr lang="es-ES" sz="1500" dirty="0">
                <a:solidFill>
                  <a:schemeClr val="tx1"/>
                </a:solidFill>
              </a:rPr>
              <a:t>puede ser </a:t>
            </a:r>
            <a:r>
              <a:rPr lang="es-ES" sz="1500" dirty="0" smtClean="0">
                <a:solidFill>
                  <a:schemeClr val="tx1"/>
                </a:solidFill>
              </a:rPr>
              <a:t>utilizada </a:t>
            </a:r>
            <a:r>
              <a:rPr lang="es-ES" sz="1500" dirty="0">
                <a:solidFill>
                  <a:schemeClr val="tx1"/>
                </a:solidFill>
              </a:rPr>
              <a:t>para la reflexión </a:t>
            </a:r>
            <a:r>
              <a:rPr lang="es-ES" sz="1500" dirty="0" smtClean="0">
                <a:solidFill>
                  <a:schemeClr val="tx1"/>
                </a:solidFill>
              </a:rPr>
              <a:t>del maestro hacia el estudiante, en las conferencias </a:t>
            </a:r>
            <a:r>
              <a:rPr lang="es-ES" sz="1500" dirty="0">
                <a:solidFill>
                  <a:schemeClr val="tx1"/>
                </a:solidFill>
              </a:rPr>
              <a:t>de padres, </a:t>
            </a:r>
            <a:r>
              <a:rPr lang="es-ES" sz="1500" dirty="0" smtClean="0">
                <a:solidFill>
                  <a:schemeClr val="tx1"/>
                </a:solidFill>
              </a:rPr>
              <a:t>como un </a:t>
            </a:r>
            <a:r>
              <a:rPr lang="es-ES" sz="1500" dirty="0">
                <a:solidFill>
                  <a:schemeClr val="tx1"/>
                </a:solidFill>
              </a:rPr>
              <a:t>registro de la evaluación o de cualquier </a:t>
            </a:r>
            <a:r>
              <a:rPr lang="es-ES" sz="1500" dirty="0" smtClean="0">
                <a:solidFill>
                  <a:schemeClr val="tx1"/>
                </a:solidFill>
              </a:rPr>
              <a:t>otra forma que resulte </a:t>
            </a:r>
            <a:r>
              <a:rPr lang="es-ES" sz="1500" dirty="0">
                <a:solidFill>
                  <a:schemeClr val="tx1"/>
                </a:solidFill>
              </a:rPr>
              <a:t>más </a:t>
            </a:r>
            <a:r>
              <a:rPr lang="es-ES" sz="1500" dirty="0" smtClean="0">
                <a:solidFill>
                  <a:schemeClr val="tx1"/>
                </a:solidFill>
              </a:rPr>
              <a:t>útil al maestro.</a:t>
            </a:r>
            <a:endParaRPr lang="en-US" sz="1500" dirty="0">
              <a:solidFill>
                <a:schemeClr val="tx1"/>
              </a:solidFill>
            </a:endParaRPr>
          </a:p>
        </p:txBody>
      </p:sp>
      <p:pic>
        <p:nvPicPr>
          <p:cNvPr id="13" name="Picture 2" descr="C:\Users\Susan Richmond\AppData\Local\Microsoft\Windows\Temporary Internet Files\Content.IE5\9B9JGHNT\MC900140525[1].wmf"/>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rot="20805396">
            <a:off x="5481739" y="1222756"/>
            <a:ext cx="1122681" cy="754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924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307355673"/>
              </p:ext>
            </p:extLst>
          </p:nvPr>
        </p:nvGraphicFramePr>
        <p:xfrm>
          <a:off x="530820" y="3307790"/>
          <a:ext cx="6685478" cy="2056384"/>
        </p:xfrm>
        <a:graphic>
          <a:graphicData uri="http://schemas.openxmlformats.org/drawingml/2006/table">
            <a:tbl>
              <a:tblPr firstRow="1" firstCol="1" bandRow="1"/>
              <a:tblGrid>
                <a:gridCol w="803504"/>
                <a:gridCol w="907715"/>
                <a:gridCol w="878045"/>
                <a:gridCol w="720233"/>
                <a:gridCol w="785639"/>
                <a:gridCol w="696276"/>
                <a:gridCol w="718712"/>
                <a:gridCol w="1175354"/>
              </a:tblGrid>
              <a:tr h="14688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3729" marR="33729"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err="1" smtClean="0">
                          <a:solidFill>
                            <a:srgbClr val="000000"/>
                          </a:solidFill>
                          <a:effectLst/>
                          <a:latin typeface="Calibri"/>
                          <a:ea typeface="Times New Roman"/>
                          <a:cs typeface="Times New Roman"/>
                        </a:rPr>
                        <a:t>Dominio</a:t>
                      </a:r>
                      <a:r>
                        <a:rPr lang="en-US" sz="800" b="1" dirty="0" smtClean="0">
                          <a:solidFill>
                            <a:srgbClr val="000000"/>
                          </a:solidFill>
                          <a:effectLst/>
                          <a:latin typeface="Calibri"/>
                          <a:ea typeface="Times New Roman"/>
                          <a:cs typeface="Times New Roman"/>
                        </a:rPr>
                        <a:t> del </a:t>
                      </a:r>
                      <a:r>
                        <a:rPr lang="en-US" sz="800" b="1" dirty="0" err="1" smtClean="0">
                          <a:solidFill>
                            <a:srgbClr val="000000"/>
                          </a:solidFill>
                          <a:effectLst/>
                          <a:latin typeface="Calibri"/>
                          <a:ea typeface="Times New Roman"/>
                          <a:cs typeface="Times New Roman"/>
                        </a:rPr>
                        <a:t>estándar</a:t>
                      </a:r>
                      <a:r>
                        <a:rPr lang="en-US" sz="800" b="1" dirty="0" smtClean="0">
                          <a:solidFill>
                            <a:srgbClr val="000000"/>
                          </a:solidFill>
                          <a:effectLst/>
                          <a:latin typeface="Calibri"/>
                          <a:ea typeface="Times New Roman"/>
                          <a:cs typeface="Times New Roman"/>
                        </a:rPr>
                        <a:t> </a:t>
                      </a:r>
                      <a:endParaRPr lang="en-US" sz="800" dirty="0">
                        <a:effectLst/>
                        <a:latin typeface="Calibri"/>
                        <a:ea typeface="Calibri"/>
                        <a:cs typeface="Times New Roman"/>
                      </a:endParaRPr>
                    </a:p>
                  </a:txBody>
                  <a:tcPr marL="33729" marR="33729"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1909499">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Recuerda quién, qué, dónde, cuándo, porqué y cómo, sobre un cuento leído y discutido en clases</a:t>
                      </a:r>
                      <a:endParaRPr lang="en-US" sz="800" dirty="0">
                        <a:effectLst/>
                        <a:latin typeface="Calibri"/>
                        <a:ea typeface="Calibri"/>
                        <a:cs typeface="Times New Roman"/>
                      </a:endParaRPr>
                    </a:p>
                  </a:txBody>
                  <a:tcPr marL="33729" marR="33729"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Usa y define el Lenguaje académico estándar: </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  quién, qué, dónde, cuándo, porqué y cómo ; preguntar, contestar/</a:t>
                      </a:r>
                    </a:p>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responder, preguntas, detalles clave</a:t>
                      </a:r>
                      <a:endParaRPr lang="es-419" sz="800" dirty="0">
                        <a:solidFill>
                          <a:srgbClr val="000000"/>
                        </a:solidFill>
                        <a:effectLst/>
                        <a:latin typeface="+mn-lt"/>
                        <a:ea typeface="Times New Roman"/>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Relaciona los siguientes términos: quién con los personajes; dónde y cuándo con el  escenario/ ambiente y qué y cómo con  la secuencia de eventos.</a:t>
                      </a:r>
                      <a:endParaRPr lang="en-US" sz="800" dirty="0">
                        <a:effectLst/>
                        <a:latin typeface="Calibri"/>
                        <a:ea typeface="Calibri"/>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u="sng" dirty="0" smtClean="0">
                          <a:solidFill>
                            <a:srgbClr val="000000"/>
                          </a:solidFill>
                          <a:effectLst/>
                          <a:latin typeface="+mn-lt"/>
                          <a:ea typeface="Times New Roman"/>
                          <a:cs typeface="Times New Roman"/>
                        </a:rPr>
                        <a:t>Desarrollo de concepto</a:t>
                      </a:r>
                    </a:p>
                    <a:p>
                      <a:pPr marL="0" marR="0" algn="l">
                        <a:lnSpc>
                          <a:spcPct val="115000"/>
                        </a:lnSpc>
                        <a:spcBef>
                          <a:spcPts val="0"/>
                        </a:spcBef>
                        <a:spcAft>
                          <a:spcPts val="0"/>
                        </a:spcAft>
                      </a:pPr>
                      <a:r>
                        <a:rPr lang="es-419" sz="800" u="none" dirty="0" smtClean="0">
                          <a:solidFill>
                            <a:srgbClr val="000000"/>
                          </a:solidFill>
                          <a:effectLst/>
                          <a:latin typeface="+mn-lt"/>
                          <a:ea typeface="Times New Roman"/>
                          <a:cs typeface="Times New Roman"/>
                        </a:rPr>
                        <a:t>Los estudiantes entienden que los detalles clave ayudan a decir:  quién, qué, dónde, cuándo, porqué y cómo</a:t>
                      </a:r>
                      <a:endParaRPr lang="es-419" sz="800" u="none" dirty="0">
                        <a:solidFill>
                          <a:srgbClr val="000000"/>
                        </a:solidFill>
                        <a:effectLst/>
                        <a:latin typeface="+mn-lt"/>
                        <a:ea typeface="Times New Roman"/>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Usa detalles clave para identificar  quién, qué, dónde, cuándo, porqué y cómo, sobre un cuento no leído en clase.</a:t>
                      </a:r>
                      <a:endParaRPr lang="en-US" sz="800" dirty="0">
                        <a:effectLst/>
                        <a:latin typeface="Calibri"/>
                        <a:ea typeface="Calibri"/>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dirty="0" smtClean="0">
                          <a:solidFill>
                            <a:srgbClr val="000000"/>
                          </a:solidFill>
                          <a:effectLst/>
                          <a:latin typeface="+mn-lt"/>
                          <a:ea typeface="Times New Roman"/>
                          <a:cs typeface="Times New Roman"/>
                        </a:rPr>
                        <a:t>Encuentra información usando detalles clave para contestar preguntas específicas sobre un cuento nuevo. </a:t>
                      </a:r>
                      <a:endParaRPr lang="en-US" sz="800" dirty="0">
                        <a:effectLst/>
                        <a:latin typeface="Calibri"/>
                        <a:ea typeface="Calibri"/>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s-419" sz="800" b="1" u="sng" dirty="0" smtClean="0">
                          <a:effectLst/>
                          <a:latin typeface="+mn-lt"/>
                          <a:ea typeface="Calibri"/>
                          <a:cs typeface="Helvetica"/>
                        </a:rPr>
                        <a:t>RL.2.1  </a:t>
                      </a:r>
                      <a:r>
                        <a:rPr lang="es-419" sz="800" b="0" i="1" u="none" dirty="0" smtClean="0">
                          <a:effectLst/>
                          <a:latin typeface="+mn-lt"/>
                          <a:ea typeface="Calibri"/>
                          <a:cs typeface="Helvetica"/>
                        </a:rPr>
                        <a:t>Hacen y contestan preguntas tales como: quién, qué, dónde, cuándo, por qué y cómo, para demostrar la comprensión de los detalles clave de un texto.</a:t>
                      </a:r>
                      <a:endParaRPr lang="en-US" sz="800" b="0" i="1" u="none" dirty="0">
                        <a:effectLst/>
                        <a:latin typeface="Calibri"/>
                        <a:ea typeface="Calibri"/>
                        <a:cs typeface="Times New Roman"/>
                      </a:endParaRPr>
                    </a:p>
                  </a:txBody>
                  <a:tcPr marL="33729" marR="33729"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
        <p:nvSpPr>
          <p:cNvPr id="6" name="TextBox 5"/>
          <p:cNvSpPr txBox="1"/>
          <p:nvPr/>
        </p:nvSpPr>
        <p:spPr>
          <a:xfrm>
            <a:off x="472133" y="372713"/>
            <a:ext cx="6769105" cy="9036833"/>
          </a:xfrm>
          <a:prstGeom prst="rect">
            <a:avLst/>
          </a:prstGeom>
          <a:noFill/>
        </p:spPr>
        <p:txBody>
          <a:bodyPr wrap="square" rtlCol="0">
            <a:spAutoFit/>
          </a:bodyPr>
          <a:lstStyle/>
          <a:p>
            <a:pPr algn="ctr" defTabSz="1012623"/>
            <a:r>
              <a:rPr lang="es-419" sz="1556" b="1" u="sng" dirty="0">
                <a:solidFill>
                  <a:prstClr val="black"/>
                </a:solidFill>
              </a:rPr>
              <a:t>Pre-evaluación y Progresiones de aprendizaje</a:t>
            </a:r>
          </a:p>
          <a:p>
            <a:pPr algn="ctr" defTabSz="1012623"/>
            <a:endParaRPr lang="es-419" sz="1084" b="1" u="sng" dirty="0">
              <a:solidFill>
                <a:prstClr val="black"/>
              </a:solidFill>
            </a:endParaRPr>
          </a:p>
          <a:p>
            <a:pPr defTabSz="1012623"/>
            <a:r>
              <a:rPr lang="es-419" sz="1166" dirty="0">
                <a:solidFill>
                  <a:prstClr val="black"/>
                </a:solidFill>
              </a:rPr>
              <a:t>Las </a:t>
            </a:r>
            <a:r>
              <a:rPr lang="es-419" sz="1166" b="1" u="sng" dirty="0">
                <a:solidFill>
                  <a:prstClr val="black"/>
                </a:solidFill>
              </a:rPr>
              <a:t>pre-evaluaciones</a:t>
            </a:r>
            <a:r>
              <a:rPr lang="es-419" sz="1166" dirty="0">
                <a:solidFill>
                  <a:prstClr val="black"/>
                </a:solidFill>
              </a:rPr>
              <a:t> son particularmente únicas.</a:t>
            </a:r>
          </a:p>
          <a:p>
            <a:pPr defTabSz="1012623"/>
            <a:endParaRPr lang="es-419" sz="778" dirty="0">
              <a:solidFill>
                <a:prstClr val="black"/>
              </a:solidFill>
            </a:endParaRPr>
          </a:p>
          <a:p>
            <a:pPr defTabSz="1012623"/>
            <a:r>
              <a:rPr lang="es-419" sz="1166" dirty="0">
                <a:solidFill>
                  <a:prstClr val="black"/>
                </a:solidFill>
              </a:rPr>
              <a:t>Ellas miden el progreso </a:t>
            </a:r>
            <a:r>
              <a:rPr lang="es-419" sz="1166" b="1" i="1" u="sng" dirty="0">
                <a:solidFill>
                  <a:prstClr val="black"/>
                </a:solidFill>
                <a:effectLst>
                  <a:outerShdw blurRad="38100" dist="38100" dir="2700000" algn="tl">
                    <a:srgbClr val="000000">
                      <a:alpha val="43137"/>
                    </a:srgbClr>
                  </a:outerShdw>
                </a:effectLst>
              </a:rPr>
              <a:t>hacia un estándar. </a:t>
            </a:r>
          </a:p>
          <a:p>
            <a:pPr defTabSz="1012623"/>
            <a:endParaRPr lang="es-419" sz="778" dirty="0">
              <a:solidFill>
                <a:prstClr val="black"/>
              </a:solidFill>
            </a:endParaRPr>
          </a:p>
          <a:p>
            <a:pPr defTabSz="1012623"/>
            <a:r>
              <a:rPr lang="es-419" sz="1166" dirty="0">
                <a:solidFill>
                  <a:prstClr val="black"/>
                </a:solidFill>
              </a:rPr>
              <a:t>Diferentes a los </a:t>
            </a:r>
            <a:r>
              <a:rPr lang="es-419" sz="1166" dirty="0" err="1">
                <a:solidFill>
                  <a:prstClr val="black"/>
                </a:solidFill>
              </a:rPr>
              <a:t>CFAs</a:t>
            </a:r>
            <a:r>
              <a:rPr lang="es-419" sz="1166" dirty="0">
                <a:solidFill>
                  <a:prstClr val="black"/>
                </a:solidFill>
              </a:rPr>
              <a:t> (</a:t>
            </a:r>
            <a:r>
              <a:rPr lang="es-419" sz="1166" b="1" i="1" u="sng" dirty="0" err="1">
                <a:solidFill>
                  <a:prstClr val="black"/>
                </a:solidFill>
              </a:rPr>
              <a:t>C</a:t>
            </a:r>
            <a:r>
              <a:rPr lang="es-419" sz="1166" i="1" dirty="0" err="1">
                <a:solidFill>
                  <a:prstClr val="black"/>
                </a:solidFill>
              </a:rPr>
              <a:t>ommon</a:t>
            </a:r>
            <a:r>
              <a:rPr lang="es-419" sz="1166" i="1" dirty="0">
                <a:solidFill>
                  <a:prstClr val="black"/>
                </a:solidFill>
              </a:rPr>
              <a:t> </a:t>
            </a:r>
            <a:r>
              <a:rPr lang="es-419" sz="1166" b="1" i="1" u="sng" dirty="0" err="1">
                <a:solidFill>
                  <a:prstClr val="black"/>
                </a:solidFill>
              </a:rPr>
              <a:t>F</a:t>
            </a:r>
            <a:r>
              <a:rPr lang="es-419" sz="1166" i="1" dirty="0" err="1">
                <a:solidFill>
                  <a:prstClr val="black"/>
                </a:solidFill>
              </a:rPr>
              <a:t>ormative</a:t>
            </a:r>
            <a:r>
              <a:rPr lang="es-419" sz="1166" i="1" dirty="0">
                <a:solidFill>
                  <a:prstClr val="black"/>
                </a:solidFill>
              </a:rPr>
              <a:t> </a:t>
            </a:r>
            <a:r>
              <a:rPr lang="es-419" sz="1166" b="1" i="1" u="sng" dirty="0" err="1">
                <a:solidFill>
                  <a:prstClr val="black"/>
                </a:solidFill>
              </a:rPr>
              <a:t>A</a:t>
            </a:r>
            <a:r>
              <a:rPr lang="es-419" sz="1166" i="1" dirty="0" err="1">
                <a:solidFill>
                  <a:prstClr val="black"/>
                </a:solidFill>
              </a:rPr>
              <a:t>ssessments</a:t>
            </a:r>
            <a:r>
              <a:rPr lang="es-419" sz="1166" dirty="0">
                <a:solidFill>
                  <a:prstClr val="black"/>
                </a:solidFill>
              </a:rPr>
              <a:t>) que miden el dominio del estándar, las pre-evaluaciones son más como un panorama de las fortalezas  y las deficiencias del estudiante, que miden las destrezas y conceptos que este necesita </a:t>
            </a:r>
            <a:r>
              <a:rPr lang="es-419" sz="1166" b="1" i="1" dirty="0">
                <a:solidFill>
                  <a:prstClr val="black"/>
                </a:solidFill>
              </a:rPr>
              <a:t>a lo largo del camino </a:t>
            </a:r>
            <a:r>
              <a:rPr lang="es-419" sz="1166" dirty="0">
                <a:solidFill>
                  <a:prstClr val="black"/>
                </a:solidFill>
              </a:rPr>
              <a:t>para poder alcanzar el dominio del estándar.</a:t>
            </a:r>
          </a:p>
          <a:p>
            <a:pPr defTabSz="1012623"/>
            <a:endParaRPr lang="es-419" sz="1166" dirty="0">
              <a:solidFill>
                <a:prstClr val="black"/>
              </a:solidFill>
            </a:endParaRPr>
          </a:p>
          <a:p>
            <a:pPr defTabSz="1012623"/>
            <a:endParaRPr lang="es-419" sz="1166" dirty="0">
              <a:solidFill>
                <a:prstClr val="black"/>
              </a:solidFill>
            </a:endParaRPr>
          </a:p>
          <a:p>
            <a:pPr defTabSz="1012623"/>
            <a:endParaRPr lang="es-419" sz="1166"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458" dirty="0">
              <a:solidFill>
                <a:prstClr val="black"/>
              </a:solidFill>
            </a:endParaRPr>
          </a:p>
          <a:p>
            <a:pPr defTabSz="1012623"/>
            <a:endParaRPr lang="es-419" sz="1166" dirty="0">
              <a:solidFill>
                <a:prstClr val="black"/>
              </a:solidFill>
            </a:endParaRPr>
          </a:p>
          <a:p>
            <a:pPr defTabSz="1012623"/>
            <a:endParaRPr lang="es-419" sz="1166" dirty="0">
              <a:solidFill>
                <a:prstClr val="black"/>
              </a:solidFill>
            </a:endParaRPr>
          </a:p>
          <a:p>
            <a:pPr defTabSz="1012623"/>
            <a:endParaRPr lang="es-419" sz="1166" dirty="0">
              <a:solidFill>
                <a:prstClr val="black"/>
              </a:solidFill>
            </a:endParaRPr>
          </a:p>
          <a:p>
            <a:pPr defTabSz="1012623"/>
            <a:endParaRPr lang="es-419" sz="1166" dirty="0">
              <a:solidFill>
                <a:prstClr val="black"/>
              </a:solidFill>
            </a:endParaRPr>
          </a:p>
          <a:p>
            <a:pPr defTabSz="1012623"/>
            <a:endParaRPr lang="es-419" sz="1166" dirty="0" smtClean="0">
              <a:solidFill>
                <a:prstClr val="black"/>
              </a:solidFill>
            </a:endParaRPr>
          </a:p>
          <a:p>
            <a:pPr defTabSz="1012623"/>
            <a:endParaRPr lang="es-419" sz="1166" dirty="0">
              <a:solidFill>
                <a:prstClr val="black"/>
              </a:solidFill>
            </a:endParaRPr>
          </a:p>
          <a:p>
            <a:pPr defTabSz="1012623"/>
            <a:r>
              <a:rPr lang="es-419" sz="1166" dirty="0" smtClean="0">
                <a:solidFill>
                  <a:prstClr val="black"/>
                </a:solidFill>
              </a:rPr>
              <a:t>¿</a:t>
            </a:r>
            <a:r>
              <a:rPr lang="es-419" sz="1166" dirty="0">
                <a:solidFill>
                  <a:prstClr val="black"/>
                </a:solidFill>
              </a:rPr>
              <a:t>Qué hay de una post evaluación? No existe una post-evaluación estandarizada.</a:t>
            </a:r>
          </a:p>
          <a:p>
            <a:pPr defTabSz="1012623"/>
            <a:r>
              <a:rPr lang="es-419" sz="1166" dirty="0">
                <a:solidFill>
                  <a:prstClr val="black"/>
                </a:solidFill>
              </a:rPr>
              <a:t>La verdadera medida de cómo los estudiantes están trabajando </a:t>
            </a:r>
            <a:r>
              <a:rPr lang="es-419" sz="1166" b="1" i="1" dirty="0">
                <a:solidFill>
                  <a:prstClr val="black"/>
                </a:solidFill>
              </a:rPr>
              <a:t>a lo largo del camino</a:t>
            </a:r>
            <a:r>
              <a:rPr lang="es-419" sz="1166" dirty="0">
                <a:solidFill>
                  <a:prstClr val="black"/>
                </a:solidFill>
              </a:rPr>
              <a:t>, se evalúa en el salón de clases durante la instrucción y la evaluación formativa. Por esta razón los </a:t>
            </a:r>
            <a:r>
              <a:rPr lang="es-419" sz="1166" dirty="0" err="1">
                <a:solidFill>
                  <a:prstClr val="black"/>
                </a:solidFill>
              </a:rPr>
              <a:t>CFAs</a:t>
            </a:r>
            <a:r>
              <a:rPr lang="es-419" sz="1166" dirty="0">
                <a:solidFill>
                  <a:prstClr val="black"/>
                </a:solidFill>
              </a:rPr>
              <a:t> no se llaman post evaluaciones. Los </a:t>
            </a:r>
            <a:r>
              <a:rPr lang="es-419" sz="1166" dirty="0" err="1">
                <a:solidFill>
                  <a:prstClr val="black"/>
                </a:solidFill>
              </a:rPr>
              <a:t>CFAs</a:t>
            </a:r>
            <a:r>
              <a:rPr lang="es-419" sz="1166" dirty="0">
                <a:solidFill>
                  <a:prstClr val="black"/>
                </a:solidFill>
              </a:rPr>
              <a:t> miden el </a:t>
            </a:r>
            <a:r>
              <a:rPr lang="es-419" sz="1166" b="1" i="1" dirty="0">
                <a:solidFill>
                  <a:prstClr val="black"/>
                </a:solidFill>
              </a:rPr>
              <a:t>objetivo final</a:t>
            </a:r>
            <a:r>
              <a:rPr lang="es-419" sz="1166" dirty="0">
                <a:solidFill>
                  <a:prstClr val="black"/>
                </a:solidFill>
              </a:rPr>
              <a:t>, o el dominio del estándar. Sin embargo, sin las pre-evaluaciones, ¿cómo sabríamos en qué enfocar nuestra instrucción a través de cada trimestre?</a:t>
            </a:r>
          </a:p>
          <a:p>
            <a:pPr defTabSz="1012623"/>
            <a:endParaRPr lang="es-419" sz="778" dirty="0">
              <a:solidFill>
                <a:prstClr val="black"/>
              </a:solidFill>
            </a:endParaRPr>
          </a:p>
          <a:p>
            <a:pPr defTabSz="1012623"/>
            <a:r>
              <a:rPr lang="es-419" sz="1166" b="1" u="sng" dirty="0">
                <a:solidFill>
                  <a:prstClr val="black"/>
                </a:solidFill>
              </a:rPr>
              <a:t>Progresiones de aprendizaje: </a:t>
            </a:r>
            <a:r>
              <a:rPr lang="es-419" sz="1166" dirty="0">
                <a:solidFill>
                  <a:prstClr val="black"/>
                </a:solidFill>
              </a:rPr>
              <a:t>son el conjunto pronosticado de destrezas necesarias para poder completar la demanda de la tarea requerida de cada estándar. Las progresiones de aprendizaje fueron alineadas a la matriz </a:t>
            </a:r>
            <a:r>
              <a:rPr lang="es-419" sz="1166" dirty="0" err="1">
                <a:solidFill>
                  <a:prstClr val="black"/>
                </a:solidFill>
              </a:rPr>
              <a:t>Hess</a:t>
            </a:r>
            <a:r>
              <a:rPr lang="es-419" sz="1166" dirty="0">
                <a:solidFill>
                  <a:prstClr val="black"/>
                </a:solidFill>
              </a:rPr>
              <a:t> </a:t>
            </a:r>
            <a:r>
              <a:rPr lang="es-419" sz="1166" b="1" i="1" u="sng" dirty="0" err="1">
                <a:solidFill>
                  <a:prstClr val="black"/>
                </a:solidFill>
              </a:rPr>
              <a:t>Cognitive</a:t>
            </a:r>
            <a:r>
              <a:rPr lang="es-419" sz="1166" b="1" i="1" u="sng" dirty="0">
                <a:solidFill>
                  <a:prstClr val="black"/>
                </a:solidFill>
              </a:rPr>
              <a:t> Rigor </a:t>
            </a:r>
            <a:r>
              <a:rPr lang="es-419" sz="1166" b="1" i="1" u="sng" dirty="0" err="1">
                <a:solidFill>
                  <a:prstClr val="black"/>
                </a:solidFill>
              </a:rPr>
              <a:t>Matrix</a:t>
            </a:r>
            <a:r>
              <a:rPr lang="es-419" sz="1166" b="1" i="1" u="sng" dirty="0">
                <a:solidFill>
                  <a:prstClr val="black"/>
                </a:solidFill>
              </a:rPr>
              <a:t>.</a:t>
            </a:r>
          </a:p>
          <a:p>
            <a:pPr defTabSz="1012623"/>
            <a:endParaRPr lang="es-419" sz="778" dirty="0">
              <a:solidFill>
                <a:prstClr val="black"/>
              </a:solidFill>
            </a:endParaRPr>
          </a:p>
          <a:p>
            <a:pPr defTabSz="1012623"/>
            <a:r>
              <a:rPr lang="es-419" sz="1166" dirty="0">
                <a:solidFill>
                  <a:prstClr val="black"/>
                </a:solidFill>
              </a:rPr>
              <a:t>Las pre-evaluaciones miden el dominio del estudiante que se indican en los recuadros morados (puntos de ajuste). Estos puntos son tareas que nos permiten ajustar la instrucción basado en el rendimiento. Por ejemplo, si un estudiante tiene dificultades en el primer punto de ajuste en color morado (DOK-1, Cf), el maestro tendrá que regresar a las tareas previas al DOK-1 Cf y desarrollar estratégicamente la  instrucción  para cerrar la brecha, moviéndose continuamente hacia adelante hasta el final de la progresión de aprendizaje.</a:t>
            </a:r>
          </a:p>
          <a:p>
            <a:pPr defTabSz="1012623"/>
            <a:endParaRPr lang="es-419" sz="778" dirty="0">
              <a:solidFill>
                <a:prstClr val="black"/>
              </a:solidFill>
            </a:endParaRPr>
          </a:p>
          <a:p>
            <a:pPr defTabSz="1012623"/>
            <a:r>
              <a:rPr lang="es-419" sz="1166" dirty="0">
                <a:solidFill>
                  <a:prstClr val="black"/>
                </a:solidFill>
              </a:rPr>
              <a:t>Hay una lista de cotejo de las Progresiones de aprendizaje en lectura para cada estándar en cada grado, que se puede utilizar para monitorear el progreso. Está disponible en: </a:t>
            </a:r>
          </a:p>
          <a:p>
            <a:pPr defTabSz="1012623"/>
            <a:endParaRPr lang="es-419" sz="1166" dirty="0">
              <a:solidFill>
                <a:prstClr val="black"/>
              </a:solidFill>
              <a:hlinkClick r:id=""/>
            </a:endParaRPr>
          </a:p>
          <a:p>
            <a:pPr algn="ctr" defTabSz="1012623"/>
            <a:r>
              <a:rPr lang="es-419" sz="1166" dirty="0">
                <a:solidFill>
                  <a:prstClr val="black"/>
                </a:solidFill>
                <a:hlinkClick r:id=""/>
              </a:rPr>
              <a:t>http://sresource.homestead.com/Grade-2.html</a:t>
            </a:r>
            <a:endParaRPr lang="es-419" sz="1166" dirty="0">
              <a:solidFill>
                <a:prstClr val="black"/>
              </a:solidFill>
            </a:endParaRPr>
          </a:p>
          <a:p>
            <a:pPr defTabSz="1012623"/>
            <a:endParaRPr lang="es-419" sz="1166" dirty="0">
              <a:solidFill>
                <a:prstClr val="black"/>
              </a:solidFill>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solidFill>
                  <a:prstClr val="black">
                    <a:tint val="75000"/>
                  </a:prstClr>
                </a:solidFill>
              </a:rPr>
              <a:pPr/>
              <a:t>5</a:t>
            </a:fld>
            <a:endParaRPr lang="en-US" dirty="0">
              <a:solidFill>
                <a:prstClr val="black">
                  <a:tint val="75000"/>
                </a:prstClr>
              </a:solidFill>
            </a:endParaRPr>
          </a:p>
        </p:txBody>
      </p:sp>
      <p:sp>
        <p:nvSpPr>
          <p:cNvPr id="28" name="Rectangle 27"/>
          <p:cNvSpPr/>
          <p:nvPr/>
        </p:nvSpPr>
        <p:spPr>
          <a:xfrm>
            <a:off x="2121655" y="7900703"/>
            <a:ext cx="2754868" cy="256865"/>
          </a:xfrm>
          <a:prstGeom prst="rect">
            <a:avLst/>
          </a:prstGeom>
        </p:spPr>
        <p:txBody>
          <a:bodyPr wrap="square">
            <a:spAutoFit/>
          </a:bodyPr>
          <a:lstStyle/>
          <a:p>
            <a:pPr defTabSz="1012623"/>
            <a:endParaRPr lang="en-US" sz="1069" dirty="0">
              <a:solidFill>
                <a:prstClr val="black"/>
              </a:solidFill>
            </a:endParaRPr>
          </a:p>
        </p:txBody>
      </p:sp>
      <p:grpSp>
        <p:nvGrpSpPr>
          <p:cNvPr id="3" name="Group 2"/>
          <p:cNvGrpSpPr/>
          <p:nvPr/>
        </p:nvGrpSpPr>
        <p:grpSpPr>
          <a:xfrm>
            <a:off x="524193" y="1955546"/>
            <a:ext cx="6875780" cy="1244855"/>
            <a:chOff x="265858" y="1499563"/>
            <a:chExt cx="6656473" cy="1222268"/>
          </a:xfrm>
        </p:grpSpPr>
        <p:grpSp>
          <p:nvGrpSpPr>
            <p:cNvPr id="15" name="Group 14"/>
            <p:cNvGrpSpPr/>
            <p:nvPr/>
          </p:nvGrpSpPr>
          <p:grpSpPr>
            <a:xfrm>
              <a:off x="291659" y="1761639"/>
              <a:ext cx="6477000" cy="960192"/>
              <a:chOff x="282134" y="115719"/>
              <a:chExt cx="6477000" cy="960192"/>
            </a:xfrm>
          </p:grpSpPr>
          <p:sp>
            <p:nvSpPr>
              <p:cNvPr id="16" name="Rectangle 15"/>
              <p:cNvSpPr/>
              <p:nvPr/>
            </p:nvSpPr>
            <p:spPr>
              <a:xfrm>
                <a:off x="385762" y="121808"/>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1012623"/>
                <a:r>
                  <a:rPr lang="es-419" sz="1166" dirty="0">
                    <a:solidFill>
                      <a:prstClr val="black"/>
                    </a:solidFill>
                  </a:rPr>
                  <a:t>Ejemplo de una </a:t>
                </a:r>
                <a:r>
                  <a:rPr lang="es-419" sz="1166" b="1" i="1" dirty="0">
                    <a:solidFill>
                      <a:prstClr val="black"/>
                    </a:solidFill>
                  </a:rPr>
                  <a:t>Progresión de aprendizaje  </a:t>
                </a:r>
                <a:r>
                  <a:rPr lang="es-419" sz="1166" dirty="0">
                    <a:solidFill>
                      <a:prstClr val="black"/>
                    </a:solidFill>
                  </a:rPr>
                  <a:t>para RL.2.1</a:t>
                </a:r>
              </a:p>
              <a:p>
                <a:pPr algn="ctr" defTabSz="1012623"/>
                <a:r>
                  <a:rPr lang="es-419" sz="1166" dirty="0">
                    <a:solidFill>
                      <a:prstClr val="black"/>
                    </a:solidFill>
                  </a:rPr>
                  <a:t>Las pre-evaluaciones miden los </a:t>
                </a:r>
                <a:r>
                  <a:rPr lang="es-419" sz="1166" b="1" i="1" dirty="0">
                    <a:solidFill>
                      <a:prstClr val="black"/>
                    </a:solidFill>
                  </a:rPr>
                  <a:t>puntos</a:t>
                </a:r>
                <a:r>
                  <a:rPr lang="es-419" sz="1166" dirty="0">
                    <a:solidFill>
                      <a:prstClr val="black"/>
                    </a:solidFill>
                  </a:rPr>
                  <a:t> </a:t>
                </a:r>
                <a:r>
                  <a:rPr lang="es-419" sz="1166" b="1" i="1" dirty="0">
                    <a:solidFill>
                      <a:prstClr val="black"/>
                    </a:solidFill>
                  </a:rPr>
                  <a:t>de ajuste </a:t>
                </a:r>
                <a:r>
                  <a:rPr lang="es-419" sz="1166" dirty="0">
                    <a:solidFill>
                      <a:prstClr val="black"/>
                    </a:solidFill>
                  </a:rPr>
                  <a:t>que aparecen en morado</a:t>
                </a:r>
              </a:p>
            </p:txBody>
          </p:sp>
          <p:sp>
            <p:nvSpPr>
              <p:cNvPr id="17" name="Rectangle 16"/>
              <p:cNvSpPr/>
              <p:nvPr/>
            </p:nvSpPr>
            <p:spPr>
              <a:xfrm>
                <a:off x="5804442" y="115719"/>
                <a:ext cx="9144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12623"/>
                <a:r>
                  <a:rPr lang="en-US" sz="1264" b="1" dirty="0">
                    <a:solidFill>
                      <a:prstClr val="black"/>
                    </a:solidFill>
                  </a:rPr>
                  <a:t>  CFA</a:t>
                </a:r>
              </a:p>
              <a:p>
                <a:pPr defTabSz="1012623"/>
                <a:r>
                  <a:rPr lang="en-US" sz="1069" dirty="0">
                    <a:solidFill>
                      <a:prstClr val="black"/>
                    </a:solidFill>
                  </a:rPr>
                  <a:t>RL.2.2.1 </a:t>
                </a:r>
                <a:r>
                  <a:rPr lang="es-419" sz="930" dirty="0">
                    <a:solidFill>
                      <a:prstClr val="black"/>
                    </a:solidFill>
                  </a:rPr>
                  <a:t>evaluación del estándar a nivel de grado</a:t>
                </a:r>
              </a:p>
            </p:txBody>
          </p:sp>
          <p:sp>
            <p:nvSpPr>
              <p:cNvPr id="19" name="Rectangle 18"/>
              <p:cNvSpPr/>
              <p:nvPr/>
            </p:nvSpPr>
            <p:spPr>
              <a:xfrm>
                <a:off x="385762" y="534819"/>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1012623"/>
                <a:r>
                  <a:rPr lang="es-419" sz="1033" dirty="0">
                    <a:solidFill>
                      <a:prstClr val="black"/>
                    </a:solidFill>
                  </a:rPr>
                  <a:t>Después de haber dado  la pre-evaluación, las progresiones de aprendizaje proporcionan tareas de evaluación </a:t>
                </a:r>
                <a:r>
                  <a:rPr lang="es-419" sz="1033" b="1" i="1" dirty="0">
                    <a:solidFill>
                      <a:prstClr val="black"/>
                    </a:solidFill>
                  </a:rPr>
                  <a:t>por debajo y cerca del nivel del grado a través de cada trimestre</a:t>
                </a:r>
                <a:r>
                  <a:rPr lang="es-419" sz="1033" dirty="0">
                    <a:solidFill>
                      <a:prstClr val="black"/>
                    </a:solidFill>
                  </a:rPr>
                  <a:t>.</a:t>
                </a:r>
              </a:p>
            </p:txBody>
          </p:sp>
          <p:cxnSp>
            <p:nvCxnSpPr>
              <p:cNvPr id="18" name="Straight Arrow Connector 17"/>
              <p:cNvCxnSpPr/>
              <p:nvPr/>
            </p:nvCxnSpPr>
            <p:spPr>
              <a:xfrm>
                <a:off x="282134" y="1075911"/>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265858" y="1592535"/>
              <a:ext cx="759321" cy="405211"/>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2623"/>
              <a:r>
                <a:rPr lang="es-419" sz="878" b="1" dirty="0">
                  <a:solidFill>
                    <a:prstClr val="black"/>
                  </a:solidFill>
                  <a:effectLst>
                    <a:outerShdw blurRad="38100" dist="38100" dir="2700000" algn="tl">
                      <a:srgbClr val="000000">
                        <a:alpha val="43137"/>
                      </a:srgbClr>
                    </a:outerShdw>
                  </a:effectLst>
                </a:rPr>
                <a:t>Comienzo del trimestre</a:t>
              </a:r>
            </a:p>
          </p:txBody>
        </p:sp>
        <p:sp>
          <p:nvSpPr>
            <p:cNvPr id="12" name="Rounded Rectangle 11"/>
            <p:cNvSpPr/>
            <p:nvPr/>
          </p:nvSpPr>
          <p:spPr>
            <a:xfrm>
              <a:off x="4703048" y="2361141"/>
              <a:ext cx="1129867" cy="30797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2623"/>
              <a:r>
                <a:rPr lang="es-419" sz="875" b="1" dirty="0">
                  <a:solidFill>
                    <a:prstClr val="black"/>
                  </a:solidFill>
                  <a:effectLst>
                    <a:outerShdw blurRad="38100" dist="38100" dir="2700000" algn="tl">
                      <a:srgbClr val="000000">
                        <a:alpha val="43137"/>
                      </a:srgbClr>
                    </a:outerShdw>
                  </a:effectLst>
                </a:rPr>
                <a:t>Durante el trimestre</a:t>
              </a:r>
            </a:p>
          </p:txBody>
        </p:sp>
        <p:sp>
          <p:nvSpPr>
            <p:cNvPr id="13" name="Rounded Rectangle 12"/>
            <p:cNvSpPr/>
            <p:nvPr/>
          </p:nvSpPr>
          <p:spPr>
            <a:xfrm>
              <a:off x="6222837" y="1499563"/>
              <a:ext cx="699494"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12623"/>
              <a:r>
                <a:rPr lang="es-419" sz="875" b="1" dirty="0">
                  <a:solidFill>
                    <a:prstClr val="black"/>
                  </a:solidFill>
                  <a:effectLst>
                    <a:outerShdw blurRad="38100" dist="38100" dir="2700000" algn="tl">
                      <a:srgbClr val="000000">
                        <a:alpha val="43137"/>
                      </a:srgbClr>
                    </a:outerShdw>
                  </a:effectLst>
                </a:rPr>
                <a:t>Al final del trimestre</a:t>
              </a:r>
            </a:p>
          </p:txBody>
        </p:sp>
      </p:grpSp>
    </p:spTree>
    <p:extLst>
      <p:ext uri="{BB962C8B-B14F-4D97-AF65-F5344CB8AC3E}">
        <p14:creationId xmlns:p14="http://schemas.microsoft.com/office/powerpoint/2010/main" val="31803066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6</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553525044"/>
              </p:ext>
            </p:extLst>
          </p:nvPr>
        </p:nvGraphicFramePr>
        <p:xfrm>
          <a:off x="407269" y="1581251"/>
          <a:ext cx="6613525" cy="1705780"/>
        </p:xfrm>
        <a:graphic>
          <a:graphicData uri="http://schemas.openxmlformats.org/drawingml/2006/table">
            <a:tbl>
              <a:tblPr firstRow="1" firstCol="1" bandRow="1"/>
              <a:tblGrid>
                <a:gridCol w="874567"/>
                <a:gridCol w="670502"/>
                <a:gridCol w="910741"/>
                <a:gridCol w="692952"/>
                <a:gridCol w="846942"/>
                <a:gridCol w="769947"/>
                <a:gridCol w="923937"/>
                <a:gridCol w="923937"/>
              </a:tblGrid>
              <a:tr h="145013">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5465" marR="35465" marT="0" marB="0" anchor="ctr">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a:t>
                      </a:r>
                      <a:r>
                        <a:rPr lang="en-US" sz="800" dirty="0">
                          <a:solidFill>
                            <a:srgbClr val="000000"/>
                          </a:solidFill>
                          <a:effectLst/>
                          <a:latin typeface="Calibri"/>
                          <a:ea typeface="Times New Roman"/>
                          <a:cs typeface="Times New Roman"/>
                        </a:rPr>
                        <a:t>d</a:t>
                      </a:r>
                      <a:endParaRPr lang="en-US" sz="800" dirty="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Cf</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APn</a:t>
                      </a:r>
                      <a:endParaRPr lang="en-US" sz="800" dirty="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5465" marR="35465" marT="0" marB="0" anchor="ctr">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BFBFBF"/>
                    </a:solidFill>
                  </a:tcPr>
                </a:tc>
              </a:tr>
              <a:tr h="489420">
                <a:tc>
                  <a:txBody>
                    <a:bodyPr/>
                    <a:lstStyle/>
                    <a:p>
                      <a:pPr marL="0" marR="0" algn="l">
                        <a:lnSpc>
                          <a:spcPct val="115000"/>
                        </a:lnSpc>
                        <a:spcBef>
                          <a:spcPts val="0"/>
                        </a:spcBef>
                        <a:spcAft>
                          <a:spcPts val="1000"/>
                        </a:spcAft>
                      </a:pPr>
                      <a:r>
                        <a:rPr lang="es-ES" sz="750" i="1">
                          <a:effectLst/>
                          <a:latin typeface="Calibri" panose="020F0502020204030204" pitchFamily="34" charset="0"/>
                          <a:ea typeface="Calibri" panose="020F0502020204030204" pitchFamily="34" charset="0"/>
                          <a:cs typeface="Times New Roman" panose="02020603050405020304" pitchFamily="18" charset="0"/>
                        </a:rPr>
                        <a:t>Localiza diferentes tipos de textos comunes que han sido leídos y discutidos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es capaz de utilizar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textos, tipos, libros de cuentos, poemas, etc...</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Usa el término correcto para referirse a diferentes tipos de textos (libro de cuento, poema, cuento de hada, etc...).</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sobre detalles o elementos literarios en varios tipos de textos. </a:t>
                      </a:r>
                      <a:endParaRPr lang="es-MX"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1000"/>
                        </a:spcAft>
                      </a:pPr>
                      <a:r>
                        <a:rPr lang="es-419" sz="750" b="1" dirty="0" smtClean="0">
                          <a:effectLst/>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 </a:t>
                      </a:r>
                      <a:r>
                        <a:rPr lang="es-MX" sz="750" i="1" dirty="0">
                          <a:effectLst/>
                          <a:latin typeface="Calibri" panose="020F0502020204030204" pitchFamily="34" charset="0"/>
                          <a:ea typeface="Calibri" panose="020F0502020204030204" pitchFamily="34" charset="0"/>
                          <a:cs typeface="Times New Roman" panose="02020603050405020304" pitchFamily="18" charset="0"/>
                        </a:rPr>
                        <a:t>Entiende que hay diferentes tipos de textos (poemas, cuentos de fábulas, cuentos tradicionales (leyendas), y/o mitos).</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Es capaz de identificar y localizar características que son específicas de los diferentes tipos de textos</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Es capaz de utilizar tipos de textos (características) para localizar información específica</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RL.K.5</a:t>
                      </a:r>
                      <a:r>
                        <a:rPr lang="es-MX" sz="750" i="1" dirty="0">
                          <a:effectLst/>
                          <a:latin typeface="Calibri" panose="020F0502020204030204" pitchFamily="34" charset="0"/>
                          <a:ea typeface="Calibri" panose="020F0502020204030204" pitchFamily="34" charset="0"/>
                          <a:cs typeface="Times New Roman" panose="02020603050405020304" pitchFamily="18" charset="0"/>
                        </a:rPr>
                        <a:t>  Reconocen los tipos más comunes de textos (por ejemplo: cuentos, poemas).</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lumMod val="7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09193823"/>
              </p:ext>
            </p:extLst>
          </p:nvPr>
        </p:nvGraphicFramePr>
        <p:xfrm>
          <a:off x="399333" y="3685575"/>
          <a:ext cx="6621461" cy="1186184"/>
        </p:xfrm>
        <a:graphic>
          <a:graphicData uri="http://schemas.openxmlformats.org/drawingml/2006/table">
            <a:tbl>
              <a:tblPr firstRow="1" firstCol="1" bandRow="1"/>
              <a:tblGrid>
                <a:gridCol w="1020599"/>
                <a:gridCol w="935548"/>
                <a:gridCol w="1265235"/>
                <a:gridCol w="1236393"/>
                <a:gridCol w="1081843"/>
                <a:gridCol w="1081843"/>
              </a:tblGrid>
              <a:tr h="14230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4803" marR="34803"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a:t>
                      </a:r>
                      <a:r>
                        <a:rPr lang="en-US" sz="800">
                          <a:solidFill>
                            <a:srgbClr val="000000"/>
                          </a:solidFill>
                          <a:effectLst/>
                          <a:latin typeface="Calibri"/>
                          <a:ea typeface="Times New Roman"/>
                          <a:cs typeface="Times New Roman"/>
                        </a:rPr>
                        <a:t>c</a:t>
                      </a:r>
                      <a:endParaRPr lang="en-US" sz="80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a:t>
                      </a:r>
                      <a:r>
                        <a:rPr lang="en-US" sz="800" dirty="0" err="1">
                          <a:solidFill>
                            <a:srgbClr val="000000"/>
                          </a:solidFill>
                          <a:effectLst/>
                          <a:latin typeface="Calibri"/>
                          <a:ea typeface="Times New Roman"/>
                          <a:cs typeface="Times New Roman"/>
                        </a:rPr>
                        <a:t>h</a:t>
                      </a:r>
                      <a:endParaRPr lang="en-US" sz="800" dirty="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l</a:t>
                      </a:r>
                      <a:endParaRPr lang="en-US" sz="80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4803" marR="34803"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400240">
                <a:tc>
                  <a:txBody>
                    <a:bodyPr/>
                    <a:lstStyle/>
                    <a:p>
                      <a:pPr marL="0" marR="0" algn="l">
                        <a:lnSpc>
                          <a:spcPct val="115000"/>
                        </a:lnSpc>
                        <a:spcBef>
                          <a:spcPts val="0"/>
                        </a:spcBef>
                        <a:spcAft>
                          <a:spcPts val="1000"/>
                        </a:spcAft>
                      </a:pPr>
                      <a:r>
                        <a:rPr lang="es-ES" sz="750" i="1">
                          <a:effectLst/>
                          <a:latin typeface="Calibri" panose="020F0502020204030204" pitchFamily="34" charset="0"/>
                          <a:ea typeface="Calibri" panose="020F0502020204030204" pitchFamily="34" charset="0"/>
                          <a:cs typeface="Times New Roman" panose="02020603050405020304" pitchFamily="18" charset="0"/>
                        </a:rPr>
                        <a:t>Dice nuevamente el nombre del autor o ilustrador de un texto leído y discutido en clase.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es capaz de utilizar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autor, ilustrador, cuento, rol (papel), decir/contar y nombrar.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que requieren explicar cuál es el  papel o rol del autor y del ilustrador en un cuento.  </a:t>
                      </a:r>
                      <a:endParaRPr lang="es-MX"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1" u="sng">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Explica quién es el autor y su rol/papel.</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Explica quién es el ilustrador y su rol/papel.</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información de una ilustración o dentro del texto para contestar preguntas sobre el texto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MX"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RESPUESTA CONSTRUIDA</a:t>
                      </a:r>
                      <a:endPar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RL.K.6</a:t>
                      </a:r>
                      <a:r>
                        <a:rPr lang="es-MX" sz="750" i="1" dirty="0">
                          <a:effectLst/>
                          <a:latin typeface="Calibri" panose="020F0502020204030204" pitchFamily="34" charset="0"/>
                          <a:ea typeface="Calibri" panose="020F0502020204030204" pitchFamily="34" charset="0"/>
                          <a:cs typeface="Times New Roman" panose="02020603050405020304" pitchFamily="18" charset="0"/>
                        </a:rPr>
                        <a:t>  Con sugerencias y apoyo, nombran al autor e ilustrador de un cuento y definen el papel que desempeña cada uno en el relato del cuento.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662903916"/>
              </p:ext>
            </p:extLst>
          </p:nvPr>
        </p:nvGraphicFramePr>
        <p:xfrm>
          <a:off x="399332" y="5191525"/>
          <a:ext cx="6621462" cy="1571598"/>
        </p:xfrm>
        <a:graphic>
          <a:graphicData uri="http://schemas.openxmlformats.org/drawingml/2006/table">
            <a:tbl>
              <a:tblPr firstRow="1" firstCol="1" bandRow="1"/>
              <a:tblGrid>
                <a:gridCol w="877409"/>
                <a:gridCol w="1034042"/>
                <a:gridCol w="921336"/>
                <a:gridCol w="921336"/>
                <a:gridCol w="1565376"/>
                <a:gridCol w="1301963"/>
              </a:tblGrid>
              <a:tr h="137831">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t>
                      </a:r>
                      <a:r>
                        <a:rPr lang="en-US" sz="800" dirty="0" err="1">
                          <a:solidFill>
                            <a:srgbClr val="000000"/>
                          </a:solidFill>
                          <a:effectLst/>
                          <a:latin typeface="Calibri"/>
                          <a:ea typeface="Times New Roman"/>
                          <a:cs typeface="Times New Roman"/>
                        </a:rPr>
                        <a:t>a</a:t>
                      </a:r>
                      <a:endParaRPr lang="en-US" sz="800" dirty="0">
                        <a:effectLst/>
                        <a:latin typeface="Calibri"/>
                        <a:ea typeface="Calibri"/>
                        <a:cs typeface="Times New Roman"/>
                      </a:endParaRPr>
                    </a:p>
                  </a:txBody>
                  <a:tcPr marL="33709" marR="33709"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 1 Cf</a:t>
                      </a:r>
                      <a:endParaRPr lang="en-US" sz="80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2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a:t>
                      </a:r>
                      <a:r>
                        <a:rPr lang="en-US" sz="800">
                          <a:solidFill>
                            <a:srgbClr val="000000"/>
                          </a:solidFill>
                          <a:effectLst/>
                          <a:latin typeface="Calibri"/>
                          <a:ea typeface="Times New Roman"/>
                          <a:cs typeface="Times New Roman"/>
                        </a:rPr>
                        <a:t>h</a:t>
                      </a:r>
                      <a:endParaRPr lang="en-US" sz="80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 </a:t>
                      </a:r>
                      <a:r>
                        <a:rPr lang="en-US" sz="800" b="1" dirty="0" smtClean="0">
                          <a:solidFill>
                            <a:srgbClr val="000000"/>
                          </a:solidFill>
                          <a:effectLst/>
                          <a:latin typeface="Calibri"/>
                          <a:ea typeface="Times New Roman"/>
                          <a:cs typeface="Times New Roman"/>
                        </a:rPr>
                        <a:t>l</a:t>
                      </a:r>
                      <a:r>
                        <a:rPr lang="en-US" sz="800" b="0" baseline="0" dirty="0" smtClean="0">
                          <a:solidFill>
                            <a:schemeClr val="tx1"/>
                          </a:solidFill>
                          <a:effectLst/>
                          <a:latin typeface="Calibri"/>
                          <a:ea typeface="Times New Roman"/>
                          <a:cs typeface="Times New Roman"/>
                        </a:rPr>
                        <a:t> </a:t>
                      </a:r>
                      <a:r>
                        <a:rPr lang="en-US" sz="800" b="1" baseline="0" dirty="0" smtClean="0">
                          <a:solidFill>
                            <a:schemeClr val="tx1"/>
                          </a:solidFill>
                          <a:effectLst/>
                          <a:latin typeface="Calibri"/>
                          <a:ea typeface="Times New Roman"/>
                          <a:cs typeface="Times New Roman"/>
                        </a:rPr>
                        <a:t>Standard</a:t>
                      </a:r>
                      <a:endParaRPr lang="en-US" sz="800" b="1" dirty="0">
                        <a:effectLst/>
                        <a:latin typeface="Calibri"/>
                        <a:ea typeface="Calibri"/>
                        <a:cs typeface="Times New Roman"/>
                      </a:endParaRPr>
                    </a:p>
                  </a:txBody>
                  <a:tcPr marL="33709" marR="33709"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8CCE4"/>
                    </a:solidFill>
                  </a:tcPr>
                </a:tc>
              </a:tr>
              <a:tr h="387648">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ilustraciones en un cuento leído y discutido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Recuerda los puntos específicos en un cuento leído y discutido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es capaz de utilizar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describe, relación entre, parece, ilustración, cuento, momento, parte de un cuento y representa.</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que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requieren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que el estudiante describa partes específicas del cuento que tiene ilustraciones (señala y muestra</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El estudiante entiende que las ilustraciones hablan sobre partes específicas de un cuento.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Explica qué está sucediendo en el cuento, al observar las ilustraciones. Especifica qué ilustraciones muestran detalles sobre momentos específicos en un cuento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RL.K.7</a:t>
                      </a:r>
                      <a:r>
                        <a:rPr lang="es-MX" sz="750" i="1" dirty="0">
                          <a:effectLst/>
                          <a:latin typeface="Calibri" panose="020F0502020204030204" pitchFamily="34" charset="0"/>
                          <a:ea typeface="Calibri" panose="020F0502020204030204" pitchFamily="34" charset="0"/>
                          <a:cs typeface="Times New Roman" panose="02020603050405020304" pitchFamily="18" charset="0"/>
                        </a:rPr>
                        <a:t>  Con sugerencias y apoyo, describen la relación entre las ilustraciones y el cuento en donde aparecen (por ejemplo: qué momento de un cuento representa la ilustración).</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TextBox 7"/>
          <p:cNvSpPr txBox="1"/>
          <p:nvPr/>
        </p:nvSpPr>
        <p:spPr>
          <a:xfrm>
            <a:off x="388938" y="228600"/>
            <a:ext cx="6621462" cy="954107"/>
          </a:xfrm>
          <a:prstGeom prst="rect">
            <a:avLst/>
          </a:prstGeom>
          <a:noFill/>
        </p:spPr>
        <p:txBody>
          <a:bodyPr wrap="square" rtlCol="0">
            <a:spAutoFit/>
          </a:bodyPr>
          <a:lstStyle/>
          <a:p>
            <a:pPr lvl="0" defTabSz="1018809"/>
            <a:r>
              <a:rPr lang="es-419" sz="1400" b="1" dirty="0">
                <a:solidFill>
                  <a:prstClr val="black"/>
                </a:solidFill>
              </a:rPr>
              <a:t>Trimestre uno: </a:t>
            </a:r>
            <a:r>
              <a:rPr lang="es-419" sz="1400" dirty="0">
                <a:solidFill>
                  <a:prstClr val="black"/>
                </a:solidFill>
              </a:rPr>
              <a:t>Progresión de aprendizaje de </a:t>
            </a:r>
            <a:r>
              <a:rPr lang="es-419" sz="1400" b="1" u="sng" dirty="0">
                <a:solidFill>
                  <a:prstClr val="black"/>
                </a:solidFill>
              </a:rPr>
              <a:t>Lectura de Texto Literario  </a:t>
            </a:r>
          </a:p>
          <a:p>
            <a:pPr lvl="0" defTabSz="1018809"/>
            <a:r>
              <a:rPr lang="es-419" sz="1400" dirty="0">
                <a:solidFill>
                  <a:prstClr val="black"/>
                </a:solidFill>
              </a:rPr>
              <a:t>En esta pre-evaluación se evalúan las casillas indicadas y resaltadas </a:t>
            </a:r>
            <a:r>
              <a:rPr lang="es-419" sz="1400" b="1" dirty="0">
                <a:solidFill>
                  <a:prstClr val="black"/>
                </a:solidFill>
              </a:rPr>
              <a:t>antes del estándar</a:t>
            </a:r>
            <a:r>
              <a:rPr lang="es-419" sz="1400" dirty="0">
                <a:solidFill>
                  <a:prstClr val="black"/>
                </a:solidFill>
              </a:rPr>
              <a:t>. El estándar como tal se evalúa en el CFA (</a:t>
            </a:r>
            <a:r>
              <a:rPr lang="es-419" sz="1400" i="1" dirty="0" err="1">
                <a:solidFill>
                  <a:prstClr val="black"/>
                </a:solidFill>
              </a:rPr>
              <a:t>Common</a:t>
            </a:r>
            <a:r>
              <a:rPr lang="es-419" sz="1400" i="1" dirty="0">
                <a:solidFill>
                  <a:prstClr val="black"/>
                </a:solidFill>
              </a:rPr>
              <a:t> </a:t>
            </a:r>
            <a:r>
              <a:rPr lang="es-419" sz="1400" i="1" dirty="0" err="1">
                <a:solidFill>
                  <a:prstClr val="black"/>
                </a:solidFill>
              </a:rPr>
              <a:t>Formative</a:t>
            </a:r>
            <a:r>
              <a:rPr lang="es-419" sz="1400" i="1" dirty="0">
                <a:solidFill>
                  <a:prstClr val="black"/>
                </a:solidFill>
              </a:rPr>
              <a:t> </a:t>
            </a:r>
            <a:r>
              <a:rPr lang="es-419" sz="1400" i="1" dirty="0" err="1">
                <a:solidFill>
                  <a:prstClr val="black"/>
                </a:solidFill>
              </a:rPr>
              <a:t>Assessment</a:t>
            </a:r>
            <a:r>
              <a:rPr lang="es-419" sz="1400" dirty="0">
                <a:solidFill>
                  <a:prstClr val="black"/>
                </a:solidFill>
              </a:rPr>
              <a:t>) al final de cada trimestre.</a:t>
            </a:r>
          </a:p>
        </p:txBody>
      </p:sp>
    </p:spTree>
    <p:extLst>
      <p:ext uri="{BB962C8B-B14F-4D97-AF65-F5344CB8AC3E}">
        <p14:creationId xmlns:p14="http://schemas.microsoft.com/office/powerpoint/2010/main" val="2348002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2688548229"/>
              </p:ext>
            </p:extLst>
          </p:nvPr>
        </p:nvGraphicFramePr>
        <p:xfrm>
          <a:off x="466060" y="5638800"/>
          <a:ext cx="6705600" cy="1955674"/>
        </p:xfrm>
        <a:graphic>
          <a:graphicData uri="http://schemas.openxmlformats.org/drawingml/2006/table">
            <a:tbl>
              <a:tblPr/>
              <a:tblGrid>
                <a:gridCol w="738187"/>
                <a:gridCol w="990600"/>
                <a:gridCol w="838200"/>
                <a:gridCol w="762000"/>
                <a:gridCol w="914400"/>
                <a:gridCol w="1090613"/>
                <a:gridCol w="1371600"/>
              </a:tblGrid>
              <a:tr h="76200">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DOK 1 - </a:t>
                      </a:r>
                      <a:r>
                        <a:rPr lang="en-US" sz="800" b="1" dirty="0" err="1">
                          <a:solidFill>
                            <a:srgbClr val="000000"/>
                          </a:solidFill>
                          <a:latin typeface="Calibri"/>
                          <a:ea typeface="Times New Roman"/>
                          <a:cs typeface="Times New Roman"/>
                        </a:rPr>
                        <a:t>K</a:t>
                      </a:r>
                      <a:r>
                        <a:rPr lang="en-US" sz="800" dirty="0" err="1">
                          <a:solidFill>
                            <a:srgbClr val="000000"/>
                          </a:solidFill>
                          <a:latin typeface="Calibri"/>
                          <a:ea typeface="Times New Roman"/>
                          <a:cs typeface="Times New Roman"/>
                        </a:rPr>
                        <a:t>a</a:t>
                      </a:r>
                      <a:endParaRPr lang="en-US" sz="800" dirty="0">
                        <a:latin typeface="Calibri"/>
                        <a:ea typeface="Calibri"/>
                        <a:cs typeface="Times New Roman"/>
                      </a:endParaRPr>
                    </a:p>
                  </a:txBody>
                  <a:tcPr marL="10178" marR="10178"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1 - Kc</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 1 Cf</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C</a:t>
                      </a:r>
                      <a:r>
                        <a:rPr lang="en-US" sz="800">
                          <a:solidFill>
                            <a:srgbClr val="000000"/>
                          </a:solidFill>
                          <a:latin typeface="Calibri"/>
                          <a:ea typeface="Times New Roman"/>
                          <a:cs typeface="Times New Roman"/>
                        </a:rPr>
                        <a:t>h</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2 - APn</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latin typeface="Calibri"/>
                          <a:ea typeface="Times New Roman"/>
                          <a:cs typeface="Times New Roman"/>
                        </a:rPr>
                        <a:t>DOK 3 - C</a:t>
                      </a:r>
                      <a:r>
                        <a:rPr lang="en-US" sz="800">
                          <a:solidFill>
                            <a:srgbClr val="000000"/>
                          </a:solidFill>
                          <a:latin typeface="Calibri"/>
                          <a:ea typeface="Times New Roman"/>
                          <a:cs typeface="Times New Roman"/>
                        </a:rPr>
                        <a:t>u</a:t>
                      </a:r>
                      <a:endParaRPr lang="en-US" sz="80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latin typeface="Calibri"/>
                          <a:ea typeface="Times New Roman"/>
                          <a:cs typeface="Times New Roman"/>
                        </a:rPr>
                        <a:t>Standard</a:t>
                      </a:r>
                      <a:endParaRPr lang="en-US" sz="800" dirty="0">
                        <a:latin typeface="Calibri"/>
                        <a:ea typeface="Calibri"/>
                        <a:cs typeface="Times New Roman"/>
                      </a:endParaRPr>
                    </a:p>
                  </a:txBody>
                  <a:tcPr marL="10178" marR="10178"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1395496">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ilustraciones en un texto.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Recuerda los puntos específicos en un texto.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Localiza personas, lugares o cosas específicas en un texto.</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es capaz de utilizar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ilustración, representa, rol/papel,  describe, relación entre, persona, lugar, cosa,  idea, texto, parece y parte de un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sobre una persona, lugar, cosa o idea, refiriéndose a las ilustraciones en un texto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1" u="sng">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Entiende que las ilustraciones representan las partes del texto para ayudar a describir una persona, lugar, cosa o idea.</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Usa información de la ilustración  para explicar  e interpretar más  los detalles  de un texto (persona, lugar, cosa o idea</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Usando evidencia o pruebas de un texto, explica la relación  entre las ilustraciones y la parte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 leída de un cuento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(esto es,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el cuento dice</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____ y  las ilustraciones me dicen que</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___).</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MX"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RESPUESTA CONSTRUIDA</a:t>
                      </a:r>
                      <a:endPar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RI.K.7</a:t>
                      </a:r>
                      <a:r>
                        <a:rPr lang="es-MX" sz="750" i="1" dirty="0">
                          <a:effectLst/>
                          <a:latin typeface="Calibri" panose="020F0502020204030204" pitchFamily="34" charset="0"/>
                          <a:ea typeface="Calibri" panose="020F0502020204030204" pitchFamily="34" charset="0"/>
                          <a:cs typeface="Times New Roman" panose="02020603050405020304" pitchFamily="18" charset="0"/>
                        </a:rPr>
                        <a:t>  Con sugerencias y apoyo, describen la relación entre las ilustraciones y el texto en el cual aparecen (por ejemplo: qué persona, lugar, cosa o idea en el texto, representa una ilustración).</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74638887"/>
              </p:ext>
            </p:extLst>
          </p:nvPr>
        </p:nvGraphicFramePr>
        <p:xfrm>
          <a:off x="430618" y="3549586"/>
          <a:ext cx="6705604" cy="1594295"/>
        </p:xfrm>
        <a:graphic>
          <a:graphicData uri="http://schemas.openxmlformats.org/drawingml/2006/table">
            <a:tbl>
              <a:tblPr/>
              <a:tblGrid>
                <a:gridCol w="857694"/>
                <a:gridCol w="935666"/>
                <a:gridCol w="1091610"/>
                <a:gridCol w="935666"/>
                <a:gridCol w="857694"/>
                <a:gridCol w="779720"/>
                <a:gridCol w="1247554"/>
              </a:tblGrid>
              <a:tr h="152400">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Ka</a:t>
                      </a:r>
                      <a:endParaRPr lang="en-US" sz="1000" dirty="0">
                        <a:latin typeface="Calibri"/>
                        <a:ea typeface="Calibri"/>
                        <a:cs typeface="Times New Roman"/>
                      </a:endParaRPr>
                    </a:p>
                  </a:txBody>
                  <a:tcPr marL="15076" marR="15076"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K</a:t>
                      </a:r>
                      <a:r>
                        <a:rPr lang="en-US" sz="1000" dirty="0" err="1">
                          <a:solidFill>
                            <a:srgbClr val="000000"/>
                          </a:solidFill>
                          <a:latin typeface="Calibri"/>
                          <a:ea typeface="Times New Roman"/>
                          <a:cs typeface="Times New Roman"/>
                        </a:rPr>
                        <a:t>c</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Cf</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C</a:t>
                      </a:r>
                      <a:r>
                        <a:rPr lang="en-US" sz="1000" dirty="0">
                          <a:solidFill>
                            <a:srgbClr val="000000"/>
                          </a:solidFill>
                          <a:latin typeface="Calibri"/>
                          <a:ea typeface="Times New Roman"/>
                          <a:cs typeface="Times New Roman"/>
                        </a:rPr>
                        <a:t>h</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gridSpan="2">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2 - </a:t>
                      </a:r>
                      <a:r>
                        <a:rPr lang="en-US" sz="1000" b="1" dirty="0" err="1">
                          <a:solidFill>
                            <a:srgbClr val="000000"/>
                          </a:solidFill>
                          <a:latin typeface="Calibri"/>
                          <a:ea typeface="Times New Roman"/>
                          <a:cs typeface="Times New Roman"/>
                        </a:rPr>
                        <a:t>Cl</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15076" marR="15076"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948163">
                <a:tc>
                  <a:txBody>
                    <a:bodyPr/>
                    <a:lstStyle/>
                    <a:p>
                      <a:pPr marL="0" marR="0" algn="l">
                        <a:lnSpc>
                          <a:spcPct val="115000"/>
                        </a:lnSpc>
                        <a:spcBef>
                          <a:spcPts val="0"/>
                        </a:spcBef>
                        <a:spcAft>
                          <a:spcPts val="1000"/>
                        </a:spcAft>
                      </a:pPr>
                      <a:r>
                        <a:rPr lang="es-MX" sz="750" i="1">
                          <a:effectLst/>
                          <a:latin typeface="Calibri" panose="020F0502020204030204" pitchFamily="34" charset="0"/>
                          <a:ea typeface="Calibri" panose="020F0502020204030204" pitchFamily="34" charset="0"/>
                          <a:cs typeface="Times New Roman" panose="02020603050405020304" pitchFamily="18" charset="0"/>
                        </a:rPr>
                        <a:t>Dice nuevamente el nombre del autor o ilustrador de un texto leído y discutido en clase.</a:t>
                      </a:r>
                      <a:endParaRPr lang="es-419" sz="7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es capaz de utilizar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autor, ilustrador, cuento, rol (papel), decir/contar y nombrar.</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que requieren explicar cuál es el  papel o rol del autor y del ilustrador en un cuento.  </a:t>
                      </a:r>
                      <a:endParaRPr lang="es-MX"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1" u="sng" dirty="0">
                          <a:effectLst/>
                          <a:latin typeface="Calibri" panose="020F0502020204030204" pitchFamily="34" charset="0"/>
                          <a:ea typeface="Calibri" panose="020F0502020204030204" pitchFamily="34" charset="0"/>
                          <a:cs typeface="Times New Roman" panose="02020603050405020304" pitchFamily="18" charset="0"/>
                        </a:rPr>
                        <a:t>Desarrollo de concepto </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Explica quién es el autor y su rol/papel.</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Explica quién es el ilustrador y su rol/papel.</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información o ideas presentadas en el texto por el ilustrador</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endParaRPr kumimoji="0" lang="es-419" sz="750" b="0" i="0" u="none" strike="noStrike" kern="1200" cap="none" spc="0" normalizeH="0" baseline="0" noProof="0" dirty="0" smtClean="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endPar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información o ideas presentadas en el texto por el autor</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RI.K.6</a:t>
                      </a:r>
                      <a:r>
                        <a:rPr lang="es-MX" sz="750" i="1" dirty="0">
                          <a:effectLst/>
                          <a:latin typeface="Calibri" panose="020F0502020204030204" pitchFamily="34" charset="0"/>
                          <a:ea typeface="Calibri" panose="020F0502020204030204" pitchFamily="34" charset="0"/>
                          <a:cs typeface="Times New Roman" panose="02020603050405020304" pitchFamily="18" charset="0"/>
                        </a:rPr>
                        <a:t>  Nombran al autor e ilustrador de un texto y definen el papel de cada uno en la presentación de ideas o información en un texto.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4" name="Slide Number Placeholder 3"/>
          <p:cNvSpPr>
            <a:spLocks noGrp="1"/>
          </p:cNvSpPr>
          <p:nvPr>
            <p:ph type="sldNum" sz="quarter" idx="12"/>
          </p:nvPr>
        </p:nvSpPr>
        <p:spPr/>
        <p:txBody>
          <a:bodyPr/>
          <a:lstStyle/>
          <a:p>
            <a:fld id="{F177B04D-AEB5-43ED-B9BA-B3D1EC9C9067}" type="slidenum">
              <a:rPr lang="en-US" smtClean="0"/>
              <a:pPr/>
              <a:t>7</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505081351"/>
              </p:ext>
            </p:extLst>
          </p:nvPr>
        </p:nvGraphicFramePr>
        <p:xfrm>
          <a:off x="430620" y="1854708"/>
          <a:ext cx="6705602" cy="1199960"/>
        </p:xfrm>
        <a:graphic>
          <a:graphicData uri="http://schemas.openxmlformats.org/drawingml/2006/table">
            <a:tbl>
              <a:tblPr/>
              <a:tblGrid>
                <a:gridCol w="1610955"/>
                <a:gridCol w="2094243"/>
                <a:gridCol w="1772051"/>
                <a:gridCol w="1228353"/>
              </a:tblGrid>
              <a:tr h="88773">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a:t>
                      </a:r>
                      <a:r>
                        <a:rPr lang="en-US" sz="1000" b="1" dirty="0" err="1">
                          <a:solidFill>
                            <a:srgbClr val="000000"/>
                          </a:solidFill>
                          <a:latin typeface="Calibri"/>
                          <a:ea typeface="Times New Roman"/>
                          <a:cs typeface="Times New Roman"/>
                        </a:rPr>
                        <a:t>K</a:t>
                      </a:r>
                      <a:r>
                        <a:rPr lang="en-US" sz="1000" dirty="0" err="1">
                          <a:solidFill>
                            <a:srgbClr val="000000"/>
                          </a:solidFill>
                          <a:latin typeface="Calibri"/>
                          <a:ea typeface="Times New Roman"/>
                          <a:cs typeface="Times New Roman"/>
                        </a:rPr>
                        <a:t>a</a:t>
                      </a:r>
                      <a:endParaRPr lang="en-US" sz="1000" dirty="0">
                        <a:latin typeface="Calibri"/>
                        <a:ea typeface="Calibri"/>
                        <a:cs typeface="Times New Roman"/>
                      </a:endParaRPr>
                    </a:p>
                  </a:txBody>
                  <a:tcPr marL="13266" marR="13266" marT="0" marB="0" anchor="ctr">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DOK 1 - K</a:t>
                      </a:r>
                      <a:r>
                        <a:rPr lang="en-US" sz="1000" dirty="0">
                          <a:solidFill>
                            <a:srgbClr val="000000"/>
                          </a:solidFill>
                          <a:latin typeface="Calibri"/>
                          <a:ea typeface="Times New Roman"/>
                          <a:cs typeface="Times New Roman"/>
                        </a:rPr>
                        <a:t>c</a:t>
                      </a:r>
                      <a:endParaRPr lang="en-US" sz="1000" dirty="0">
                        <a:latin typeface="Calibri"/>
                        <a:ea typeface="Calibri"/>
                        <a:cs typeface="Times New Roman"/>
                      </a:endParaRPr>
                    </a:p>
                  </a:txBody>
                  <a:tcPr marL="13266" marR="132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a:solidFill>
                            <a:srgbClr val="000000"/>
                          </a:solidFill>
                          <a:latin typeface="Calibri"/>
                          <a:ea typeface="Times New Roman"/>
                          <a:cs typeface="Times New Roman"/>
                        </a:rPr>
                        <a:t>DOK 1 - Cf</a:t>
                      </a:r>
                      <a:endParaRPr lang="en-US" sz="1000">
                        <a:latin typeface="Calibri"/>
                        <a:ea typeface="Calibri"/>
                        <a:cs typeface="Times New Roman"/>
                      </a:endParaRPr>
                    </a:p>
                  </a:txBody>
                  <a:tcPr marL="13266" marR="13266"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1000" b="1" dirty="0">
                          <a:solidFill>
                            <a:srgbClr val="000000"/>
                          </a:solidFill>
                          <a:latin typeface="Calibri"/>
                          <a:ea typeface="Times New Roman"/>
                          <a:cs typeface="Times New Roman"/>
                        </a:rPr>
                        <a:t>Standard</a:t>
                      </a:r>
                      <a:endParaRPr lang="en-US" sz="1000" dirty="0">
                        <a:latin typeface="Calibri"/>
                        <a:ea typeface="Calibri"/>
                        <a:cs typeface="Times New Roman"/>
                      </a:endParaRPr>
                    </a:p>
                  </a:txBody>
                  <a:tcPr marL="13266" marR="13266" marT="0" marB="0" anchor="ctr">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BFBFBF"/>
                    </a:solidFill>
                  </a:tcPr>
                </a:tc>
              </a:tr>
              <a:tr h="237920">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Localiza la cubierta (portada), contraportada y la página de título de un libro que ha sido demostrado en clase (para cada concepto</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s-419"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SELECCIÓN  MÚLTIPLE</a:t>
                      </a:r>
                    </a:p>
                  </a:txBody>
                  <a:tcPr marL="68580" marR="68580" marT="0" marB="0">
                    <a:lnL w="12700" cap="flat" cmpd="sng" algn="ctr">
                      <a:solidFill>
                        <a:schemeClr val="tx1"/>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i="1" dirty="0">
                          <a:effectLst/>
                          <a:latin typeface="Calibri" panose="020F0502020204030204" pitchFamily="34" charset="0"/>
                          <a:ea typeface="Calibri" panose="020F0502020204030204" pitchFamily="34" charset="0"/>
                          <a:cs typeface="Times New Roman" panose="02020603050405020304" pitchFamily="18" charset="0"/>
                        </a:rPr>
                        <a:t>Define y es capaz de utilizar el </a:t>
                      </a:r>
                      <a:r>
                        <a:rPr lang="es-MX" sz="750" i="1" u="sng" dirty="0" smtClean="0">
                          <a:effectLst/>
                          <a:latin typeface="Calibri" panose="020F0502020204030204" pitchFamily="34" charset="0"/>
                          <a:ea typeface="Calibri" panose="020F0502020204030204" pitchFamily="34" charset="0"/>
                          <a:cs typeface="Times New Roman" panose="02020603050405020304" pitchFamily="18" charset="0"/>
                        </a:rPr>
                        <a:t>Lenguaje </a:t>
                      </a:r>
                      <a:r>
                        <a:rPr lang="es-MX" sz="750" i="1" u="sng" dirty="0">
                          <a:effectLst/>
                          <a:latin typeface="Calibri" panose="020F0502020204030204" pitchFamily="34" charset="0"/>
                          <a:ea typeface="Calibri" panose="020F0502020204030204" pitchFamily="34" charset="0"/>
                          <a:cs typeface="Times New Roman" panose="02020603050405020304" pitchFamily="18" charset="0"/>
                        </a:rPr>
                        <a:t>académico estándar</a:t>
                      </a:r>
                      <a:r>
                        <a:rPr lang="es-MX" sz="750" i="1" dirty="0">
                          <a:effectLst/>
                          <a:latin typeface="Calibri" panose="020F0502020204030204" pitchFamily="34" charset="0"/>
                          <a:ea typeface="Calibri" panose="020F0502020204030204" pitchFamily="34" charset="0"/>
                          <a:cs typeface="Times New Roman" panose="02020603050405020304" pitchFamily="18" charset="0"/>
                        </a:rPr>
                        <a:t>: cubierta (portada), contraportada y página de título.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s-MX" sz="750" b="1" i="1" dirty="0">
                          <a:effectLst/>
                          <a:latin typeface="Calibri" panose="020F0502020204030204" pitchFamily="34" charset="0"/>
                          <a:ea typeface="Calibri" panose="020F0502020204030204" pitchFamily="34" charset="0"/>
                          <a:cs typeface="Times New Roman" panose="02020603050405020304" pitchFamily="18" charset="0"/>
                        </a:rPr>
                        <a:t>Contesta preguntas que </a:t>
                      </a:r>
                      <a:r>
                        <a:rPr lang="es-MX" sz="750" b="1" i="1" dirty="0" smtClean="0">
                          <a:effectLst/>
                          <a:latin typeface="Calibri" panose="020F0502020204030204" pitchFamily="34" charset="0"/>
                          <a:ea typeface="Calibri" panose="020F0502020204030204" pitchFamily="34" charset="0"/>
                          <a:cs typeface="Times New Roman" panose="02020603050405020304" pitchFamily="18" charset="0"/>
                        </a:rPr>
                        <a:t>requieren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que el estudiante mire la </a:t>
                      </a:r>
                      <a:r>
                        <a:rPr lang="es-MX" sz="750" i="1" dirty="0">
                          <a:effectLst/>
                          <a:latin typeface="Calibri" panose="020F0502020204030204" pitchFamily="34" charset="0"/>
                          <a:ea typeface="Calibri" panose="020F0502020204030204" pitchFamily="34" charset="0"/>
                          <a:cs typeface="Times New Roman" panose="02020603050405020304" pitchFamily="18" charset="0"/>
                        </a:rPr>
                        <a:t>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cubierta (portada), la contraportada, la página de título y otras páginas específicas en un libro.  </a:t>
                      </a:r>
                      <a:endParaRPr lang="es-MX" sz="750" b="1" i="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018809" rtl="0" eaLnBrk="1" fontAlgn="auto" latinLnBrk="0" hangingPunct="1">
                        <a:lnSpc>
                          <a:spcPct val="115000"/>
                        </a:lnSpc>
                        <a:spcBef>
                          <a:spcPts val="0"/>
                        </a:spcBef>
                        <a:spcAft>
                          <a:spcPts val="1000"/>
                        </a:spcAft>
                        <a:buClrTx/>
                        <a:buSzTx/>
                        <a:buFontTx/>
                        <a:buNone/>
                        <a:tabLst/>
                        <a:defRPr/>
                      </a:pPr>
                      <a:r>
                        <a:rPr kumimoji="0" lang="es-MX"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RESPUESTA CONSTRUIDA</a:t>
                      </a:r>
                      <a:endParaRPr kumimoji="0" lang="es-419" sz="750" b="1"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15000"/>
                        </a:lnSpc>
                        <a:spcBef>
                          <a:spcPts val="0"/>
                        </a:spcBef>
                        <a:spcAft>
                          <a:spcPts val="1000"/>
                        </a:spcAft>
                      </a:pP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1000"/>
                        </a:spcAft>
                      </a:pPr>
                      <a:r>
                        <a:rPr lang="es-MX" sz="750" b="1" i="1" u="sng" dirty="0">
                          <a:effectLst/>
                          <a:latin typeface="Calibri" panose="020F0502020204030204" pitchFamily="34" charset="0"/>
                          <a:ea typeface="Calibri" panose="020F0502020204030204" pitchFamily="34" charset="0"/>
                          <a:cs typeface="Times New Roman" panose="02020603050405020304" pitchFamily="18" charset="0"/>
                        </a:rPr>
                        <a:t>RI.K.5  </a:t>
                      </a:r>
                      <a:r>
                        <a:rPr lang="es-MX" sz="750" b="1" i="1" dirty="0">
                          <a:effectLst/>
                          <a:latin typeface="Calibri" panose="020F0502020204030204" pitchFamily="34" charset="0"/>
                          <a:ea typeface="Calibri" panose="020F0502020204030204" pitchFamily="34" charset="0"/>
                          <a:cs typeface="Times New Roman" panose="02020603050405020304" pitchFamily="18" charset="0"/>
                        </a:rPr>
                        <a:t>Identifican la portada, contraportada y la página del título de un libro.</a:t>
                      </a:r>
                      <a:endParaRPr lang="es-419" sz="7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80808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7" name="TextBox 6"/>
          <p:cNvSpPr txBox="1"/>
          <p:nvPr/>
        </p:nvSpPr>
        <p:spPr>
          <a:xfrm>
            <a:off x="457200" y="676149"/>
            <a:ext cx="6553200" cy="954107"/>
          </a:xfrm>
          <a:prstGeom prst="rect">
            <a:avLst/>
          </a:prstGeom>
          <a:noFill/>
        </p:spPr>
        <p:txBody>
          <a:bodyPr wrap="square" rtlCol="0">
            <a:spAutoFit/>
          </a:bodyPr>
          <a:lstStyle/>
          <a:p>
            <a:pPr lvl="0" defTabSz="1018809"/>
            <a:r>
              <a:rPr lang="es-419" sz="1400" b="1" dirty="0">
                <a:solidFill>
                  <a:prstClr val="black"/>
                </a:solidFill>
              </a:rPr>
              <a:t>Trimestre uno: </a:t>
            </a:r>
            <a:r>
              <a:rPr lang="es-419" sz="1400" dirty="0">
                <a:solidFill>
                  <a:prstClr val="black"/>
                </a:solidFill>
              </a:rPr>
              <a:t>Progresión de aprendizaje de </a:t>
            </a:r>
            <a:r>
              <a:rPr lang="es-419" sz="1400" b="1" u="sng" dirty="0">
                <a:solidFill>
                  <a:prstClr val="black"/>
                </a:solidFill>
              </a:rPr>
              <a:t>Lectura de Texto Informativo  </a:t>
            </a:r>
          </a:p>
          <a:p>
            <a:pPr lvl="0" defTabSz="1018809"/>
            <a:r>
              <a:rPr lang="es-419" sz="1400" dirty="0">
                <a:solidFill>
                  <a:prstClr val="black"/>
                </a:solidFill>
              </a:rPr>
              <a:t>En esta pre-evaluación se evalúan las casillas indicadas y resaltadas </a:t>
            </a:r>
            <a:r>
              <a:rPr lang="es-419" sz="1400" b="1" dirty="0">
                <a:solidFill>
                  <a:prstClr val="black"/>
                </a:solidFill>
              </a:rPr>
              <a:t>antes del estándar</a:t>
            </a:r>
            <a:r>
              <a:rPr lang="es-419" sz="1400" dirty="0">
                <a:solidFill>
                  <a:prstClr val="black"/>
                </a:solidFill>
              </a:rPr>
              <a:t>. El estándar como tal se evalúa en el CFA (</a:t>
            </a:r>
            <a:r>
              <a:rPr lang="es-419" sz="1400" i="1" dirty="0" err="1">
                <a:solidFill>
                  <a:prstClr val="black"/>
                </a:solidFill>
              </a:rPr>
              <a:t>Common</a:t>
            </a:r>
            <a:r>
              <a:rPr lang="es-419" sz="1400" i="1" dirty="0">
                <a:solidFill>
                  <a:prstClr val="black"/>
                </a:solidFill>
              </a:rPr>
              <a:t> </a:t>
            </a:r>
            <a:r>
              <a:rPr lang="es-419" sz="1400" i="1" dirty="0" err="1">
                <a:solidFill>
                  <a:prstClr val="black"/>
                </a:solidFill>
              </a:rPr>
              <a:t>Formative</a:t>
            </a:r>
            <a:r>
              <a:rPr lang="es-419" sz="1400" i="1" dirty="0">
                <a:solidFill>
                  <a:prstClr val="black"/>
                </a:solidFill>
              </a:rPr>
              <a:t> </a:t>
            </a:r>
            <a:r>
              <a:rPr lang="es-419" sz="1400" i="1" dirty="0" err="1">
                <a:solidFill>
                  <a:prstClr val="black"/>
                </a:solidFill>
              </a:rPr>
              <a:t>Assessment</a:t>
            </a:r>
            <a:r>
              <a:rPr lang="es-419" sz="1400" dirty="0">
                <a:solidFill>
                  <a:prstClr val="black"/>
                </a:solidFill>
              </a:rPr>
              <a:t>) al final de cada trimestre.</a:t>
            </a:r>
          </a:p>
        </p:txBody>
      </p:sp>
    </p:spTree>
    <p:extLst>
      <p:ext uri="{BB962C8B-B14F-4D97-AF65-F5344CB8AC3E}">
        <p14:creationId xmlns:p14="http://schemas.microsoft.com/office/powerpoint/2010/main" val="7802236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8</a:t>
            </a:fld>
            <a:endParaRPr lang="en-US" dirty="0"/>
          </a:p>
        </p:txBody>
      </p:sp>
      <p:sp>
        <p:nvSpPr>
          <p:cNvPr id="6" name="Rectangle 5"/>
          <p:cNvSpPr/>
          <p:nvPr/>
        </p:nvSpPr>
        <p:spPr>
          <a:xfrm>
            <a:off x="1066800" y="1864412"/>
            <a:ext cx="5943600" cy="2893100"/>
          </a:xfrm>
          <a:prstGeom prst="rect">
            <a:avLst/>
          </a:prstGeom>
        </p:spPr>
        <p:txBody>
          <a:bodyPr wrap="square">
            <a:spAutoFit/>
          </a:bodyPr>
          <a:lstStyle/>
          <a:p>
            <a:pPr lvl="0" algn="ctr"/>
            <a:r>
              <a:rPr lang="es-ES" sz="1600" b="1" u="sng" dirty="0">
                <a:solidFill>
                  <a:prstClr val="black"/>
                </a:solidFill>
              </a:rPr>
              <a:t>El cumpleaños ruso de Julia</a:t>
            </a:r>
          </a:p>
          <a:p>
            <a:pPr lvl="0" algn="ctr"/>
            <a:r>
              <a:rPr lang="es-ES" sz="1200" i="1" dirty="0">
                <a:solidFill>
                  <a:prstClr val="black"/>
                </a:solidFill>
              </a:rPr>
              <a:t>(considerado </a:t>
            </a:r>
            <a:r>
              <a:rPr lang="es-ES" sz="1200" i="1" dirty="0" smtClean="0">
                <a:solidFill>
                  <a:prstClr val="black"/>
                </a:solidFill>
              </a:rPr>
              <a:t>una ficción literaria realista)</a:t>
            </a:r>
            <a:endParaRPr lang="es-ES" sz="1200" i="1" dirty="0">
              <a:solidFill>
                <a:prstClr val="black"/>
              </a:solidFill>
            </a:endParaRPr>
          </a:p>
          <a:p>
            <a:endParaRPr lang="en-US" sz="1400" dirty="0"/>
          </a:p>
          <a:p>
            <a:r>
              <a:rPr lang="es-419" sz="1400" dirty="0" smtClean="0"/>
              <a:t>En </a:t>
            </a:r>
            <a:r>
              <a:rPr lang="es-419" sz="1400" dirty="0"/>
              <a:t>nuestro salón de clases nosotros celebramos los cumpleaños.  </a:t>
            </a:r>
          </a:p>
          <a:p>
            <a:endParaRPr lang="es-419" sz="1400" dirty="0"/>
          </a:p>
          <a:p>
            <a:r>
              <a:rPr lang="es-419" sz="1400" dirty="0"/>
              <a:t>Hoy es el cumpleaños de Julia. Ella tiene seis años. </a:t>
            </a:r>
          </a:p>
          <a:p>
            <a:endParaRPr lang="es-419" sz="1400" dirty="0"/>
          </a:p>
          <a:p>
            <a:r>
              <a:rPr lang="es-419" sz="1400" dirty="0"/>
              <a:t>Julia nació en los Estados Unidos, pero los padres de Julia nacieron en Rusia.  Rusia está muy lejos de los Estados Unidos. Los padres de Julia le pidieron ayuda a nuestra maestra para celebrarle a Julia un cumpleaños ruso.</a:t>
            </a:r>
          </a:p>
          <a:p>
            <a:endParaRPr lang="en-US" sz="1400" dirty="0" smtClean="0"/>
          </a:p>
          <a:p>
            <a:endParaRPr lang="en-US" sz="1400" dirty="0"/>
          </a:p>
          <a:p>
            <a:endParaRPr lang="en-US" sz="1400" dirty="0"/>
          </a:p>
        </p:txBody>
      </p:sp>
      <p:sp>
        <p:nvSpPr>
          <p:cNvPr id="8" name="AutoShape 6" descr="data:image/jpeg;base64,/9j/4AAQSkZJRgABAQAAAQABAAD/2wCEAAkGBxQTEhUUExQWFRUXGBcbGBgXGBcYFxgXGBgXGBcYFxgcHSggGBolHBQYIjEhJSkrLi4uGSAzODMsNygtLisBCgoKDg0OGxAQGywkICQsLCwsLCwsLCwsLCwsLCwsLCwsLCwsLCwsLCwsLCwsLCwsLCwsLCwsLCwsLCwsLCwsLP/AABEIARYAtQMBIgACEQEDEQH/xAAcAAABBQEBAQAAAAAAAAAAAAAFAAIDBAYBBwj/xABFEAABAgQDBgIIAggEBQUAAAABAhEAAyExBBJBBSJRYXGBBpETMkKhscHR8FKTBxQjU1Ri0uFygpLxFjOissIVJDRDRP/EABoBAAMBAQEBAAAAAAAAAAAAAAABAgMEBQb/xAAvEQACAgIBAwQABAUFAAAAAAAAAQIRAyESBDFBBRMiUWFxgdGRocHh8BQVIzJi/9oADAMBAAIRAxEAPwCZWyZDf8iV+Wj6RJh9jYe3oZX5aPpFl3A48IsypgSqsX7SMeTKv/oEj9xK/KR9ISNgYc//AJ5P5SP6YJjHAitjaJ8DUQe0g5MEjw/h/wCHk/lI/ph3/DuGf/48m37pHX8PXzjQBEdCRD9pBzYB/wCH8N/DyfykfSF/w3hf4aR+VL/pjQZYWWH7SDmwAnwzhP4XD/ky/wCmHp8L4T+Fw/5Mv+mDuWGT5qUJKlkJABJJ0AuekPgkCbbpAY+GMJ/C4f8AJlf0x0eGsL/C4f8AJl/0wcAe1YWSH7aFyYDHhzC/w0j8mX/TEg8PYb+GkflS/wCmDGWOtC9tByYFOwcP/Dyfypf9MdOw8P8AuJP5aPpBjLHMsP20HJgf/wBFkfuJX5aPpHBsaR+5lflo+kGcscyQvbQcgOdiyf3Mr8tH0hp2NK/dS/8AQj6QaaEUw/bQuTM3N2VLektH+hP0hx2Shv8Alo/0p+kHjLhpRE+yg5MAjZSPwI/0p+kKDeSOw/YiLkzIongqDXixOVUuIGKwq5axFqYpVSXECZTLEyYwYxe2NjWd4zq5hU13iwgKAvBex0aWdtIAs8I47LGWWSKk1iT0qlM5ieY+JsEY9LAxalTQbRiJmJMXNn7SKVXpFKZPE18Y3xjtVQmCShWU5SFMKkKa9bEA1p31LS9rkl9IzG3po9PMmKIcsA3BIYAcSanv2ici5qrpefyOnpcixTc6TaWk/v8AttnMPjJsp1onhLCoUNwjTMdB2pByR43llCVFBJNCUlOXNqxUxtxHLnHlu1trlZb2NE6deZr7ozeI2mvMGUoAaPTyjnjKnWLt+OzozTeVXmq/wSX6aPonZ3iTDzlBAVkmGyVsCf8ACXYwXaPmaftlcwh6Nwp3j1P9H/jz0mTDYlgpgmXMJO8bBMwn2jodfJ+jHlb1I48mGtxPRY5HTCjY5zkcMOjjQwOQoUKABphpEPaONABG0KHtHYYGCRtQlYzpZr0ibHY8LUGtGixGyvSEgMBAjaGwFoG6xaOf5I0+LBE1bs0cTPMOmEhLEMRELuYhspImWp45LNWeI8peGkMawWMuzEMnjHSwDtCGUSnesQLnboimSieVjGfhGE8VbSUSWJFSO33840eLxOVn9UFJV0cRkPGuJQqYkStfW4O9APOMcrdxj97OjDFbl9Gdm4hSjzJ0+UEJPh6apObKpunyvHoP6PfByFoUuYHYXb2zUdhfyjfT5YSgAAJppQPC5fRfG+584z8MpH9otbPWHDm5pHoni7AIWDQO19eUYDByQzp4358PvjCcrQKNM+hfDeMVNw0pawAoprlJIpS5q8E4xH6OdrgYFCVF1JXMHQPmFNKKtB6ftQvuiO2MlxRxSi+TDMcgTI2qTcROnHFRygVh8kTxZfhRTnzVy7h45L2kg0NDzh2IuQornGo4xGraCYYFtoUUDtLlHIdAX5kpTcDA1S1ofPWNTOygWgJtLKzkE8oysujJ42YlSiDAhYZVI0voJS1PlI6uIGYnBJzOmg4RjLZogVKxJSTrHMVPzF4Iq2bU0LcYr4jZhIBApE0x6K+R0OIsCRuph/6g0snN2aOSsRmAcUBrDQgQpYM1VHS5TXUCnvaMp4i2SmWaZq2owqT6tbCsH5cyvO8S7Zl+mkqY1QM4FNGzf+Ma9RD4JrwPBL5V9my2XtWVh5MpCZsnMpIJSVDOVEBwzvQ0i1tbaBTLC1C9o5sedJXgpK1lJGgNQ5+ddIv+M8Oj9XSDRiN2gVetO8cWztrRgNoYgr0HnWPPMGCFqRoFH3Fj8I9rx2yMLKw+eVLRUOCAlyT7TgVPMx5t4Y2X6acrQLmKJP8AJmJYdn8xSH4Ietmy8JbKySQA4ck1BD2FjpSD8iUSrKYtSU1SNImmzUImDWOpUkcbbbCGE2NlLxcOAAIUBWJMFjs9AktEuKnGwFYdhQExk8lZzCgilMmoOkEcRhpjsWrFjDbHb1jDTFQJ/U0BJLVigqWdI1qtny2qYrnAiyEkvrBbAzKcOTrHI1krw8sipA7QonkxhmbKiKZIHCLiiIjWsQ7EDjIQfZ90UZmx5ZdQTWDeYco6wgAALwLhssNnbOASwRB0zADpCmTE8RBYUY1Wzl1GUMYF43YhSlTUoSfJ43MxSAbxXVhgpwSCDRuR0haGeLJkOBx0+kNQopUDZQ0ahBoX4gi/eNPtzY8lE30eFm51MSZfrZct0hdnvumtC7QHXLCrhiPN9RyjoUozVE047KWHxww60LCM+HC3Mty6FniwNCagtp1Yz4h2lKWAtMqSoqZX7Ocsly1cvo2J4ktaM3jZwlmpIu9FAEAl7hiKdIDq22UA+jUZeYkgKSFJSSbpBBbs8cGTC4vR3Ys6a2tmrm7WUqQJYLByWf1QXoeGp84N/o7wkhZXMPsHIjhmKQVqH+VSUhtCeg8rTi5s1RzLWs6hyczObDo8ekeAtoyJUr0U1eSYVlRcEgZgkByHaiQXNKw4Y6dszyztUjbYqYJanDGKUzGBcwFmaC52fLWkKCgoGoUkggjiCKGGTNmo9kRbnRiohXA4pOUMIbi8aNDFfD4NRGXMwghI2XLFSX4vByb7BVAkYuYpQygqgng8DiFVWco98F5KpaBQAQpm0EgwfmwGyNmJFVbx5xdSgCwijM2gNDER2hW8O0KmFRCgUrHEWMchckPizPTMbN4mFKxcw6kwRRhkq1h0rBgG8Rxk/JVoHKnTNSY4rELGpg0vC0uIqLwRe4gcJfYWgX6ZZNTHZiFmtWgojBlJsDFhbIQVrICUgknQAXMCg2HIz88FCStZKUjU/dTyjB7W8SzZ81eHkFSGGl1JapJFacBwN4JeIdtrxMxxuykncTwH4lDVR9wLDUnICWmXj5ExfqFWUl2qfVc9aVa8bxxKCtkOdnoEvZcuSZCsop6MrzsWKwgulJS4CS1SdCaOY5t6ThJpzzJ0qTM1UJktJPUEserPGX/S3LCMRKqFD0KAxuA6gQX5k6k3jClY4ARx5MU3K1No6ITil/1NntzYmDW4G05RL+0qWtJagqkhrn3xksfgRhyUpnyJyVAEmRNB8wQ4rwBNIv7D2ZKnhQWSFApbK1jmFXHEAd4vYjw5gRMKVzJgCSx3TTyTUORbjBDmpVybOn/T8san8Un9uv8AGCsVPQhlKCZWYOyBUhnpQsOjBosYIhe8nCTVi+ZRKKOzpNc1RGgky8JLSD6NU9aAEylzXATvEvld1aXbUaCFtPay8hzTFZUAkJSciRQk0S3RzWN1jnJ3tfn+yMZLDj1J2/8Az+7/AGBqNqYjCkKw5mSg+9LmOqWpWlFE1obMaBo3PhbxujFkS1D0U/8AA+6trmWT/wBpqOd484G0Zk6Wn0iioLCTVr1FDehHvgdiZZSUrBLgjeFCCDuqcWIOvSL9q47MJSipfG6/E+gBMVzh/pFwG/R14rTjZWSY36zLG9QATE2ExI9ygLGtiI2M7DtwEZPHQuQFMwnWOkKi/LwjvZ/s/OHqwz62hcB8gUAqJFhUEF4Vq6REJIcF6Qe2HIqMowoLYfCUpHIPaFzBaFtHJizxiD0kcUomITZRMmevQxKibNimDSLMnE5dYtMRZXi5h0jIeL9sKWf1cGgYzOZulHb1jzbhB/au3BKlqXrZI4qNn5a9o87mTwXUVOS5J1JNyebx0YY38rM5vwUtobTlyiEk7x0jQ+FdnylpOLnKAlSXWXsFIGbe9xbUtGM2rlC0LWMyRUpeh4vwMFPEPikT8JLlSklMsv6VObMQlBAlgmpZw/LKBDyZGgjCzN+K/EK8ZiVTljKD6qfwoHqp66k8SYFBcGMH4amzlJA3EqsuYFAdgAVKOgYXItGu2b+juSmWpWIWpw1VH0SBxDB1HuoaRyvIkdsOkySV1S+3oy3gye2IZynMhQDVcpImAUI/dnpGj8W4BJn5nUQpKVOQQbbpD1ZgIvLxmzsPLaUhKpgJqmWzu4crUApV/wARjHeJPF36yZYTLEpKAyst12FtNac4eJvnya0b5lFdP7fJNp2XE4nerVLMRAfbuMdCg96R3CzFLQVUvSBOPmuRweOqUtHlqOw5gZX7BHEP7iYanKzKN9DA+Ttgol5QHOh0DwOOJLuS5he4kP22w/svGLws5K0KZaC6VcjxGoNiNaiPedgbXTjJCZyVM9FJdyhYuk+bg6ggx83/AKwVJqbVHa48vhG6/RVtPLilyrJmy3FfalklP/SqZ5RM2mrGk0ewFBCgx+x/vDpaTmZ2iqMUzdY5MxpvGNoZcmoJoVGGzJTCinaKS55NYjOLULNByQUwvJxTChhQHRPUaxyDmgogKxCSuElERhMZWWTR1IiJRjs+dklqXoAT5CggWwMv4jxJmLKAaIoP8XtH5ducAjJCvWDHiC0SzMcl6mpN2ID9WrU6RV2jtGXJAzmqrAAm17dRHopRiqObbZR21JZBcuwp0iz4dwwRISU+2ApRYO54cOEA9r7eChkSN0+tSratwLRttnYTOlIDBLAu/sn8I16R5PqU9KMT6P0LHFOU5+P6kS9pTUoUlGQrcFK1JdQIpfWlntGPm7Sxi5yxOUpRYl1BLDQFJAAA6MO8egr2ZKdsy31NAOjEQH8QbKyITkUVFSmAUwAo7qIFu2vKOfps7g0n2O/1DBjzw/420/rwzGYJZJL1Nft+4gbjUMo9Y1GE8LYtRIShNf8A7MwEtg1QVMo34QRl+C5UsH084TFHRJMtIOu8Ukq9w6x3z6rHFdzwcfQZpypIzmwFKWFISwSKqJ50AHlAjEBzGnxuwfRJUmQSoqYl1OwD0BCQ5rAFOypwulu4+sXHPjku5E+jzY5U4/wKE7QQ+UnhEWJQUrIVflaJsOSTSg1OsWqZzu1pkxSw5t0bnBbwdiCjFyZnCYlI6K3PgowInKc5RYXglhpCkJQttQR2ND7o0SszbPcJ848IdImPEOGxiVJSoWUAodFBx8YdLnCv393jjZZYmrpEaKwlFxD5RhWM7JVeFHGEKACeRh1F6d4hxMtng8vClKd1TwJnYRRLkiNXCiVIpJULGBnifE5cORR1KSOwOY+5BgxPwxeJVeFDikyzMVlSCFAC5cM54BirzuIIalsJdjzHEEubN7j9PKBO0ZAWGUmgs7HyIj13EeAJbLAcOncUVMUqD6B3Fozu2PBy0lKZKSpKQylKbeJsoDOSGYuaaMKEnpc0zJJo8cx8hKSwTXjmJ+MejeB8WjJKKrFDAN7QpYdIzfinwziETMiZa1qqSEJUWDAhRpugvc6pVwglsZOWUgZchQo1t7ZNuQAqakk8o4OsxSyR+K7HsemZ8eObU3Skq/U0O2J5SohNK99Iz20cXnUEg5mfpmI97RY2nNKipTXcgPQRhZeImOlIWpvNg2j2jCHRZGrlp/R25PU8MXxjv8f2PRNo7eEuVLzqSVMB6ywAd5O8EENSWC1qvwiHDYjDrO9MTNUzgSwpKRyJJzE8vOMnsLDBapi5jqSlgkKLjMo3bsfOCW3cOEylMA2Ut1jaPp+u5yv1hp0o6DhmSwKBL/hTl8yAST3Y2jq9mzVgFTJGhmKYgcAklwOVOUBcFOmLw6ZiVETQlswJDh2qQzjdYxpPC2JCkyCQFBZUJiVpC1A5iCcxD5eFTp35eowPBTvTPR6PrY9VacaaA+0/0fmZKVOlTfSTR7GUBKgKMkvQ+7peMMhWWjF7Nq+rjSPo04YJ3QGB4fDpHmnj7wylEwYhLpln/nEC1KLDcWAPMg8Y16TqHfCf6Hm9b08XeTGjIbH2ZnLq9UVVzPAcIK7SS/ICwFhDJG1Uncw8lawL5U06qN+5gts/YeKxIVlwygA7qKks4ALXqWMesmkjxndmr8I4gTMJKVqkFB/yKIH/AE5YMS5WvFxFXYPhw4WTkVMCis5wAkhiQEqrqKCCYkqFAHItHJkVOy4uyKWpqGFLNyDTl5/OJMLglrGYpIFXChlNOR+yGOsQpwHoxkSCEmtyetTX75RnT7lkyZkKIpYIoQYUHEVhSTtU6FweMcnbTCk1FYEJoByhxV7405sXFBrZ01C2Q1TQdY1jRhNlYgJWl3Fbip8jfpGk2nt2Xh0lcwsPM+6GpWhNbCk+znQU1L1gZiVkPQPprlMBsT47wqFMqYCWe4bRwPxEPatodhttypqiqStM0N7JcC3rWanHh5FjoCeLMbMlyylACUmygS5zFlGliHPcjjTzjZillCc5JcOXqok6xq/F21F5FOhRBNA7AKNUsHcij8KeQDDoNz36/SOjCjObFPSzxjZch8VkTWhbuRGtxymHWMnsif8A+8J45h5B/wDxi5dxR7B1OF9FLyUfM5IdyX91NOvGJNvynkrHAg/WJNr0DiLISFBjZSR8IqvAr8kWypAEtKOAbzv74XhfHrk4rK/7NSghQNq+qeRBUIlwwypPEO0UtnAGeEn2mI/xA08wT5Ry9bC8X5HoemZOOen2ej1sTQt0vUe6I8XhhMlqChob66fYjP7Znqk+jmoqpNCNFAgFj/poY0OCxiZyErFMwsfeOxB8o8BHvTx8UpLsYjY2x5clbBOVlEhqcaEht1j3o9o9T2RjBMQEihAqXqdH5xhdr5ELLlude1h1aK2H276M5sxDdaDhR2OjR6/T53kjT7o8LrenWKdxen4PQdolIH8wKgOn1I+cBkTDobH790ZhHj707olS5qjUEqSyHqHSfWNOIEaXZWCmqRmUnK5JLgj3Ru9qji8lk4hQrwoenHt8O0OUlSg6dLQ2ZJUkPemnGKErHKQQ4OTX+X+3w6Wz35KJpkxZZ2tCiRSKkkgA1BJvx++cKHYqA4UR0h5XToD8Y5PezcCOfGGSjXz+EQUTg6iCKly50sImmo5W+xAyWvhq/wDaJJRqzMTr0gToGWRs6Rg5C55SkqCXKiAWF8qeAt17AAdPxkySsFLSyZYOJSQMqcw9Snthmp+Dzu4ud6SV6NSVKCahqvlIKQzgnWj6RmtvypiEJUtWYzpqlkswZtxDHeBysWNQUqdrRUFckbTlFY9A3HYyZNWoqO47pT1o5PFgLQzSIVzANY4iZpHoJJaRwvZR2ovTlGT2KXxCT/Mr/tVGm2ir1qtS/BzGb8PJeanufJKoiXctdjX7UDoHaJ5I3UnlEeOS6R1ibC+oOUaeSDqjfmPv4wLQrLOQt2yKCh1SXbuzd4KzU2+9IFYlFYjJHkmi8cuMlL6NZj9vS8Rh0qShWVSlJBJAKVIyu41Tvd+ULZO1ZaJSvSLEvJvpUTl4BSeb0p1jyzFqMqcKnK7sCRR94DrXzg1i9jJG9LAb4jQvzEeR/t9t2z3H6qlBRUf5hqRtheMnLAoHPoc1HQ91MCQfa7n8Ii3O2VipVZ0nKkq/ZKCkqQtg7OkllEBV2PC0YTAY0yJ5WkErSpwCWHdruKd49QxXh5OJQJsufOXLX+0RLUskBSnYsVMggKULOKh46lDhHilo8xz5T5SZuf0dzUfqxCQHSonNYkKZQfo5HaNWsUuI8/2KsYVAlhtAoi1mA6MAP94JTdtE0en20aqSowkrYflpOUBww+V4ZNw7n1UnlSAcraJDjrFuVtVKmc15mr8YammJxYzETxL3VSVKA9Vg5A1B49fpVRKMcAWd7XcNytWFCYGZIcBj1Go6RYMoEUN3L82tE0iSCakIHCtIhnJIo4arMffGEovuaJkPqsDf7ENlzgCAdR9/CIcXi6bwqDcCHS8W4GZLjMLOG60pB3AsIcqZLmzNxJgL4kx8yRiShkkGUkLQsZ0Op1OztmAIZV40WEUtSwhASAPxEs1i51uzc4w3iuZmxk5mYKCQ38iUo+KY6MUFZnKQJnTTmJUgEEkgIDBPChJt1izLINQX1pZoiAMdkyt4kPa2nF2jpRmDNtFkKa7QI8MI/bgcAr4EfODWNQ57QJ2Du4h9C4+H0iPJS7Gnmn9mOsWcMjdiBIdLc4sGgEaEDJoZuogfiRV4I4gUMUcZUvCkNAHxHht0KF017awV8O4n0sgA3Ru9vZ91O0Ox0kKR2gH4Yn+inmWbKcdxUfMd4jsy+6K+3pGSaFaGh6j+3wje/o12y6ThyWKd9FfZJ3x2JB/zq4RnfFGEdBI6jtAfw9tIyZqJguginEVCh3SSO8ZzjdoqL0e6TEZrtX46Hz0iFKRw1qPfEeHxIKEqBzBQChW4LKB5UrEoNXAvf3fCscllnFKJDHRzzt8IjCybAH5cC/ziaZxADh251H94rTgEHUP3Bf5QIZaUlTm3c66tHIgTiykkUPI/Hv8AKOQ7Jo4MS+pqDe78K84ZKxBcvpp8ucPmBPrCuvxfnaISUhyDzvflCtjo5MWSSPiKEVeIJWKZgHq+WtH4P5iLOdJNjXR9dWftDZkgFqO1edH0gvwFBLYRzKAy3Ie5Ya0TVunwePPMVixMWuZYrUpXLfUVfOPRtnKTKkz5pLqEsmjOyQpQ7UHlHlk5KSyfwtcsHYsx0+6x1YtIykWgqJpYe1xbpr3/ALxClLUN/L3RNILV9/COjwQUcUQokWV5BVdeCvcYA4YH9aQmoyqsaF+Y41g7j5V1ixoeAPL+UsSO40insaaJs0ek9ZFEL1YezM4gaG46WzstBvDh3847mdXIR2QClSkqDHX69D8DDQGJ5RpZBIsPFLFDcH3anyi28VJg3VDQE++vzgYHJYJFriMrtmUUTsyaVcdQY1uEVup7jyL/APkID+JcNTMNK/WIatFJ0wqtQmyQoagHzjEql+jmKTwNOmkaXwxiP2ZRwNOiq/HNA3xHhmWFjofl984Uvsa0zdeA9q55Hoj60ul6lCiSnyYp6NxjVGZVJTZz3rXoY8d8M7SEmehSvUJyr4ZVNX/Kcqv8sevyMCtQPBxYsX5DyEcuSPy0aJjZy6H752hxVmDCpap4as3MfGLUvBJCRmUXYgcDoxPHrwiPESEsMhIL1BYFxS4NaNGfBj5IrJLjjo/yPSFHJ8oqYgqTxYs/WFEjGyF6B1Am9SBr7opz5TlgWD8iMr1La0iCXiVlW7SrM28Drp2LxdZ2c5SSefK1jrSkaUSmMmSwAAKPwuwYfXyhxSpN1UFOhYe63n2hs6XlABqQxHFLkkqY6O1NLx0YZTJu4Io5LpJenI2fmIVDLePmlGAnKLOsJQ7uSFqDhvZ3SXD8La4eVh3JOY68wxbuBS0bLxakIwsiSkbyllStHyJZm4vMHlypkMpSdQR2jrxL4mMnsmlyy1R04Ho1u3lD1YdvvTjT74tEYnNVNOI068osoxA1o9j7JPMeyrmDFNtAC1jISlYJQXzAXY6jyB7CKmzcAUTTYpLlKhZQ0I7Qexcp62a7WalQRbr0elTDs5ASpUpVNahgD+JPIhnanIGMueyq0OkrBSyjSoe5TWg/w/CsNWgsQfWRfmnQ9vg0SzJBSsuL8dTWh5/GHS1We6NdTLVx4sfiO9uflCoqpMVlh83n7m+UWsThzVDV068O9xFJKjV/wj3f7xopWRQsCqhHAj3hj8BEm0JeZLdYhwY3jzB+o94EWRU6MxPShgGZnw9MyTig6uPKo+Dd4MbdkZk8jAHGkyp4XzB/0mNViEBSKdRAuw39nn7Vr0+se1eEdtKn4RBJcgZFj+dDVPVIB7x4/tOXlX1+I/s0H/Am1/Qz8iiyJrAvYK9gnvTuYxmtaLPQpmIUNSD5vwpe1D5xyVjXfMCRWnNtTpFjFIYArSwN7O4qH4G0DZiQlZoGbiG1NeNI5rZQWQgqAd37uXrVje8KKapqxRj0U4I/tCiRnMRNTQgk1J8mDU1BarWixg1obOsBSQwToSQAahwGS/y4syVggSmrJF6MxCiTexLkNzHANcxq0lkjmyc2XMGsK1FKuCNTArYEPoQolwdHUebVB68XizJklwFAKY3c2sxDcO3VormaoMDRJGVybEvukHQirdGi7sqQ6t52ABewc8K71QW6xaQrAfjfEZsShBVlKJYAo6XUSouQXBbL7PCAapqxRdtCC47EfCkWvEU1Kp80g1StST/k3HHZMDkzCGIq9xofKo6x1x7GTLKw+8hVRdKq01qdOR84aklLjKK+z8qe4xKghwU04H1SDz0fsx5aTAhYLDfFCguArkn8KqW5RLlQ6K2GmhJoCzFi9UkVYcOhoYt4ZKVAKT6pJsLc0fh5p+zWJSl1BhxCn0Lsqtx59YtbLwpQCBVKiaBz8CWI46vxvlNbtFrsPXL/AGZDZsotrlvu9KMO0QyxlbNUfiHtIUKnqHHui5NlkLVfKSWPAk/XLysRygBarbtXGj3V2ZRPQntPLwOhikE5fxJJSrqm3urAnaqMpLVsDyf/AGbqDGgEhnFSFpof5kfM08oH7UkhirQlj/1Zvr2i4T2TJAvZ7509R8Ys4WXRXFIX7ikD4xFJltOSBRJIuRZwL6xbkJO8Wukq8whUauRKRlvEeGcoI1LQXw88W00EN2kGQTetOob6jzilLBZJNyHMWT4KXiTDBnHXyv7ngfsjZk2cf2aafiVRPnr2jSzdk4ickqRJUQliSoMhjZybg8o0kxUqTRhya41IHvjObrZS+gxPmL9BKJOYolgLVQFRSEpKinmd7uYBTMUx83H07v5w3E44KTRTguGJZuHe3m0C1Ykuxd/mO7cI5pvZaQdlbaUzHeGjtQcKwoz4n8HPn8mhQc2HFG4lziFK3VhgXoyCpq5f5gQ3LMaGGygo5d/1QzaMbOlyQKmnLm8JayAVAEJKUuLi/LgxDdqRElagXYObNUENTQa6NGbZZfnSDTg5YMeAJBSRcMD2eL+zZjZmcs5YByM1+Z4+cBU4p2cNUsTRjUNx78uQitidpFkzCCDZSUOChakvUCvQg3JHCKjKtktWWcT4fw00ky1kLLqIU6hWpLZgoOX1PugbtHwrNSN1i34SFDS9im40PWDEjHJWkGYAot6wdK1KZkghw+j1PIUDunKWrMiViCpWY1UAwLWcOCmnCnnGyyfTI4mLyrQSFD/Ek8LVHzi+hQVlU3JxQgiyVc9QdfhqcPM/ZlGIkCapD1SgLzVqQ9QACIgmyML7KSlKvXBKmFt1nLHno5ZxDlkTBKgMZfpAfxGjihzJv3Yd6iJJYDhHccaLUB7uHKDGD2RJW6gtbKSxJIYtmYl0uSGSH86vCmYNAyuslV33acfvWmrxk2WDgCQSbiitQpJqFNqQSx4gmHSJQBymjtq4c2bjRuoIiaQZKbKJqwIYpqyqlrEV7xLNlygnMBVh2YlrXZ1B+B5REmUiKWMqWI9X4VF+GkQYmWAklgQSX5JUmrcfVaCCjLbdYmxc2+ylu0MViiEpIHfhWpHnaJUqY6M4rAL9IAEk5WbKCrNlKWAIFz8jBiRsGeQ2UJdDbxAqwFRUigGkckbSWEspTftKNRxdQT2Ip/iifam3ylvRGpzBSzSwPqgc8tfKNvdTVkcQfN2DJw4P69OCUqzFKZRzLVldRIJSyQAa005RYn4zZ+DSFykCeu4UpWarbwUGZBGazC16RiMbilTJqSoLmEqyKYs6WGYHky1UPaOYkZFZiARKGZ75llXo0ADnkzWsDD9xi4Gg2r4vmTH0UQErSKJo1ORYD3wOmbTTXWlaBw7MNSQGgIiYsBK00dwzAFVXKmuRdzzieZjAUpBDMCb1a9Dfj1h3a7hVFiQHU1Ei7m1HJHOw84jmTFCimB1q7XoWN7043tDMK6yAn1tADdqktw9WsNmy00oKO4DPmLkMGbkOsTRQ4zH592HYQoH/AK45dmGjj/c+cKI4so9VRVWWgBJbdoFUY7oY2OusQYhbeskMxdQDAu4G6XIU4q9iLMatxF+Jaj2oxNS1QHq7VPWI1qJAIsSXqDoCkhr1J6l+USxHSkld1AEcM28ObOS7+UPkqplVvaBxW/tAhwaAvQP5RWmLUmlN40beBDCraV+ERyuIJA1zOKagNUDmymibAs/q6QlgU1NiXA6An4RPKl5d4j/ME72ly7kfdIqoBoXFe79DV7RYlnKN7mxAZvP5Qhk6VKL72YkF3FVAuKgFxc2pfUuUorQkBOVdAC5GZtN4hiwbhzd0xxE1xQkfYtRtIetOaoal6EacHtXSHbENmLUAcoIBbjRhqBf5Hjqw7xpxL8U291H8+z8xB7eWn9u0PLXBFuPOj+bdoHsaIDUMGv76X7hh/eJUh7V4g66EdDEQdJ4c+evYiJpa7kdfr9YkZCqQQpwfPgcrvzdIrzhKNFilA4+XyiyqpceXLWKk0EP2b4eUSxlNUjhWpKS/4hlPSg+JhyJT1b2SVVDO6CRw9ki7dYnQug4e8O1uxhej3CkUvY8KN3AhiMscAsSypgZjKql/XUMqWSzvugu10piDFSTLkSQUZ5oTVPrMpLDKoCqlBLFretXSNlKw9CC2XLexJq7AGwsBFYYATGClUJd6gjVTkBn9UN1pGtrwSZBYPoCtT+mmHI4PqorvFqB6i1AOcUcDKTMXlUoodQCltQBRFFF2BtXVuddnjMCFKUSkqFGYskZSkB7Elj1LGsUU4BDKQpAKUoTu+o6gpWZXJ86RRyzX1pSArbIwwQtZr+zC0sQxchASRxBCaH7IxailRQaP3OVTsRVizXNN2NEhAEs0WGDZlVXusQ6KFgCR/pblRxuyc4IDubHK7JNSOKku6har9qTpiezPY+cBlBSBRxrQs1Q4NBcXpCi3M2POBIK8qxRTLCXHsk0u1Ow6DkWFI3apoolTneLGgt6RYB4sCR5cTCQMqihnoFC9nbsXbyjsKMZAivicQEMMoLKAtoqg1rvJN7A66zYZyaFna1KlifVIpWFChJDYSVIapALs/E9Tr3iqqWHNP9+MdhRWRJMURgSehh5QQH+r6v2aFCjNlDs9yLse9r/HrClmhPC4oxs9IUKF5AS5oND1poeXnD0y2ty8jChQeQI1kgKbRvlHFLr8PjChRNDKZG8Txb5J7CLcgO/mX93whQodARSllRULBn84mlYdV6NVh87XvrChRURMrow7rNSCHbViUnlUbsUlO5BIIKX4UcBmtp8IUKLoRzBH2gSEuxSS41TQHr15xYwshy7ndcULHeoQ4q1fcOAhQooR3DzDLDLZRoxbQaXdu/8AdQoUbJ6I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914400" y="1659017"/>
            <a:ext cx="6324600" cy="65705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295781" y="4495800"/>
            <a:ext cx="5485637" cy="3047576"/>
            <a:chOff x="1333881" y="4557785"/>
            <a:chExt cx="5485637" cy="3047576"/>
          </a:xfrm>
        </p:grpSpPr>
        <p:pic>
          <p:nvPicPr>
            <p:cNvPr id="2" name="Picture 1"/>
            <p:cNvPicPr>
              <a:picLocks noChangeAspect="1"/>
            </p:cNvPicPr>
            <p:nvPr/>
          </p:nvPicPr>
          <p:blipFill>
            <a:blip r:embed="rId2"/>
            <a:stretch>
              <a:fillRect/>
            </a:stretch>
          </p:blipFill>
          <p:spPr>
            <a:xfrm>
              <a:off x="1333881" y="4557785"/>
              <a:ext cx="5485637" cy="3047576"/>
            </a:xfrm>
            <a:prstGeom prst="rect">
              <a:avLst/>
            </a:prstGeom>
          </p:spPr>
        </p:pic>
        <p:sp>
          <p:nvSpPr>
            <p:cNvPr id="9" name="TextBox 8"/>
            <p:cNvSpPr txBox="1"/>
            <p:nvPr/>
          </p:nvSpPr>
          <p:spPr>
            <a:xfrm>
              <a:off x="5257800" y="5638800"/>
              <a:ext cx="609600" cy="307777"/>
            </a:xfrm>
            <a:prstGeom prst="rect">
              <a:avLst/>
            </a:prstGeom>
            <a:noFill/>
          </p:spPr>
          <p:txBody>
            <a:bodyPr wrap="square" rtlCol="0">
              <a:spAutoFit/>
            </a:bodyPr>
            <a:lstStyle/>
            <a:p>
              <a:r>
                <a:rPr lang="en-US" sz="1400" dirty="0" smtClean="0"/>
                <a:t>USA</a:t>
              </a:r>
              <a:endParaRPr lang="en-US" sz="1400" dirty="0"/>
            </a:p>
          </p:txBody>
        </p:sp>
      </p:grpSp>
    </p:spTree>
    <p:extLst>
      <p:ext uri="{BB962C8B-B14F-4D97-AF65-F5344CB8AC3E}">
        <p14:creationId xmlns:p14="http://schemas.microsoft.com/office/powerpoint/2010/main" val="847263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6385" y="1151339"/>
            <a:ext cx="6352583" cy="6596444"/>
          </a:xfrm>
          <a:prstGeom prst="rect">
            <a:avLst/>
          </a:prstGeom>
        </p:spPr>
      </p:pic>
      <p:sp>
        <p:nvSpPr>
          <p:cNvPr id="4" name="Slide Number Placeholder 3"/>
          <p:cNvSpPr>
            <a:spLocks noGrp="1"/>
          </p:cNvSpPr>
          <p:nvPr>
            <p:ph type="sldNum" sz="quarter" idx="12"/>
          </p:nvPr>
        </p:nvSpPr>
        <p:spPr/>
        <p:txBody>
          <a:bodyPr/>
          <a:lstStyle/>
          <a:p>
            <a:fld id="{F177B04D-AEB5-43ED-B9BA-B3D1EC9C9067}" type="slidenum">
              <a:rPr lang="en-US" smtClean="0"/>
              <a:pPr/>
              <a:t>9</a:t>
            </a:fld>
            <a:endParaRPr lang="en-US" dirty="0"/>
          </a:p>
        </p:txBody>
      </p:sp>
      <p:sp>
        <p:nvSpPr>
          <p:cNvPr id="6" name="Rectangle 5"/>
          <p:cNvSpPr/>
          <p:nvPr/>
        </p:nvSpPr>
        <p:spPr>
          <a:xfrm>
            <a:off x="838200" y="1313853"/>
            <a:ext cx="6014812" cy="5047536"/>
          </a:xfrm>
          <a:prstGeom prst="rect">
            <a:avLst/>
          </a:prstGeom>
        </p:spPr>
        <p:txBody>
          <a:bodyPr wrap="square">
            <a:spAutoFit/>
          </a:bodyPr>
          <a:lstStyle/>
          <a:p>
            <a:pPr algn="ctr"/>
            <a:endParaRPr lang="en-US" sz="1400" dirty="0" smtClean="0"/>
          </a:p>
          <a:p>
            <a:r>
              <a:rPr lang="es-419" sz="1400" dirty="0"/>
              <a:t>En Rusia, los niños reciben un regalo en la escuela. </a:t>
            </a:r>
            <a:r>
              <a:rPr lang="es-419" sz="1400" dirty="0" smtClean="0"/>
              <a:t> Para celebrar  </a:t>
            </a:r>
            <a:r>
              <a:rPr lang="es-419" sz="1400" dirty="0"/>
              <a:t>el cumpleaños de un estudiante en </a:t>
            </a:r>
            <a:r>
              <a:rPr lang="es-419" sz="1400" dirty="0" smtClean="0"/>
              <a:t>Rusia, </a:t>
            </a:r>
            <a:r>
              <a:rPr lang="es-419" sz="1400" dirty="0"/>
              <a:t>la maestra regala lápices o </a:t>
            </a:r>
            <a:r>
              <a:rPr lang="es-419" sz="1400" dirty="0" smtClean="0"/>
              <a:t>libros. </a:t>
            </a:r>
            <a:r>
              <a:rPr lang="es-419" sz="1400" dirty="0"/>
              <a:t>Los estudiantes obsequian un pequeño regalo hecho a mano.</a:t>
            </a:r>
          </a:p>
          <a:p>
            <a:endParaRPr lang="es-419" sz="1400" dirty="0"/>
          </a:p>
          <a:p>
            <a:r>
              <a:rPr lang="es-419" sz="1400" dirty="0"/>
              <a:t>En lugar de un pastel de cumpleaños, los niños rusos reciben una tarta (</a:t>
            </a:r>
            <a:r>
              <a:rPr lang="es-419" sz="1400" i="1" dirty="0"/>
              <a:t>pie</a:t>
            </a:r>
            <a:r>
              <a:rPr lang="es-419" sz="1400" dirty="0"/>
              <a:t>) de cumpleaños con un saludo marcado o </a:t>
            </a:r>
            <a:r>
              <a:rPr lang="es-419" sz="1400" dirty="0" smtClean="0"/>
              <a:t>escrito en </a:t>
            </a:r>
            <a:r>
              <a:rPr lang="es-419" sz="1400" dirty="0"/>
              <a:t>la cubierta de la tarta.</a:t>
            </a:r>
          </a:p>
          <a:p>
            <a:endParaRPr lang="en-US" sz="1400" dirty="0"/>
          </a:p>
          <a:p>
            <a:endParaRPr lang="en-US" sz="1400" dirty="0" smtClean="0"/>
          </a:p>
          <a:p>
            <a:endParaRPr lang="en-US" sz="1400" dirty="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400" dirty="0" smtClean="0"/>
          </a:p>
          <a:p>
            <a:r>
              <a:rPr lang="es-419" sz="1400" dirty="0"/>
              <a:t>Todos los niños en nuestra clase hicieron un regalo hecho a mano para Julia, así como lo hacen en Rusia.  Yo le hice un dibujo.  Juana le hizo un lazo con cintas y ¡José le hizo una casa de papel!</a:t>
            </a:r>
          </a:p>
          <a:p>
            <a:endParaRPr lang="en-US" sz="1400" dirty="0"/>
          </a:p>
          <a:p>
            <a:endParaRPr lang="en-US" sz="1400" dirty="0"/>
          </a:p>
          <a:p>
            <a:endParaRPr lang="en-US" sz="1400" dirty="0"/>
          </a:p>
        </p:txBody>
      </p:sp>
      <p:sp>
        <p:nvSpPr>
          <p:cNvPr id="8" name="AutoShape 6" descr="data:image/jpeg;base64,/9j/4AAQSkZJRgABAQAAAQABAAD/2wCEAAkGBxQTEhUUExQWFRUXGBcbGBgXGBcYFxgXGBgXGBcYFxgcHSggGBolHBQYIjEhJSkrLi4uGSAzODMsNygtLisBCgoKDg0OGxAQGywkICQsLCwsLCwsLCwsLCwsLCwsLCwsLCwsLCwsLCwsLCwsLCwsLCwsLCwsLCwsLCwsLCwsLP/AABEIARYAtQMBIgACEQEDEQH/xAAcAAABBQEBAQAAAAAAAAAAAAAFAAIDBAYBBwj/xABFEAABAgQDBgIIAggEBQUAAAABAhEAAyExBBJBBSJRYXGBBpETMkKhscHR8FKTBxQjU1Ri0uFygpLxFjOissIVJDRDRP/EABoBAAMBAQEBAAAAAAAAAAAAAAABAgMEBQb/xAAvEQACAgIBAwQABAUFAAAAAAAAAQIRAyESBDFBBRMiUWFxgdGRocHh8BQVIzJi/9oADAMBAAIRAxEAPwCZWyZDf8iV+Wj6RJh9jYe3oZX5aPpFl3A48IsypgSqsX7SMeTKv/oEj9xK/KR9ISNgYc//AJ5P5SP6YJjHAitjaJ8DUQe0g5MEjw/h/wCHk/lI/ph3/DuGf/48m37pHX8PXzjQBEdCRD9pBzYB/wCH8N/DyfykfSF/w3hf4aR+VL/pjQZYWWH7SDmwAnwzhP4XD/ky/wCmHp8L4T+Fw/5Mv+mDuWGT5qUJKlkJABJJ0AuekPgkCbbpAY+GMJ/C4f8AJlf0x0eGsL/C4f8AJl/0wcAe1YWSH7aFyYDHhzC/w0j8mX/TEg8PYb+GkflS/wCmDGWOtC9tByYFOwcP/Dyfypf9MdOw8P8AuJP5aPpBjLHMsP20HJgf/wBFkfuJX5aPpHBsaR+5lflo+kGcscyQvbQcgOdiyf3Mr8tH0hp2NK/dS/8AQj6QaaEUw/bQuTM3N2VLektH+hP0hx2Shv8Alo/0p+kHjLhpRE+yg5MAjZSPwI/0p+kKDeSOw/YiLkzIongqDXixOVUuIGKwq5axFqYpVSXECZTLEyYwYxe2NjWd4zq5hU13iwgKAvBex0aWdtIAs8I47LGWWSKk1iT0qlM5ieY+JsEY9LAxalTQbRiJmJMXNn7SKVXpFKZPE18Y3xjtVQmCShWU5SFMKkKa9bEA1p31LS9rkl9IzG3po9PMmKIcsA3BIYAcSanv2ici5qrpefyOnpcixTc6TaWk/v8AttnMPjJsp1onhLCoUNwjTMdB2pByR43llCVFBJNCUlOXNqxUxtxHLnHlu1trlZb2NE6deZr7ozeI2mvMGUoAaPTyjnjKnWLt+OzozTeVXmq/wSX6aPonZ3iTDzlBAVkmGyVsCf8ACXYwXaPmaftlcwh6Nwp3j1P9H/jz0mTDYlgpgmXMJO8bBMwn2jodfJ+jHlb1I48mGtxPRY5HTCjY5zkcMOjjQwOQoUKABphpEPaONABG0KHtHYYGCRtQlYzpZr0ibHY8LUGtGixGyvSEgMBAjaGwFoG6xaOf5I0+LBE1bs0cTPMOmEhLEMRELuYhspImWp45LNWeI8peGkMawWMuzEMnjHSwDtCGUSnesQLnboimSieVjGfhGE8VbSUSWJFSO33840eLxOVn9UFJV0cRkPGuJQqYkStfW4O9APOMcrdxj97OjDFbl9Gdm4hSjzJ0+UEJPh6apObKpunyvHoP6PfByFoUuYHYXb2zUdhfyjfT5YSgAAJppQPC5fRfG+584z8MpH9otbPWHDm5pHoni7AIWDQO19eUYDByQzp4358PvjCcrQKNM+hfDeMVNw0pawAoprlJIpS5q8E4xH6OdrgYFCVF1JXMHQPmFNKKtB6ftQvuiO2MlxRxSi+TDMcgTI2qTcROnHFRygVh8kTxZfhRTnzVy7h45L2kg0NDzh2IuQornGo4xGraCYYFtoUUDtLlHIdAX5kpTcDA1S1ofPWNTOygWgJtLKzkE8oysujJ42YlSiDAhYZVI0voJS1PlI6uIGYnBJzOmg4RjLZogVKxJSTrHMVPzF4Iq2bU0LcYr4jZhIBApE0x6K+R0OIsCRuph/6g0snN2aOSsRmAcUBrDQgQpYM1VHS5TXUCnvaMp4i2SmWaZq2owqT6tbCsH5cyvO8S7Zl+mkqY1QM4FNGzf+Ma9RD4JrwPBL5V9my2XtWVh5MpCZsnMpIJSVDOVEBwzvQ0i1tbaBTLC1C9o5sedJXgpK1lJGgNQ5+ddIv+M8Oj9XSDRiN2gVetO8cWztrRgNoYgr0HnWPPMGCFqRoFH3Fj8I9rx2yMLKw+eVLRUOCAlyT7TgVPMx5t4Y2X6acrQLmKJP8AJmJYdn8xSH4Ietmy8JbKySQA4ck1BD2FjpSD8iUSrKYtSU1SNImmzUImDWOpUkcbbbCGE2NlLxcOAAIUBWJMFjs9AktEuKnGwFYdhQExk8lZzCgilMmoOkEcRhpjsWrFjDbHb1jDTFQJ/U0BJLVigqWdI1qtny2qYrnAiyEkvrBbAzKcOTrHI1krw8sipA7QonkxhmbKiKZIHCLiiIjWsQ7EDjIQfZ90UZmx5ZdQTWDeYco6wgAALwLhssNnbOASwRB0zADpCmTE8RBYUY1Wzl1GUMYF43YhSlTUoSfJ43MxSAbxXVhgpwSCDRuR0haGeLJkOBx0+kNQopUDZQ0ahBoX4gi/eNPtzY8lE30eFm51MSZfrZct0hdnvumtC7QHXLCrhiPN9RyjoUozVE047KWHxww60LCM+HC3Mty6FniwNCagtp1Yz4h2lKWAtMqSoqZX7Ocsly1cvo2J4ktaM3jZwlmpIu9FAEAl7hiKdIDq22UA+jUZeYkgKSFJSSbpBBbs8cGTC4vR3Ys6a2tmrm7WUqQJYLByWf1QXoeGp84N/o7wkhZXMPsHIjhmKQVqH+VSUhtCeg8rTi5s1RzLWs6hyczObDo8ekeAtoyJUr0U1eSYVlRcEgZgkByHaiQXNKw4Y6dszyztUjbYqYJanDGKUzGBcwFmaC52fLWkKCgoGoUkggjiCKGGTNmo9kRbnRiohXA4pOUMIbi8aNDFfD4NRGXMwghI2XLFSX4vByb7BVAkYuYpQygqgng8DiFVWco98F5KpaBQAQpm0EgwfmwGyNmJFVbx5xdSgCwijM2gNDER2hW8O0KmFRCgUrHEWMchckPizPTMbN4mFKxcw6kwRRhkq1h0rBgG8Rxk/JVoHKnTNSY4rELGpg0vC0uIqLwRe4gcJfYWgX6ZZNTHZiFmtWgojBlJsDFhbIQVrICUgknQAXMCg2HIz88FCStZKUjU/dTyjB7W8SzZ81eHkFSGGl1JapJFacBwN4JeIdtrxMxxuykncTwH4lDVR9wLDUnICWmXj5ExfqFWUl2qfVc9aVa8bxxKCtkOdnoEvZcuSZCsop6MrzsWKwgulJS4CS1SdCaOY5t6ThJpzzJ0qTM1UJktJPUEserPGX/S3LCMRKqFD0KAxuA6gQX5k6k3jClY4ARx5MU3K1No6ITil/1NntzYmDW4G05RL+0qWtJagqkhrn3xksfgRhyUpnyJyVAEmRNB8wQ4rwBNIv7D2ZKnhQWSFApbK1jmFXHEAd4vYjw5gRMKVzJgCSx3TTyTUORbjBDmpVybOn/T8san8Un9uv8AGCsVPQhlKCZWYOyBUhnpQsOjBosYIhe8nCTVi+ZRKKOzpNc1RGgky8JLSD6NU9aAEylzXATvEvld1aXbUaCFtPay8hzTFZUAkJSciRQk0S3RzWN1jnJ3tfn+yMZLDj1J2/8Az+7/AGBqNqYjCkKw5mSg+9LmOqWpWlFE1obMaBo3PhbxujFkS1D0U/8AA+6trmWT/wBpqOd484G0Zk6Wn0iioLCTVr1FDehHvgdiZZSUrBLgjeFCCDuqcWIOvSL9q47MJSipfG6/E+gBMVzh/pFwG/R14rTjZWSY36zLG9QATE2ExI9ygLGtiI2M7DtwEZPHQuQFMwnWOkKi/LwjvZ/s/OHqwz62hcB8gUAqJFhUEF4Vq6REJIcF6Qe2HIqMowoLYfCUpHIPaFzBaFtHJizxiD0kcUomITZRMmevQxKibNimDSLMnE5dYtMRZXi5h0jIeL9sKWf1cGgYzOZulHb1jzbhB/au3BKlqXrZI4qNn5a9o87mTwXUVOS5J1JNyebx0YY38rM5vwUtobTlyiEk7x0jQ+FdnylpOLnKAlSXWXsFIGbe9xbUtGM2rlC0LWMyRUpeh4vwMFPEPikT8JLlSklMsv6VObMQlBAlgmpZw/LKBDyZGgjCzN+K/EK8ZiVTljKD6qfwoHqp66k8SYFBcGMH4amzlJA3EqsuYFAdgAVKOgYXItGu2b+juSmWpWIWpw1VH0SBxDB1HuoaRyvIkdsOkySV1S+3oy3gye2IZynMhQDVcpImAUI/dnpGj8W4BJn5nUQpKVOQQbbpD1ZgIvLxmzsPLaUhKpgJqmWzu4crUApV/wARjHeJPF36yZYTLEpKAyst12FtNac4eJvnya0b5lFdP7fJNp2XE4nerVLMRAfbuMdCg96R3CzFLQVUvSBOPmuRweOqUtHlqOw5gZX7BHEP7iYanKzKN9DA+Ttgol5QHOh0DwOOJLuS5he4kP22w/svGLws5K0KZaC6VcjxGoNiNaiPedgbXTjJCZyVM9FJdyhYuk+bg6ggx83/AKwVJqbVHa48vhG6/RVtPLilyrJmy3FfalklP/SqZ5RM2mrGk0ewFBCgx+x/vDpaTmZ2iqMUzdY5MxpvGNoZcmoJoVGGzJTCinaKS55NYjOLULNByQUwvJxTChhQHRPUaxyDmgogKxCSuElERhMZWWTR1IiJRjs+dklqXoAT5CggWwMv4jxJmLKAaIoP8XtH5ducAjJCvWDHiC0SzMcl6mpN2ID9WrU6RV2jtGXJAzmqrAAm17dRHopRiqObbZR21JZBcuwp0iz4dwwRISU+2ApRYO54cOEA9r7eChkSN0+tSratwLRttnYTOlIDBLAu/sn8I16R5PqU9KMT6P0LHFOU5+P6kS9pTUoUlGQrcFK1JdQIpfWlntGPm7Sxi5yxOUpRYl1BLDQFJAAA6MO8egr2ZKdsy31NAOjEQH8QbKyITkUVFSmAUwAo7qIFu2vKOfps7g0n2O/1DBjzw/420/rwzGYJZJL1Nft+4gbjUMo9Y1GE8LYtRIShNf8A7MwEtg1QVMo34QRl+C5UsH084TFHRJMtIOu8Ukq9w6x3z6rHFdzwcfQZpypIzmwFKWFISwSKqJ50AHlAjEBzGnxuwfRJUmQSoqYl1OwD0BCQ5rAFOypwulu4+sXHPjku5E+jzY5U4/wKE7QQ+UnhEWJQUrIVflaJsOSTSg1OsWqZzu1pkxSw5t0bnBbwdiCjFyZnCYlI6K3PgowInKc5RYXglhpCkJQttQR2ND7o0SszbPcJ848IdImPEOGxiVJSoWUAodFBx8YdLnCv393jjZZYmrpEaKwlFxD5RhWM7JVeFHGEKACeRh1F6d4hxMtng8vClKd1TwJnYRRLkiNXCiVIpJULGBnifE5cORR1KSOwOY+5BgxPwxeJVeFDikyzMVlSCFAC5cM54BirzuIIalsJdjzHEEubN7j9PKBO0ZAWGUmgs7HyIj13EeAJbLAcOncUVMUqD6B3Fozu2PBy0lKZKSpKQylKbeJsoDOSGYuaaMKEnpc0zJJo8cx8hKSwTXjmJ+MejeB8WjJKKrFDAN7QpYdIzfinwziETMiZa1qqSEJUWDAhRpugvc6pVwglsZOWUgZchQo1t7ZNuQAqakk8o4OsxSyR+K7HsemZ8eObU3Skq/U0O2J5SohNK99Iz20cXnUEg5mfpmI97RY2nNKipTXcgPQRhZeImOlIWpvNg2j2jCHRZGrlp/R25PU8MXxjv8f2PRNo7eEuVLzqSVMB6ywAd5O8EENSWC1qvwiHDYjDrO9MTNUzgSwpKRyJJzE8vOMnsLDBapi5jqSlgkKLjMo3bsfOCW3cOEylMA2Ut1jaPp+u5yv1hp0o6DhmSwKBL/hTl8yAST3Y2jq9mzVgFTJGhmKYgcAklwOVOUBcFOmLw6ZiVETQlswJDh2qQzjdYxpPC2JCkyCQFBZUJiVpC1A5iCcxD5eFTp35eowPBTvTPR6PrY9VacaaA+0/0fmZKVOlTfSTR7GUBKgKMkvQ+7peMMhWWjF7Nq+rjSPo04YJ3QGB4fDpHmnj7wylEwYhLpln/nEC1KLDcWAPMg8Y16TqHfCf6Hm9b08XeTGjIbH2ZnLq9UVVzPAcIK7SS/ICwFhDJG1Uncw8lawL5U06qN+5gts/YeKxIVlwygA7qKks4ALXqWMesmkjxndmr8I4gTMJKVqkFB/yKIH/AE5YMS5WvFxFXYPhw4WTkVMCis5wAkhiQEqrqKCCYkqFAHItHJkVOy4uyKWpqGFLNyDTl5/OJMLglrGYpIFXChlNOR+yGOsQpwHoxkSCEmtyetTX75RnT7lkyZkKIpYIoQYUHEVhSTtU6FweMcnbTCk1FYEJoByhxV7405sXFBrZ01C2Q1TQdY1jRhNlYgJWl3Fbip8jfpGk2nt2Xh0lcwsPM+6GpWhNbCk+znQU1L1gZiVkPQPprlMBsT47wqFMqYCWe4bRwPxEPatodhttypqiqStM0N7JcC3rWanHh5FjoCeLMbMlyylACUmygS5zFlGliHPcjjTzjZillCc5JcOXqok6xq/F21F5FOhRBNA7AKNUsHcij8KeQDDoNz36/SOjCjObFPSzxjZch8VkTWhbuRGtxymHWMnsif8A+8J45h5B/wDxi5dxR7B1OF9FLyUfM5IdyX91NOvGJNvynkrHAg/WJNr0DiLISFBjZSR8IqvAr8kWypAEtKOAbzv74XhfHrk4rK/7NSghQNq+qeRBUIlwwypPEO0UtnAGeEn2mI/xA08wT5Ry9bC8X5HoemZOOen2ej1sTQt0vUe6I8XhhMlqChob66fYjP7Znqk+jmoqpNCNFAgFj/poY0OCxiZyErFMwsfeOxB8o8BHvTx8UpLsYjY2x5clbBOVlEhqcaEht1j3o9o9T2RjBMQEihAqXqdH5xhdr5ELLlude1h1aK2H276M5sxDdaDhR2OjR6/T53kjT7o8LrenWKdxen4PQdolIH8wKgOn1I+cBkTDobH790ZhHj707olS5qjUEqSyHqHSfWNOIEaXZWCmqRmUnK5JLgj3Ru9qji8lk4hQrwoenHt8O0OUlSg6dLQ2ZJUkPemnGKErHKQQ4OTX+X+3w6Wz35KJpkxZZ2tCiRSKkkgA1BJvx++cKHYqA4UR0h5XToD8Y5PezcCOfGGSjXz+EQUTg6iCKly50sImmo5W+xAyWvhq/wDaJJRqzMTr0gToGWRs6Rg5C55SkqCXKiAWF8qeAt17AAdPxkySsFLSyZYOJSQMqcw9Snthmp+Dzu4ud6SV6NSVKCahqvlIKQzgnWj6RmtvypiEJUtWYzpqlkswZtxDHeBysWNQUqdrRUFckbTlFY9A3HYyZNWoqO47pT1o5PFgLQzSIVzANY4iZpHoJJaRwvZR2ovTlGT2KXxCT/Mr/tVGm2ir1qtS/BzGb8PJeanufJKoiXctdjX7UDoHaJ5I3UnlEeOS6R1ibC+oOUaeSDqjfmPv4wLQrLOQt2yKCh1SXbuzd4KzU2+9IFYlFYjJHkmi8cuMlL6NZj9vS8Rh0qShWVSlJBJAKVIyu41Tvd+ULZO1ZaJSvSLEvJvpUTl4BSeb0p1jyzFqMqcKnK7sCRR94DrXzg1i9jJG9LAb4jQvzEeR/t9t2z3H6qlBRUf5hqRtheMnLAoHPoc1HQ91MCQfa7n8Ii3O2VipVZ0nKkq/ZKCkqQtg7OkllEBV2PC0YTAY0yJ5WkErSpwCWHdruKd49QxXh5OJQJsufOXLX+0RLUskBSnYsVMggKULOKh46lDhHilo8xz5T5SZuf0dzUfqxCQHSonNYkKZQfo5HaNWsUuI8/2KsYVAlhtAoi1mA6MAP94JTdtE0en20aqSowkrYflpOUBww+V4ZNw7n1UnlSAcraJDjrFuVtVKmc15mr8YammJxYzETxL3VSVKA9Vg5A1B49fpVRKMcAWd7XcNytWFCYGZIcBj1Go6RYMoEUN3L82tE0iSCakIHCtIhnJIo4arMffGEovuaJkPqsDf7ENlzgCAdR9/CIcXi6bwqDcCHS8W4GZLjMLOG60pB3AsIcqZLmzNxJgL4kx8yRiShkkGUkLQsZ0Op1OztmAIZV40WEUtSwhASAPxEs1i51uzc4w3iuZmxk5mYKCQ38iUo+KY6MUFZnKQJnTTmJUgEEkgIDBPChJt1izLINQX1pZoiAMdkyt4kPa2nF2jpRmDNtFkKa7QI8MI/bgcAr4EfODWNQ57QJ2Du4h9C4+H0iPJS7Gnmn9mOsWcMjdiBIdLc4sGgEaEDJoZuogfiRV4I4gUMUcZUvCkNAHxHht0KF017awV8O4n0sgA3Ru9vZ91O0Ox0kKR2gH4Yn+inmWbKcdxUfMd4jsy+6K+3pGSaFaGh6j+3wje/o12y6ThyWKd9FfZJ3x2JB/zq4RnfFGEdBI6jtAfw9tIyZqJguginEVCh3SSO8ZzjdoqL0e6TEZrtX46Hz0iFKRw1qPfEeHxIKEqBzBQChW4LKB5UrEoNXAvf3fCscllnFKJDHRzzt8IjCybAH5cC/ziaZxADh251H94rTgEHUP3Bf5QIZaUlTm3c66tHIgTiykkUPI/Hv8AKOQ7Jo4MS+pqDe78K84ZKxBcvpp8ucPmBPrCuvxfnaISUhyDzvflCtjo5MWSSPiKEVeIJWKZgHq+WtH4P5iLOdJNjXR9dWftDZkgFqO1edH0gvwFBLYRzKAy3Ie5Ya0TVunwePPMVixMWuZYrUpXLfUVfOPRtnKTKkz5pLqEsmjOyQpQ7UHlHlk5KSyfwtcsHYsx0+6x1YtIykWgqJpYe1xbpr3/ALxClLUN/L3RNILV9/COjwQUcUQokWV5BVdeCvcYA4YH9aQmoyqsaF+Y41g7j5V1ixoeAPL+UsSO40insaaJs0ek9ZFEL1YezM4gaG46WzstBvDh3847mdXIR2QClSkqDHX69D8DDQGJ5RpZBIsPFLFDcH3anyi28VJg3VDQE++vzgYHJYJFriMrtmUUTsyaVcdQY1uEVup7jyL/APkID+JcNTMNK/WIatFJ0wqtQmyQoagHzjEql+jmKTwNOmkaXwxiP2ZRwNOiq/HNA3xHhmWFjofl984Uvsa0zdeA9q55Hoj60ul6lCiSnyYp6NxjVGZVJTZz3rXoY8d8M7SEmehSvUJyr4ZVNX/Kcqv8sevyMCtQPBxYsX5DyEcuSPy0aJjZy6H752hxVmDCpap4as3MfGLUvBJCRmUXYgcDoxPHrwiPESEsMhIL1BYFxS4NaNGfBj5IrJLjjo/yPSFHJ8oqYgqTxYs/WFEjGyF6B1Am9SBr7opz5TlgWD8iMr1La0iCXiVlW7SrM28Drp2LxdZ2c5SSefK1jrSkaUSmMmSwAAKPwuwYfXyhxSpN1UFOhYe63n2hs6XlABqQxHFLkkqY6O1NLx0YZTJu4Io5LpJenI2fmIVDLePmlGAnKLOsJQ7uSFqDhvZ3SXD8La4eVh3JOY68wxbuBS0bLxakIwsiSkbyllStHyJZm4vMHlypkMpSdQR2jrxL4mMnsmlyy1R04Ho1u3lD1YdvvTjT74tEYnNVNOI068osoxA1o9j7JPMeyrmDFNtAC1jISlYJQXzAXY6jyB7CKmzcAUTTYpLlKhZQ0I7Qexcp62a7WalQRbr0elTDs5ASpUpVNahgD+JPIhnanIGMueyq0OkrBSyjSoe5TWg/w/CsNWgsQfWRfmnQ9vg0SzJBSsuL8dTWh5/GHS1We6NdTLVx4sfiO9uflCoqpMVlh83n7m+UWsThzVDV068O9xFJKjV/wj3f7xopWRQsCqhHAj3hj8BEm0JeZLdYhwY3jzB+o94EWRU6MxPShgGZnw9MyTig6uPKo+Dd4MbdkZk8jAHGkyp4XzB/0mNViEBSKdRAuw39nn7Vr0+se1eEdtKn4RBJcgZFj+dDVPVIB7x4/tOXlX1+I/s0H/Am1/Qz8iiyJrAvYK9gnvTuYxmtaLPQpmIUNSD5vwpe1D5xyVjXfMCRWnNtTpFjFIYArSwN7O4qH4G0DZiQlZoGbiG1NeNI5rZQWQgqAd37uXrVje8KKapqxRj0U4I/tCiRnMRNTQgk1J8mDU1BarWixg1obOsBSQwToSQAahwGS/y4syVggSmrJF6MxCiTexLkNzHANcxq0lkjmyc2XMGsK1FKuCNTArYEPoQolwdHUebVB68XizJklwFAKY3c2sxDcO3VormaoMDRJGVybEvukHQirdGi7sqQ6t52ABewc8K71QW6xaQrAfjfEZsShBVlKJYAo6XUSouQXBbL7PCAapqxRdtCC47EfCkWvEU1Kp80g1StST/k3HHZMDkzCGIq9xofKo6x1x7GTLKw+8hVRdKq01qdOR84aklLjKK+z8qe4xKghwU04H1SDz0fsx5aTAhYLDfFCguArkn8KqW5RLlQ6K2GmhJoCzFi9UkVYcOhoYt4ZKVAKT6pJsLc0fh5p+zWJSl1BhxCn0Lsqtx59YtbLwpQCBVKiaBz8CWI46vxvlNbtFrsPXL/AGZDZsotrlvu9KMO0QyxlbNUfiHtIUKnqHHui5NlkLVfKSWPAk/XLysRygBarbtXGj3V2ZRPQntPLwOhikE5fxJJSrqm3urAnaqMpLVsDyf/AGbqDGgEhnFSFpof5kfM08oH7UkhirQlj/1Zvr2i4T2TJAvZ7509R8Ys4WXRXFIX7ikD4xFJltOSBRJIuRZwL6xbkJO8Wukq8whUauRKRlvEeGcoI1LQXw88W00EN2kGQTetOob6jzilLBZJNyHMWT4KXiTDBnHXyv7ngfsjZk2cf2aafiVRPnr2jSzdk4ickqRJUQliSoMhjZybg8o0kxUqTRhya41IHvjObrZS+gxPmL9BKJOYolgLVQFRSEpKinmd7uYBTMUx83H07v5w3E44KTRTguGJZuHe3m0C1Ykuxd/mO7cI5pvZaQdlbaUzHeGjtQcKwoz4n8HPn8mhQc2HFG4lziFK3VhgXoyCpq5f5gQ3LMaGGygo5d/1QzaMbOlyQKmnLm8JayAVAEJKUuLi/LgxDdqRElagXYObNUENTQa6NGbZZfnSDTg5YMeAJBSRcMD2eL+zZjZmcs5YByM1+Z4+cBU4p2cNUsTRjUNx78uQitidpFkzCCDZSUOChakvUCvQg3JHCKjKtktWWcT4fw00ky1kLLqIU6hWpLZgoOX1PugbtHwrNSN1i34SFDS9im40PWDEjHJWkGYAot6wdK1KZkghw+j1PIUDunKWrMiViCpWY1UAwLWcOCmnCnnGyyfTI4mLyrQSFD/Ek8LVHzi+hQVlU3JxQgiyVc9QdfhqcPM/ZlGIkCapD1SgLzVqQ9QACIgmyML7KSlKvXBKmFt1nLHno5ZxDlkTBKgMZfpAfxGjihzJv3Yd6iJJYDhHccaLUB7uHKDGD2RJW6gtbKSxJIYtmYl0uSGSH86vCmYNAyuslV33acfvWmrxk2WDgCQSbiitQpJqFNqQSx4gmHSJQBymjtq4c2bjRuoIiaQZKbKJqwIYpqyqlrEV7xLNlygnMBVh2YlrXZ1B+B5REmUiKWMqWI9X4VF+GkQYmWAklgQSX5JUmrcfVaCCjLbdYmxc2+ylu0MViiEpIHfhWpHnaJUqY6M4rAL9IAEk5WbKCrNlKWAIFz8jBiRsGeQ2UJdDbxAqwFRUigGkckbSWEspTftKNRxdQT2Ip/iifam3ylvRGpzBSzSwPqgc8tfKNvdTVkcQfN2DJw4P69OCUqzFKZRzLVldRIJSyQAa005RYn4zZ+DSFykCeu4UpWarbwUGZBGazC16RiMbilTJqSoLmEqyKYs6WGYHky1UPaOYkZFZiARKGZ75llXo0ADnkzWsDD9xi4Gg2r4vmTH0UQErSKJo1ORYD3wOmbTTXWlaBw7MNSQGgIiYsBK00dwzAFVXKmuRdzzieZjAUpBDMCb1a9Dfj1h3a7hVFiQHU1Ei7m1HJHOw84jmTFCimB1q7XoWN7043tDMK6yAn1tADdqktw9WsNmy00oKO4DPmLkMGbkOsTRQ4zH592HYQoH/AK45dmGjj/c+cKI4so9VRVWWgBJbdoFUY7oY2OusQYhbeskMxdQDAu4G6XIU4q9iLMatxF+Jaj2oxNS1QHq7VPWI1qJAIsSXqDoCkhr1J6l+USxHSkld1AEcM28ObOS7+UPkqplVvaBxW/tAhwaAvQP5RWmLUmlN40beBDCraV+ERyuIJA1zOKagNUDmymibAs/q6QlgU1NiXA6An4RPKl5d4j/ME72ly7kfdIqoBoXFe79DV7RYlnKN7mxAZvP5Qhk6VKL72YkF3FVAuKgFxc2pfUuUorQkBOVdAC5GZtN4hiwbhzd0xxE1xQkfYtRtIetOaoal6EacHtXSHbENmLUAcoIBbjRhqBf5Hjqw7xpxL8U291H8+z8xB7eWn9u0PLXBFuPOj+bdoHsaIDUMGv76X7hh/eJUh7V4g66EdDEQdJ4c+evYiJpa7kdfr9YkZCqQQpwfPgcrvzdIrzhKNFilA4+XyiyqpceXLWKk0EP2b4eUSxlNUjhWpKS/4hlPSg+JhyJT1b2SVVDO6CRw9ki7dYnQug4e8O1uxhej3CkUvY8KN3AhiMscAsSypgZjKql/XUMqWSzvugu10piDFSTLkSQUZ5oTVPrMpLDKoCqlBLFretXSNlKw9CC2XLexJq7AGwsBFYYATGClUJd6gjVTkBn9UN1pGtrwSZBYPoCtT+mmHI4PqorvFqB6i1AOcUcDKTMXlUoodQCltQBRFFF2BtXVuddnjMCFKUSkqFGYskZSkB7Elj1LGsUU4BDKQpAKUoTu+o6gpWZXJ86RRyzX1pSArbIwwQtZr+zC0sQxchASRxBCaH7IxailRQaP3OVTsRVizXNN2NEhAEs0WGDZlVXusQ6KFgCR/pblRxuyc4IDubHK7JNSOKku6har9qTpiezPY+cBlBSBRxrQs1Q4NBcXpCi3M2POBIK8qxRTLCXHsk0u1Ow6DkWFI3apoolTneLGgt6RYB4sCR5cTCQMqihnoFC9nbsXbyjsKMZAivicQEMMoLKAtoqg1rvJN7A66zYZyaFna1KlifVIpWFChJDYSVIapALs/E9Tr3iqqWHNP9+MdhRWRJMURgSehh5QQH+r6v2aFCjNlDs9yLse9r/HrClmhPC4oxs9IUKF5AS5oND1poeXnD0y2ty8jChQeQI1kgKbRvlHFLr8PjChRNDKZG8Txb5J7CLcgO/mX93whQodARSllRULBn84mlYdV6NVh87XvrChRURMrow7rNSCHbViUnlUbsUlO5BIIKX4UcBmtp8IUKLoRzBH2gSEuxSS41TQHr15xYwshy7ndcULHeoQ4q1fcOAhQooR3DzDLDLZRoxbQaXdu/8AdQoUbJ6Io//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9937" y="5669685"/>
            <a:ext cx="1743075" cy="1921740"/>
          </a:xfrm>
          <a:prstGeom prst="rect">
            <a:avLst/>
          </a:prstGeom>
        </p:spPr>
      </p:pic>
      <p:pic>
        <p:nvPicPr>
          <p:cNvPr id="7" name="Picture 6"/>
          <p:cNvPicPr>
            <a:picLocks noChangeAspect="1"/>
          </p:cNvPicPr>
          <p:nvPr/>
        </p:nvPicPr>
        <p:blipFill>
          <a:blip r:embed="rId4"/>
          <a:stretch>
            <a:fillRect/>
          </a:stretch>
        </p:blipFill>
        <p:spPr>
          <a:xfrm>
            <a:off x="1731896" y="6019800"/>
            <a:ext cx="2905125" cy="1571625"/>
          </a:xfrm>
          <a:prstGeom prst="rect">
            <a:avLst/>
          </a:prstGeom>
          <a:ln w="3175">
            <a:solidFill>
              <a:schemeClr val="bg1">
                <a:lumMod val="50000"/>
              </a:schemeClr>
            </a:solidFill>
          </a:ln>
          <a:effectLst>
            <a:outerShdw blurRad="50800" dist="38100" dir="8100000" algn="tr" rotWithShape="0">
              <a:prstClr val="black">
                <a:alpha val="40000"/>
              </a:prstClr>
            </a:outerShdw>
          </a:effectLst>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7273" y="2902388"/>
            <a:ext cx="2410527" cy="1807895"/>
          </a:xfrm>
          <a:prstGeom prst="rect">
            <a:avLst/>
          </a:prstGeom>
        </p:spPr>
      </p:pic>
    </p:spTree>
    <p:extLst>
      <p:ext uri="{BB962C8B-B14F-4D97-AF65-F5344CB8AC3E}">
        <p14:creationId xmlns:p14="http://schemas.microsoft.com/office/powerpoint/2010/main" val="4067834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21162</TotalTime>
  <Words>9084</Words>
  <Application>Microsoft Office PowerPoint</Application>
  <PresentationFormat>Custom</PresentationFormat>
  <Paragraphs>1292</Paragraphs>
  <Slides>42</Slides>
  <Notes>3</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42</vt:i4>
      </vt:variant>
    </vt:vector>
  </HeadingPairs>
  <TitlesOfParts>
    <vt:vector size="54" baseType="lpstr">
      <vt:lpstr>Arial</vt:lpstr>
      <vt:lpstr>Bookman Old Style</vt:lpstr>
      <vt:lpstr>Calibri</vt:lpstr>
      <vt:lpstr>Courier New</vt:lpstr>
      <vt:lpstr>GillSansMT</vt:lpstr>
      <vt:lpstr>Helvetica</vt:lpstr>
      <vt:lpstr>Lucida Handwriting</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Richmond</dc:creator>
  <cp:lastModifiedBy>Richmond, Susan</cp:lastModifiedBy>
  <cp:revision>557</cp:revision>
  <cp:lastPrinted>2015-10-28T16:02:13Z</cp:lastPrinted>
  <dcterms:created xsi:type="dcterms:W3CDTF">2013-06-13T16:49:22Z</dcterms:created>
  <dcterms:modified xsi:type="dcterms:W3CDTF">2015-11-13T23:31:00Z</dcterms:modified>
</cp:coreProperties>
</file>