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4"/>
  </p:notesMasterIdLst>
  <p:handoutMasterIdLst>
    <p:handoutMasterId r:id="rId45"/>
  </p:handoutMasterIdLst>
  <p:sldIdLst>
    <p:sldId id="450" r:id="rId2"/>
    <p:sldId id="451" r:id="rId3"/>
    <p:sldId id="488" r:id="rId4"/>
    <p:sldId id="452" r:id="rId5"/>
    <p:sldId id="453" r:id="rId6"/>
    <p:sldId id="454" r:id="rId7"/>
    <p:sldId id="455" r:id="rId8"/>
    <p:sldId id="456" r:id="rId9"/>
    <p:sldId id="449" r:id="rId10"/>
    <p:sldId id="458" r:id="rId11"/>
    <p:sldId id="459" r:id="rId12"/>
    <p:sldId id="460" r:id="rId13"/>
    <p:sldId id="461" r:id="rId14"/>
    <p:sldId id="462" r:id="rId15"/>
    <p:sldId id="463" r:id="rId16"/>
    <p:sldId id="464" r:id="rId17"/>
    <p:sldId id="439" r:id="rId18"/>
    <p:sldId id="466" r:id="rId19"/>
    <p:sldId id="467" r:id="rId20"/>
    <p:sldId id="468" r:id="rId21"/>
    <p:sldId id="469" r:id="rId22"/>
    <p:sldId id="486" r:id="rId23"/>
    <p:sldId id="470" r:id="rId24"/>
    <p:sldId id="471" r:id="rId25"/>
    <p:sldId id="472" r:id="rId26"/>
    <p:sldId id="489" r:id="rId27"/>
    <p:sldId id="490" r:id="rId28"/>
    <p:sldId id="491" r:id="rId29"/>
    <p:sldId id="492" r:id="rId30"/>
    <p:sldId id="493" r:id="rId31"/>
    <p:sldId id="473" r:id="rId32"/>
    <p:sldId id="474" r:id="rId33"/>
    <p:sldId id="475" r:id="rId34"/>
    <p:sldId id="487" r:id="rId35"/>
    <p:sldId id="477" r:id="rId36"/>
    <p:sldId id="478" r:id="rId37"/>
    <p:sldId id="479" r:id="rId38"/>
    <p:sldId id="480" r:id="rId39"/>
    <p:sldId id="481" r:id="rId40"/>
    <p:sldId id="423" r:id="rId41"/>
    <p:sldId id="483" r:id="rId42"/>
    <p:sldId id="484" r:id="rId43"/>
  </p:sldIdLst>
  <p:sldSz cx="7772400" cy="10058400"/>
  <p:notesSz cx="7010400" cy="9296400"/>
  <p:defaultText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p15:clr>
            <a:srgbClr val="A4A3A4"/>
          </p15:clr>
        </p15:guide>
        <p15:guide id="2" pos="2304">
          <p15:clr>
            <a:srgbClr val="A4A3A4"/>
          </p15:clr>
        </p15:guide>
        <p15:guide id="3" orient="horz" pos="3168">
          <p15:clr>
            <a:srgbClr val="A4A3A4"/>
          </p15:clr>
        </p15:guide>
        <p15:guide id="4"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9" autoAdjust="0"/>
    <p:restoredTop sz="99037" autoAdjust="0"/>
  </p:normalViewPr>
  <p:slideViewPr>
    <p:cSldViewPr>
      <p:cViewPr varScale="1">
        <p:scale>
          <a:sx n="72" d="100"/>
          <a:sy n="72" d="100"/>
        </p:scale>
        <p:origin x="1134" y="60"/>
      </p:cViewPr>
      <p:guideLst>
        <p:guide orient="horz" pos="3024"/>
        <p:guide pos="2304"/>
        <p:guide orient="horz" pos="3168"/>
        <p:guide pos="244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03BBA2A-8788-4E3E-B85C-043146DE5216}" type="datetimeFigureOut">
              <a:rPr lang="en-US" smtClean="0"/>
              <a:t>10/29/2015</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68E767E-EA66-4DAF-8CE1-1B8D3464DA28}" type="slidenum">
              <a:rPr lang="en-US" smtClean="0"/>
              <a:t>‹#›</a:t>
            </a:fld>
            <a:endParaRPr lang="en-US" dirty="0"/>
          </a:p>
        </p:txBody>
      </p:sp>
    </p:spTree>
    <p:extLst>
      <p:ext uri="{BB962C8B-B14F-4D97-AF65-F5344CB8AC3E}">
        <p14:creationId xmlns:p14="http://schemas.microsoft.com/office/powerpoint/2010/main" val="30431664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5812E32-FA1A-4F4E-BBE4-59F7E9A50687}" type="datetimeFigureOut">
              <a:rPr lang="en-US" smtClean="0"/>
              <a:pPr/>
              <a:t>10/29/2015</a:t>
            </a:fld>
            <a:endParaRPr lang="en-US" dirty="0"/>
          </a:p>
        </p:txBody>
      </p:sp>
      <p:sp>
        <p:nvSpPr>
          <p:cNvPr id="4" name="Slide Image Placeholder 3"/>
          <p:cNvSpPr>
            <a:spLocks noGrp="1" noRot="1" noChangeAspect="1"/>
          </p:cNvSpPr>
          <p:nvPr>
            <p:ph type="sldImg" idx="2"/>
          </p:nvPr>
        </p:nvSpPr>
        <p:spPr>
          <a:xfrm>
            <a:off x="2159000" y="696913"/>
            <a:ext cx="26924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3EF0EC3-FE0B-4500-8F04-EC8B20A7C129}" type="slidenum">
              <a:rPr lang="en-US" smtClean="0"/>
              <a:pPr/>
              <a:t>‹#›</a:t>
            </a:fld>
            <a:endParaRPr lang="en-US" dirty="0"/>
          </a:p>
        </p:txBody>
      </p:sp>
    </p:spTree>
    <p:extLst>
      <p:ext uri="{BB962C8B-B14F-4D97-AF65-F5344CB8AC3E}">
        <p14:creationId xmlns:p14="http://schemas.microsoft.com/office/powerpoint/2010/main" val="4131208749"/>
      </p:ext>
    </p:extLst>
  </p:cSld>
  <p:clrMap bg1="lt1" tx1="dk1" bg2="lt2" tx2="dk2" accent1="accent1" accent2="accent2" accent3="accent3" accent4="accent4" accent5="accent5" accent6="accent6" hlink="hlink" folHlink="folHlink"/>
  <p:notesStyle>
    <a:lvl1pPr marL="0" algn="l" defTabSz="1018809" rtl="0" eaLnBrk="1" latinLnBrk="0" hangingPunct="1">
      <a:defRPr sz="1400" kern="1200">
        <a:solidFill>
          <a:schemeClr val="tx1"/>
        </a:solidFill>
        <a:latin typeface="+mn-lt"/>
        <a:ea typeface="+mn-ea"/>
        <a:cs typeface="+mn-cs"/>
      </a:defRPr>
    </a:lvl1pPr>
    <a:lvl2pPr marL="509405" algn="l" defTabSz="1018809" rtl="0" eaLnBrk="1" latinLnBrk="0" hangingPunct="1">
      <a:defRPr sz="1400" kern="1200">
        <a:solidFill>
          <a:schemeClr val="tx1"/>
        </a:solidFill>
        <a:latin typeface="+mn-lt"/>
        <a:ea typeface="+mn-ea"/>
        <a:cs typeface="+mn-cs"/>
      </a:defRPr>
    </a:lvl2pPr>
    <a:lvl3pPr marL="1018809" algn="l" defTabSz="1018809" rtl="0" eaLnBrk="1" latinLnBrk="0" hangingPunct="1">
      <a:defRPr sz="1400" kern="1200">
        <a:solidFill>
          <a:schemeClr val="tx1"/>
        </a:solidFill>
        <a:latin typeface="+mn-lt"/>
        <a:ea typeface="+mn-ea"/>
        <a:cs typeface="+mn-cs"/>
      </a:defRPr>
    </a:lvl3pPr>
    <a:lvl4pPr marL="1528214" algn="l" defTabSz="1018809" rtl="0" eaLnBrk="1" latinLnBrk="0" hangingPunct="1">
      <a:defRPr sz="1400" kern="1200">
        <a:solidFill>
          <a:schemeClr val="tx1"/>
        </a:solidFill>
        <a:latin typeface="+mn-lt"/>
        <a:ea typeface="+mn-ea"/>
        <a:cs typeface="+mn-cs"/>
      </a:defRPr>
    </a:lvl4pPr>
    <a:lvl5pPr marL="2037618" algn="l" defTabSz="1018809" rtl="0" eaLnBrk="1" latinLnBrk="0" hangingPunct="1">
      <a:defRPr sz="1400" kern="1200">
        <a:solidFill>
          <a:schemeClr val="tx1"/>
        </a:solidFill>
        <a:latin typeface="+mn-lt"/>
        <a:ea typeface="+mn-ea"/>
        <a:cs typeface="+mn-cs"/>
      </a:defRPr>
    </a:lvl5pPr>
    <a:lvl6pPr marL="2547024" algn="l" defTabSz="1018809" rtl="0" eaLnBrk="1" latinLnBrk="0" hangingPunct="1">
      <a:defRPr sz="1400" kern="1200">
        <a:solidFill>
          <a:schemeClr val="tx1"/>
        </a:solidFill>
        <a:latin typeface="+mn-lt"/>
        <a:ea typeface="+mn-ea"/>
        <a:cs typeface="+mn-cs"/>
      </a:defRPr>
    </a:lvl6pPr>
    <a:lvl7pPr marL="3056428" algn="l" defTabSz="1018809" rtl="0" eaLnBrk="1" latinLnBrk="0" hangingPunct="1">
      <a:defRPr sz="1400" kern="1200">
        <a:solidFill>
          <a:schemeClr val="tx1"/>
        </a:solidFill>
        <a:latin typeface="+mn-lt"/>
        <a:ea typeface="+mn-ea"/>
        <a:cs typeface="+mn-cs"/>
      </a:defRPr>
    </a:lvl7pPr>
    <a:lvl8pPr marL="3565833" algn="l" defTabSz="1018809" rtl="0" eaLnBrk="1" latinLnBrk="0" hangingPunct="1">
      <a:defRPr sz="1400" kern="1200">
        <a:solidFill>
          <a:schemeClr val="tx1"/>
        </a:solidFill>
        <a:latin typeface="+mn-lt"/>
        <a:ea typeface="+mn-ea"/>
        <a:cs typeface="+mn-cs"/>
      </a:defRPr>
    </a:lvl8pPr>
    <a:lvl9pPr marL="4075237" algn="l" defTabSz="1018809"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EF0EC3-FE0B-4500-8F04-EC8B20A7C129}" type="slidenum">
              <a:rPr lang="en-US" smtClean="0"/>
              <a:pPr/>
              <a:t>2</a:t>
            </a:fld>
            <a:endParaRPr lang="en-US" dirty="0"/>
          </a:p>
        </p:txBody>
      </p:sp>
    </p:spTree>
    <p:extLst>
      <p:ext uri="{BB962C8B-B14F-4D97-AF65-F5344CB8AC3E}">
        <p14:creationId xmlns:p14="http://schemas.microsoft.com/office/powerpoint/2010/main" val="213553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9000" y="696913"/>
            <a:ext cx="26924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F0EC3-FE0B-4500-8F04-EC8B20A7C129}" type="slidenum">
              <a:rPr lang="en-US" smtClean="0"/>
              <a:pPr/>
              <a:t>5</a:t>
            </a:fld>
            <a:endParaRPr lang="en-US" dirty="0"/>
          </a:p>
        </p:txBody>
      </p:sp>
    </p:spTree>
    <p:extLst>
      <p:ext uri="{BB962C8B-B14F-4D97-AF65-F5344CB8AC3E}">
        <p14:creationId xmlns:p14="http://schemas.microsoft.com/office/powerpoint/2010/main" val="1015611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EF0EC3-FE0B-4500-8F04-EC8B20A7C129}" type="slidenum">
              <a:rPr lang="en-US" smtClean="0"/>
              <a:pPr/>
              <a:t>14</a:t>
            </a:fld>
            <a:endParaRPr lang="en-US" dirty="0"/>
          </a:p>
        </p:txBody>
      </p:sp>
    </p:spTree>
    <p:extLst>
      <p:ext uri="{BB962C8B-B14F-4D97-AF65-F5344CB8AC3E}">
        <p14:creationId xmlns:p14="http://schemas.microsoft.com/office/powerpoint/2010/main" val="1399086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150" name="Shape 150"/>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504327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05" indent="0" algn="ctr">
              <a:buNone/>
              <a:defRPr>
                <a:solidFill>
                  <a:schemeClr val="tx1">
                    <a:tint val="75000"/>
                  </a:schemeClr>
                </a:solidFill>
              </a:defRPr>
            </a:lvl2pPr>
            <a:lvl3pPr marL="1018809" indent="0" algn="ctr">
              <a:buNone/>
              <a:defRPr>
                <a:solidFill>
                  <a:schemeClr val="tx1">
                    <a:tint val="75000"/>
                  </a:schemeClr>
                </a:solidFill>
              </a:defRPr>
            </a:lvl3pPr>
            <a:lvl4pPr marL="1528214" indent="0" algn="ctr">
              <a:buNone/>
              <a:defRPr>
                <a:solidFill>
                  <a:schemeClr val="tx1">
                    <a:tint val="75000"/>
                  </a:schemeClr>
                </a:solidFill>
              </a:defRPr>
            </a:lvl4pPr>
            <a:lvl5pPr marL="2037618" indent="0" algn="ctr">
              <a:buNone/>
              <a:defRPr>
                <a:solidFill>
                  <a:schemeClr val="tx1">
                    <a:tint val="75000"/>
                  </a:schemeClr>
                </a:solidFill>
              </a:defRPr>
            </a:lvl5pPr>
            <a:lvl6pPr marL="2547024" indent="0" algn="ctr">
              <a:buNone/>
              <a:defRPr>
                <a:solidFill>
                  <a:schemeClr val="tx1">
                    <a:tint val="75000"/>
                  </a:schemeClr>
                </a:solidFill>
              </a:defRPr>
            </a:lvl6pPr>
            <a:lvl7pPr marL="3056428" indent="0" algn="ctr">
              <a:buNone/>
              <a:defRPr>
                <a:solidFill>
                  <a:schemeClr val="tx1">
                    <a:tint val="75000"/>
                  </a:schemeClr>
                </a:solidFill>
              </a:defRPr>
            </a:lvl7pPr>
            <a:lvl8pPr marL="3565833" indent="0" algn="ctr">
              <a:buNone/>
              <a:defRPr>
                <a:solidFill>
                  <a:schemeClr val="tx1">
                    <a:tint val="75000"/>
                  </a:schemeClr>
                </a:solidFill>
              </a:defRPr>
            </a:lvl8pPr>
            <a:lvl9pPr marL="407523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23ABC3-F9D5-41E6-920C-361B5D1D5261}" type="datetime1">
              <a:rPr lang="en-US" smtClean="0"/>
              <a:pPr/>
              <a:t>10/29/2015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539423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C7A764-92AC-498C-A948-6B40651C68CD}" type="datetime1">
              <a:rPr lang="en-US" smtClean="0"/>
              <a:pPr/>
              <a:t>10/29/2015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832023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242" y="537847"/>
            <a:ext cx="1311594" cy="114414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1465" y="537847"/>
            <a:ext cx="3805239" cy="114414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569223-152C-48B7-829B-A8B733C6AC0A}" type="datetime1">
              <a:rPr lang="en-US" smtClean="0"/>
              <a:pPr/>
              <a:t>10/29/2015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721848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704300" y="9297436"/>
            <a:ext cx="1781175" cy="535517"/>
          </a:xfrm>
        </p:spPr>
        <p:txBody>
          <a:bodyPr/>
          <a:lstStyle/>
          <a:p>
            <a:endParaRPr lang="en-US" dirty="0"/>
          </a:p>
        </p:txBody>
      </p:sp>
      <p:sp>
        <p:nvSpPr>
          <p:cNvPr id="6" name="Slide Number Placeholder 5"/>
          <p:cNvSpPr>
            <a:spLocks noGrp="1"/>
          </p:cNvSpPr>
          <p:nvPr>
            <p:ph type="sldNum" sz="quarter" idx="12"/>
          </p:nvPr>
        </p:nvSpPr>
        <p:spPr>
          <a:xfrm>
            <a:off x="6557963" y="9522884"/>
            <a:ext cx="842010" cy="535517"/>
          </a:xfrm>
        </p:spPr>
        <p:txBody>
          <a:bodyPr/>
          <a:lstStyle>
            <a:lvl1pPr algn="r">
              <a:defRPr/>
            </a:lvl1pPr>
          </a:lstStyle>
          <a:p>
            <a:fld id="{F177B04D-AEB5-43ED-B9BA-B3D1EC9C9067}" type="slidenum">
              <a:rPr lang="en-US" smtClean="0"/>
              <a:pPr/>
              <a:t>‹#›</a:t>
            </a:fld>
            <a:endParaRPr lang="en-US" dirty="0"/>
          </a:p>
        </p:txBody>
      </p:sp>
      <p:sp>
        <p:nvSpPr>
          <p:cNvPr id="7" name="Rectangle 6"/>
          <p:cNvSpPr/>
          <p:nvPr userDrawn="1"/>
        </p:nvSpPr>
        <p:spPr>
          <a:xfrm>
            <a:off x="3481388" y="9659257"/>
            <a:ext cx="3886200" cy="241824"/>
          </a:xfrm>
          <a:prstGeom prst="rect">
            <a:avLst/>
          </a:prstGeom>
        </p:spPr>
        <p:txBody>
          <a:bodyPr lIns="96378" tIns="48189" rIns="96378" bIns="48189">
            <a:spAutoFit/>
          </a:bodyPr>
          <a:lstStyle/>
          <a:p>
            <a:r>
              <a:rPr lang="en-US" sz="900" kern="1200" dirty="0" smtClean="0">
                <a:solidFill>
                  <a:schemeClr val="tx1"/>
                </a:solidFill>
                <a:latin typeface="+mn-lt"/>
                <a:ea typeface="+mn-ea"/>
                <a:cs typeface="+mn-cs"/>
              </a:rPr>
              <a:t>Rev. Control:  07/01/2015</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HSD – OSP and Susan Richmond</a:t>
            </a:r>
            <a:endParaRPr lang="en-US" sz="900" dirty="0"/>
          </a:p>
        </p:txBody>
      </p:sp>
    </p:spTree>
    <p:extLst>
      <p:ext uri="{BB962C8B-B14F-4D97-AF65-F5344CB8AC3E}">
        <p14:creationId xmlns:p14="http://schemas.microsoft.com/office/powerpoint/2010/main" val="2201198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7" y="6463454"/>
            <a:ext cx="6606540" cy="1997710"/>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613967" y="4263182"/>
            <a:ext cx="6606540" cy="2200273"/>
          </a:xfrm>
        </p:spPr>
        <p:txBody>
          <a:bodyPr anchor="b"/>
          <a:lstStyle>
            <a:lvl1pPr marL="0" indent="0">
              <a:buNone/>
              <a:defRPr sz="2200">
                <a:solidFill>
                  <a:schemeClr val="tx1">
                    <a:tint val="75000"/>
                  </a:schemeClr>
                </a:solidFill>
              </a:defRPr>
            </a:lvl1pPr>
            <a:lvl2pPr marL="509405" indent="0">
              <a:buNone/>
              <a:defRPr sz="2000">
                <a:solidFill>
                  <a:schemeClr val="tx1">
                    <a:tint val="75000"/>
                  </a:schemeClr>
                </a:solidFill>
              </a:defRPr>
            </a:lvl2pPr>
            <a:lvl3pPr marL="1018809" indent="0">
              <a:buNone/>
              <a:defRPr sz="1800">
                <a:solidFill>
                  <a:schemeClr val="tx1">
                    <a:tint val="75000"/>
                  </a:schemeClr>
                </a:solidFill>
              </a:defRPr>
            </a:lvl3pPr>
            <a:lvl4pPr marL="1528214" indent="0">
              <a:buNone/>
              <a:defRPr sz="1600">
                <a:solidFill>
                  <a:schemeClr val="tx1">
                    <a:tint val="75000"/>
                  </a:schemeClr>
                </a:solidFill>
              </a:defRPr>
            </a:lvl4pPr>
            <a:lvl5pPr marL="2037618" indent="0">
              <a:buNone/>
              <a:defRPr sz="1600">
                <a:solidFill>
                  <a:schemeClr val="tx1">
                    <a:tint val="75000"/>
                  </a:schemeClr>
                </a:solidFill>
              </a:defRPr>
            </a:lvl5pPr>
            <a:lvl6pPr marL="2547024" indent="0">
              <a:buNone/>
              <a:defRPr sz="1600">
                <a:solidFill>
                  <a:schemeClr val="tx1">
                    <a:tint val="75000"/>
                  </a:schemeClr>
                </a:solidFill>
              </a:defRPr>
            </a:lvl6pPr>
            <a:lvl7pPr marL="3056428" indent="0">
              <a:buNone/>
              <a:defRPr sz="1600">
                <a:solidFill>
                  <a:schemeClr val="tx1">
                    <a:tint val="75000"/>
                  </a:schemeClr>
                </a:solidFill>
              </a:defRPr>
            </a:lvl7pPr>
            <a:lvl8pPr marL="3565833" indent="0">
              <a:buNone/>
              <a:defRPr sz="1600">
                <a:solidFill>
                  <a:schemeClr val="tx1">
                    <a:tint val="75000"/>
                  </a:schemeClr>
                </a:solidFill>
              </a:defRPr>
            </a:lvl8pPr>
            <a:lvl9pPr marL="4075237"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BEE7BD-3C42-46C4-A835-3E3BDF1AE10E}" type="datetime1">
              <a:rPr lang="en-US" smtClean="0"/>
              <a:pPr/>
              <a:t>10/29/2015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830044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1466"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79421"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1C9F3C-5175-4E3A-98BB-AD089760102E}" type="datetime1">
              <a:rPr lang="en-US" smtClean="0"/>
              <a:pPr/>
              <a:t>10/29/2015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3798838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1" y="2251499"/>
            <a:ext cx="343415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1" y="3189817"/>
            <a:ext cx="343415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C7CBA6-CA2A-4158-A07A-774E5EDEE07A}" type="datetime1">
              <a:rPr lang="en-US" smtClean="0"/>
              <a:pPr/>
              <a:t>10/29/2015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907518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2DE2B7-079F-4A3E-85C4-519141386CD3}" type="datetime1">
              <a:rPr lang="en-US" smtClean="0"/>
              <a:pPr/>
              <a:t>10/29/2015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3001148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8DBED1-8F41-4E2A-84FA-EC900252CBF6}" type="datetime1">
              <a:rPr lang="en-US" smtClean="0"/>
              <a:pPr/>
              <a:t>10/29/2015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389703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7"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5"/>
            <a:ext cx="4344989" cy="8584567"/>
          </a:xfrm>
        </p:spPr>
        <p:txBody>
          <a:bodyPr/>
          <a:lstStyle>
            <a:lvl1pPr>
              <a:defRPr sz="3600"/>
            </a:lvl1pPr>
            <a:lvl2pPr>
              <a:defRPr sz="32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5"/>
            <a:ext cx="2557067" cy="6880227"/>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33E275-2333-457D-B231-ACDEC9BE2BD1}" type="datetime1">
              <a:rPr lang="en-US" smtClean="0"/>
              <a:pPr/>
              <a:t>10/29/2015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84392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4" y="7040880"/>
            <a:ext cx="4663440" cy="831217"/>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4" y="898737"/>
            <a:ext cx="4663440" cy="6035040"/>
          </a:xfrm>
        </p:spPr>
        <p:txBody>
          <a:bodyPr/>
          <a:lstStyle>
            <a:lvl1pPr marL="0" indent="0">
              <a:buNone/>
              <a:defRPr sz="3600"/>
            </a:lvl1pPr>
            <a:lvl2pPr marL="509405" indent="0">
              <a:buNone/>
              <a:defRPr sz="3200"/>
            </a:lvl2pPr>
            <a:lvl3pPr marL="1018809" indent="0">
              <a:buNone/>
              <a:defRPr sz="2600"/>
            </a:lvl3pPr>
            <a:lvl4pPr marL="1528214" indent="0">
              <a:buNone/>
              <a:defRPr sz="2200"/>
            </a:lvl4pPr>
            <a:lvl5pPr marL="2037618" indent="0">
              <a:buNone/>
              <a:defRPr sz="2200"/>
            </a:lvl5pPr>
            <a:lvl6pPr marL="2547024" indent="0">
              <a:buNone/>
              <a:defRPr sz="2200"/>
            </a:lvl6pPr>
            <a:lvl7pPr marL="3056428" indent="0">
              <a:buNone/>
              <a:defRPr sz="2200"/>
            </a:lvl7pPr>
            <a:lvl8pPr marL="3565833" indent="0">
              <a:buNone/>
              <a:defRPr sz="2200"/>
            </a:lvl8pPr>
            <a:lvl9pPr marL="4075237" indent="0">
              <a:buNone/>
              <a:defRPr sz="2200"/>
            </a:lvl9pPr>
          </a:lstStyle>
          <a:p>
            <a:endParaRPr lang="en-US" dirty="0"/>
          </a:p>
        </p:txBody>
      </p:sp>
      <p:sp>
        <p:nvSpPr>
          <p:cNvPr id="4" name="Text Placeholder 3"/>
          <p:cNvSpPr>
            <a:spLocks noGrp="1"/>
          </p:cNvSpPr>
          <p:nvPr>
            <p:ph type="body" sz="half" idx="2"/>
          </p:nvPr>
        </p:nvSpPr>
        <p:spPr>
          <a:xfrm>
            <a:off x="1523444" y="7872097"/>
            <a:ext cx="4663440" cy="1180463"/>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E07EFA-7667-4272-80CC-C78D5DB339E5}" type="datetime1">
              <a:rPr lang="en-US" smtClean="0"/>
              <a:pPr/>
              <a:t>10/29/2015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4120520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1" tIns="50941" rIns="101881"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1" tIns="50941" rIns="101881"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7"/>
          </a:xfrm>
          <a:prstGeom prst="rect">
            <a:avLst/>
          </a:prstGeom>
        </p:spPr>
        <p:txBody>
          <a:bodyPr vert="horz" lIns="101881" tIns="50941" rIns="101881" bIns="50941" rtlCol="0" anchor="ctr"/>
          <a:lstStyle>
            <a:lvl1pPr algn="l">
              <a:defRPr sz="1400">
                <a:solidFill>
                  <a:schemeClr val="tx1">
                    <a:tint val="75000"/>
                  </a:schemeClr>
                </a:solidFill>
              </a:defRPr>
            </a:lvl1pPr>
          </a:lstStyle>
          <a:p>
            <a:fld id="{3783A756-94F7-43CF-A3C1-1FB444D8776B}" type="datetime1">
              <a:rPr lang="en-US" smtClean="0"/>
              <a:pPr/>
              <a:t>10/29/2015</a:t>
            </a:fld>
            <a:endParaRPr lang="en-US" dirty="0"/>
          </a:p>
        </p:txBody>
      </p:sp>
      <p:sp>
        <p:nvSpPr>
          <p:cNvPr id="5" name="Footer Placeholder 4"/>
          <p:cNvSpPr>
            <a:spLocks noGrp="1"/>
          </p:cNvSpPr>
          <p:nvPr>
            <p:ph type="ftr" sz="quarter" idx="3"/>
          </p:nvPr>
        </p:nvSpPr>
        <p:spPr>
          <a:xfrm>
            <a:off x="2655570" y="9322648"/>
            <a:ext cx="2461260" cy="535517"/>
          </a:xfrm>
          <a:prstGeom prst="rect">
            <a:avLst/>
          </a:prstGeom>
        </p:spPr>
        <p:txBody>
          <a:bodyPr vert="horz" lIns="101881" tIns="50941" rIns="101881" bIns="50941" rtlCol="0" anchor="ctr"/>
          <a:lstStyle>
            <a:lvl1pPr algn="ctr">
              <a:defRPr sz="1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570220" y="9322648"/>
            <a:ext cx="1813560" cy="535517"/>
          </a:xfrm>
          <a:prstGeom prst="rect">
            <a:avLst/>
          </a:prstGeom>
        </p:spPr>
        <p:txBody>
          <a:bodyPr vert="horz" lIns="101881" tIns="50941" rIns="101881" bIns="50941" rtlCol="0" anchor="ctr"/>
          <a:lstStyle>
            <a:lvl1pPr algn="r">
              <a:defRPr sz="1400">
                <a:solidFill>
                  <a:schemeClr val="tx1">
                    <a:tint val="75000"/>
                  </a:schemeClr>
                </a:solidFill>
              </a:defRPr>
            </a:lvl1p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373304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1018809" rtl="0" eaLnBrk="1" latinLnBrk="0" hangingPunct="1">
        <a:spcBef>
          <a:spcPct val="0"/>
        </a:spcBef>
        <a:buNone/>
        <a:defRPr sz="5000" kern="1200">
          <a:solidFill>
            <a:schemeClr val="tx1"/>
          </a:solidFill>
          <a:latin typeface="+mj-lt"/>
          <a:ea typeface="+mj-ea"/>
          <a:cs typeface="+mj-cs"/>
        </a:defRPr>
      </a:lvl1pPr>
    </p:titleStyle>
    <p:bodyStyle>
      <a:lvl1pPr marL="382054" indent="-382054" algn="l" defTabSz="1018809"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82" indent="-318378" algn="l" defTabSz="1018809"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273511" indent="-254702" algn="l" defTabSz="1018809"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8291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21"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2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3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35"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94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4.jpeg"/><Relationship Id="rId7" Type="http://schemas.openxmlformats.org/officeDocument/2006/relationships/image" Target="../media/image17.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1.png"/><Relationship Id="rId5" Type="http://schemas.openxmlformats.org/officeDocument/2006/relationships/image" Target="../media/image15.jpeg"/><Relationship Id="rId10" Type="http://schemas.openxmlformats.org/officeDocument/2006/relationships/image" Target="../media/image20.png"/><Relationship Id="rId4" Type="http://schemas.microsoft.com/office/2007/relationships/hdphoto" Target="../media/hdphoto2.wdp"/><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wmf"/></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hyperlink" Target="http://www.istockphoto.com/stock-photo-17984478-child-drawing-a-tree-with-color-crayone.php" TargetMode="External"/><Relationship Id="rId7" Type="http://schemas.openxmlformats.org/officeDocument/2006/relationships/image" Target="../media/image40.jpe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39.emf"/><Relationship Id="rId11" Type="http://schemas.openxmlformats.org/officeDocument/2006/relationships/image" Target="../media/image44.emf"/><Relationship Id="rId5" Type="http://schemas.openxmlformats.org/officeDocument/2006/relationships/image" Target="../media/image38.jpeg"/><Relationship Id="rId10" Type="http://schemas.openxmlformats.org/officeDocument/2006/relationships/image" Target="../media/image43.png"/><Relationship Id="rId4" Type="http://schemas.openxmlformats.org/officeDocument/2006/relationships/image" Target="../media/image37.jpeg"/><Relationship Id="rId9" Type="http://schemas.openxmlformats.org/officeDocument/2006/relationships/image" Target="../media/image4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oaksportal.org/resources/"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bCS-H1uYfT8" TargetMode="External"/><Relationship Id="rId2" Type="http://schemas.openxmlformats.org/officeDocument/2006/relationships/hyperlink" Target="https://www.youtube.com/watch?v=1G656BZsWoE"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hyperlink" Target="https://www.youtube.com/watch?v=zNdTnAywCBI"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resource.homestead.com/Grade-2.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2"/>
          </p:nvPr>
        </p:nvSpPr>
        <p:spPr>
          <a:xfrm>
            <a:off x="7310914" y="7102970"/>
            <a:ext cx="2380298" cy="408013"/>
          </a:xfrm>
        </p:spPr>
        <p:txBody>
          <a:bodyPr/>
          <a:lstStyle/>
          <a:p>
            <a:fld id="{D192E466-86B2-498F-86F8-110F8D9584F2}" type="slidenum">
              <a:rPr lang="en-US" smtClean="0"/>
              <a:pPr/>
              <a:t>1</a:t>
            </a:fld>
            <a:endParaRPr lang="en-US" dirty="0"/>
          </a:p>
        </p:txBody>
      </p:sp>
      <p:sp>
        <p:nvSpPr>
          <p:cNvPr id="22" name="Right Triangle 21"/>
          <p:cNvSpPr/>
          <p:nvPr/>
        </p:nvSpPr>
        <p:spPr>
          <a:xfrm rot="5400000" flipH="1">
            <a:off x="660173" y="7641998"/>
            <a:ext cx="1756229" cy="3076575"/>
          </a:xfrm>
          <a:prstGeom prst="rtTriangle">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3" name="Right Triangle 22"/>
          <p:cNvSpPr/>
          <p:nvPr/>
        </p:nvSpPr>
        <p:spPr>
          <a:xfrm rot="16200000" flipH="1">
            <a:off x="5476308" y="-699521"/>
            <a:ext cx="1596571" cy="2995613"/>
          </a:xfrm>
          <a:prstGeom prst="rtTriangle">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 name="Rectangle 1"/>
          <p:cNvSpPr/>
          <p:nvPr/>
        </p:nvSpPr>
        <p:spPr>
          <a:xfrm>
            <a:off x="1327635" y="6526428"/>
            <a:ext cx="3434102" cy="2698031"/>
          </a:xfrm>
          <a:prstGeom prst="rect">
            <a:avLst/>
          </a:prstGeom>
          <a:noFill/>
        </p:spPr>
        <p:txBody>
          <a:bodyPr wrap="square" lIns="96378" tIns="48189" rIns="96378" bIns="48189">
            <a:spAutoFit/>
          </a:bodyPr>
          <a:lstStyle/>
          <a:p>
            <a:r>
              <a:rPr lang="en-US" sz="1300" b="1" u="sng" dirty="0" smtClean="0"/>
              <a:t>Reading</a:t>
            </a:r>
          </a:p>
          <a:p>
            <a:r>
              <a:rPr lang="en-US" sz="1300" b="1" dirty="0" smtClean="0"/>
              <a:t>12 Selected-Response </a:t>
            </a:r>
            <a:r>
              <a:rPr lang="en-US" sz="1300" b="1" dirty="0"/>
              <a:t>Items </a:t>
            </a:r>
          </a:p>
          <a:p>
            <a:r>
              <a:rPr lang="en-US" sz="1300" b="1" u="sng" dirty="0" smtClean="0"/>
              <a:t>Research</a:t>
            </a:r>
            <a:endParaRPr lang="en-US" sz="1300" b="1" u="sng" dirty="0"/>
          </a:p>
          <a:p>
            <a:r>
              <a:rPr lang="en-US" sz="1300" b="1" dirty="0" smtClean="0"/>
              <a:t>2 </a:t>
            </a:r>
            <a:r>
              <a:rPr lang="en-US" sz="1300" b="1" dirty="0"/>
              <a:t>Constructed-Response Items </a:t>
            </a:r>
            <a:r>
              <a:rPr lang="en-US" sz="1300" b="1" dirty="0" smtClean="0"/>
              <a:t>(</a:t>
            </a:r>
            <a:r>
              <a:rPr lang="en-US" sz="1300" b="1" i="1" dirty="0" smtClean="0"/>
              <a:t>2 </a:t>
            </a:r>
            <a:r>
              <a:rPr lang="en-US" sz="1300" b="1" i="1" dirty="0"/>
              <a:t>point </a:t>
            </a:r>
            <a:r>
              <a:rPr lang="en-US" sz="1300" b="1" i="1" dirty="0" smtClean="0"/>
              <a:t>items</a:t>
            </a:r>
            <a:r>
              <a:rPr lang="en-US" sz="1300" b="1" dirty="0" smtClean="0"/>
              <a:t>)</a:t>
            </a:r>
            <a:endParaRPr lang="en-US" sz="1300" b="1" dirty="0"/>
          </a:p>
          <a:p>
            <a:r>
              <a:rPr lang="en-US" sz="1300" b="1" u="sng" dirty="0" smtClean="0"/>
              <a:t>Writing</a:t>
            </a:r>
            <a:endParaRPr lang="en-US" sz="1300" b="1" u="sng" dirty="0"/>
          </a:p>
          <a:p>
            <a:r>
              <a:rPr lang="en-US" sz="1300" b="1" dirty="0" smtClean="0"/>
              <a:t>O Brief Write</a:t>
            </a:r>
          </a:p>
          <a:p>
            <a:r>
              <a:rPr lang="en-US" sz="1300" b="1" dirty="0" smtClean="0"/>
              <a:t>0 Write to Revise</a:t>
            </a:r>
          </a:p>
          <a:p>
            <a:r>
              <a:rPr lang="en-US" sz="1300" b="1" dirty="0"/>
              <a:t>1 Full Informational Composition (as part of an optional performance task</a:t>
            </a:r>
            <a:r>
              <a:rPr lang="en-US" sz="1300" b="1" dirty="0" smtClean="0"/>
              <a:t>).</a:t>
            </a:r>
            <a:endParaRPr lang="en-US" sz="1300" b="1" dirty="0"/>
          </a:p>
          <a:p>
            <a:r>
              <a:rPr lang="en-US" sz="1300" b="1" u="sng" dirty="0" smtClean="0"/>
              <a:t>Writing w/Integrated Language as Part of the Performance Task</a:t>
            </a:r>
          </a:p>
          <a:p>
            <a:r>
              <a:rPr lang="en-US" sz="1300" b="1" dirty="0" smtClean="0"/>
              <a:t>Language/Vocabulary</a:t>
            </a:r>
          </a:p>
          <a:p>
            <a:r>
              <a:rPr lang="en-US" sz="1300" b="1" dirty="0" smtClean="0"/>
              <a:t>Edit/Clarify</a:t>
            </a:r>
            <a:endParaRPr lang="en-US" sz="1300" b="1" dirty="0"/>
          </a:p>
        </p:txBody>
      </p:sp>
      <p:grpSp>
        <p:nvGrpSpPr>
          <p:cNvPr id="3" name="Group 2"/>
          <p:cNvGrpSpPr/>
          <p:nvPr/>
        </p:nvGrpSpPr>
        <p:grpSpPr>
          <a:xfrm>
            <a:off x="583472" y="1052863"/>
            <a:ext cx="6061497" cy="5460865"/>
            <a:chOff x="549150" y="1005006"/>
            <a:chExt cx="5704938" cy="5212644"/>
          </a:xfrm>
        </p:grpSpPr>
        <p:grpSp>
          <p:nvGrpSpPr>
            <p:cNvPr id="16" name="Group 15"/>
            <p:cNvGrpSpPr/>
            <p:nvPr/>
          </p:nvGrpSpPr>
          <p:grpSpPr>
            <a:xfrm>
              <a:off x="762000" y="1005006"/>
              <a:ext cx="5492088" cy="5212644"/>
              <a:chOff x="762000" y="-362328"/>
              <a:chExt cx="5492088" cy="5212644"/>
            </a:xfrm>
          </p:grpSpPr>
          <p:sp>
            <p:nvSpPr>
              <p:cNvPr id="17" name="TextBox 16"/>
              <p:cNvSpPr txBox="1"/>
              <p:nvPr/>
            </p:nvSpPr>
            <p:spPr>
              <a:xfrm>
                <a:off x="767688" y="3317592"/>
                <a:ext cx="5486400" cy="1532724"/>
              </a:xfrm>
              <a:prstGeom prst="rect">
                <a:avLst/>
              </a:prstGeom>
              <a:noFill/>
              <a:ln>
                <a:noFill/>
              </a:ln>
            </p:spPr>
            <p:txBody>
              <a:bodyPr wrap="square" lIns="96661" tIns="48331" rIns="96661" bIns="48331" rtlCol="0">
                <a:spAutoFit/>
              </a:bodyPr>
              <a:lstStyle/>
              <a:p>
                <a:r>
                  <a:rPr lang="en-US" sz="3400" b="1" dirty="0">
                    <a:effectLst>
                      <a:outerShdw blurRad="38100" dist="38100" dir="2700000" algn="tl">
                        <a:srgbClr val="000000">
                          <a:alpha val="43137"/>
                        </a:srgbClr>
                      </a:outerShdw>
                    </a:effectLst>
                  </a:rPr>
                  <a:t>Quarter </a:t>
                </a:r>
                <a:r>
                  <a:rPr lang="en-US" sz="3400" b="1" dirty="0" smtClean="0">
                    <a:effectLst>
                      <a:outerShdw blurRad="38100" dist="38100" dir="2700000" algn="tl">
                        <a:srgbClr val="000000">
                          <a:alpha val="43137"/>
                        </a:srgbClr>
                      </a:outerShdw>
                    </a:effectLst>
                  </a:rPr>
                  <a:t>2 </a:t>
                </a:r>
                <a:r>
                  <a:rPr lang="en-US" sz="3400" b="1" dirty="0">
                    <a:effectLst>
                      <a:outerShdw blurRad="38100" dist="38100" dir="2700000" algn="tl">
                        <a:srgbClr val="000000">
                          <a:alpha val="43137"/>
                        </a:srgbClr>
                      </a:outerShdw>
                    </a:effectLst>
                  </a:rPr>
                  <a:t>Pre-Assessment</a:t>
                </a:r>
              </a:p>
              <a:p>
                <a:r>
                  <a:rPr lang="en-US" sz="3000" b="1" i="1" dirty="0">
                    <a:effectLst>
                      <a:outerShdw blurRad="38100" dist="38100" dir="2700000" algn="tl">
                        <a:srgbClr val="000000">
                          <a:alpha val="43137"/>
                        </a:srgbClr>
                      </a:outerShdw>
                    </a:effectLst>
                  </a:rPr>
                  <a:t>Listening Comprehension</a:t>
                </a:r>
              </a:p>
              <a:p>
                <a:r>
                  <a:rPr lang="en-US" sz="3400" b="1" dirty="0">
                    <a:effectLst>
                      <a:outerShdw blurRad="38100" dist="38100" dir="2700000" algn="tl">
                        <a:srgbClr val="000000">
                          <a:alpha val="43137"/>
                        </a:srgbClr>
                      </a:outerShdw>
                    </a:effectLst>
                  </a:rPr>
                  <a:t>Teacher Directions</a:t>
                </a:r>
              </a:p>
            </p:txBody>
          </p:sp>
          <p:sp>
            <p:nvSpPr>
              <p:cNvPr id="19" name="Rectangle 18"/>
              <p:cNvSpPr/>
              <p:nvPr/>
            </p:nvSpPr>
            <p:spPr>
              <a:xfrm>
                <a:off x="762000" y="-362328"/>
                <a:ext cx="1727652" cy="830997"/>
              </a:xfrm>
              <a:prstGeom prst="rect">
                <a:avLst/>
              </a:prstGeom>
            </p:spPr>
            <p:txBody>
              <a:bodyPr wrap="none">
                <a:spAutoFit/>
              </a:bodyPr>
              <a:lstStyle/>
              <a:p>
                <a:r>
                  <a:rPr lang="en-US" sz="5100" b="1" dirty="0">
                    <a:effectLst>
                      <a:outerShdw blurRad="38100" dist="38100" dir="2700000" algn="tl">
                        <a:srgbClr val="000000">
                          <a:alpha val="43137"/>
                        </a:srgbClr>
                      </a:outerShdw>
                    </a:effectLst>
                  </a:rPr>
                  <a:t>Grade</a:t>
                </a:r>
              </a:p>
            </p:txBody>
          </p:sp>
        </p:grpSp>
        <p:sp>
          <p:nvSpPr>
            <p:cNvPr id="25" name="Parallelogram 24"/>
            <p:cNvSpPr/>
            <p:nvPr/>
          </p:nvSpPr>
          <p:spPr>
            <a:xfrm rot="1584430" flipH="1">
              <a:off x="549150" y="2124016"/>
              <a:ext cx="2535677" cy="1917285"/>
            </a:xfrm>
            <a:prstGeom prst="parallelogram">
              <a:avLst/>
            </a:prstGeom>
            <a:solidFill>
              <a:schemeClr val="accent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Parallelogram 25"/>
            <p:cNvSpPr/>
            <p:nvPr/>
          </p:nvSpPr>
          <p:spPr>
            <a:xfrm>
              <a:off x="1327279" y="2003331"/>
              <a:ext cx="2197928" cy="1817914"/>
            </a:xfrm>
            <a:prstGeom prst="parallelogram">
              <a:avLst/>
            </a:prstGeom>
            <a:solidFill>
              <a:schemeClr val="accent5">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3" descr="C:\Documents and Settings\Owner\Local Settings\Temporary Internet Files\Content.IE5\TED277KP\MC900056680[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25826" y="2098202"/>
              <a:ext cx="1520763" cy="1415862"/>
            </a:xfrm>
            <a:prstGeom prst="rect">
              <a:avLst/>
            </a:prstGeom>
            <a:noFill/>
          </p:spPr>
        </p:pic>
        <p:pic>
          <p:nvPicPr>
            <p:cNvPr id="28" name="Picture 14" descr="C:\Documents and Settings\Owner\Local Settings\Temporary Internet Files\Content.IE5\ZHCKG5LE\MC900238687[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0846326">
              <a:off x="1718997" y="3762031"/>
              <a:ext cx="893546" cy="490068"/>
            </a:xfrm>
            <a:prstGeom prst="rect">
              <a:avLst/>
            </a:prstGeom>
            <a:noFill/>
          </p:spPr>
        </p:pic>
        <p:sp>
          <p:nvSpPr>
            <p:cNvPr id="30" name="Rectangle 29"/>
            <p:cNvSpPr/>
            <p:nvPr/>
          </p:nvSpPr>
          <p:spPr>
            <a:xfrm>
              <a:off x="882705" y="1925530"/>
              <a:ext cx="733669" cy="923330"/>
            </a:xfrm>
            <a:prstGeom prst="rect">
              <a:avLst/>
            </a:prstGeom>
            <a:solidFill>
              <a:srgbClr val="81C9FF"/>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700" b="1" dirty="0">
                  <a:ln w="11430"/>
                  <a:effectLst>
                    <a:outerShdw blurRad="80000" dist="40000" dir="5040000" algn="tl">
                      <a:srgbClr val="000000">
                        <a:alpha val="30000"/>
                      </a:srgbClr>
                    </a:outerShdw>
                  </a:effectLst>
                </a:rPr>
                <a:t>K</a:t>
              </a:r>
            </a:p>
          </p:txBody>
        </p:sp>
      </p:grpSp>
      <p:sp>
        <p:nvSpPr>
          <p:cNvPr id="18" name="Rectangle 17"/>
          <p:cNvSpPr/>
          <p:nvPr/>
        </p:nvSpPr>
        <p:spPr>
          <a:xfrm>
            <a:off x="4898230" y="6206546"/>
            <a:ext cx="2752725" cy="1303991"/>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07384" tIns="53692" rIns="107384" bIns="53692" rtlCol="0" anchor="ctr"/>
          <a:lstStyle/>
          <a:p>
            <a:pPr algn="ctr"/>
            <a:r>
              <a:rPr lang="en-US" b="1" dirty="0" smtClean="0">
                <a:solidFill>
                  <a:schemeClr val="tx1"/>
                </a:solidFill>
                <a:effectLst>
                  <a:outerShdw blurRad="38100" dist="38100" dir="2700000" algn="tl">
                    <a:srgbClr val="000000">
                      <a:alpha val="43137"/>
                    </a:srgbClr>
                  </a:outerShdw>
                </a:effectLst>
              </a:rPr>
              <a:t>Sequential Steps </a:t>
            </a:r>
            <a:r>
              <a:rPr lang="en-US" b="1" u="sng" dirty="0" smtClean="0">
                <a:solidFill>
                  <a:schemeClr val="tx1"/>
                </a:solidFill>
                <a:effectLst>
                  <a:outerShdw blurRad="38100" dist="38100" dir="2700000" algn="tl">
                    <a:srgbClr val="000000">
                      <a:alpha val="43137"/>
                    </a:srgbClr>
                  </a:outerShdw>
                </a:effectLst>
              </a:rPr>
              <a:t>toward</a:t>
            </a:r>
            <a:r>
              <a:rPr lang="en-US" b="1" dirty="0" smtClean="0">
                <a:solidFill>
                  <a:schemeClr val="tx1"/>
                </a:solidFill>
                <a:effectLst>
                  <a:outerShdw blurRad="38100" dist="38100" dir="2700000" algn="tl">
                    <a:srgbClr val="000000">
                      <a:alpha val="43137"/>
                    </a:srgbClr>
                  </a:outerShdw>
                </a:effectLst>
              </a:rPr>
              <a:t> Standard Mastery</a:t>
            </a:r>
            <a:endParaRPr lang="en-US" b="1" dirty="0">
              <a:solidFill>
                <a:schemeClr val="tx1"/>
              </a:solidFill>
              <a:effectLst>
                <a:outerShdw blurRad="38100" dist="38100" dir="2700000" algn="tl">
                  <a:srgbClr val="000000">
                    <a:alpha val="43137"/>
                  </a:srgbClr>
                </a:outerShdw>
              </a:effectLst>
            </a:endParaRPr>
          </a:p>
        </p:txBody>
      </p:sp>
      <p:sp>
        <p:nvSpPr>
          <p:cNvPr id="20" name="Rectangle 19"/>
          <p:cNvSpPr/>
          <p:nvPr/>
        </p:nvSpPr>
        <p:spPr>
          <a:xfrm>
            <a:off x="4898230" y="7754965"/>
            <a:ext cx="2752725" cy="1303991"/>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07384" tIns="53692" rIns="107384" bIns="53692" rtlCol="0" anchor="ctr"/>
          <a:lstStyle/>
          <a:p>
            <a:pPr algn="ctr"/>
            <a:r>
              <a:rPr lang="en-US" b="1" dirty="0" smtClean="0">
                <a:solidFill>
                  <a:schemeClr val="tx1"/>
                </a:solidFill>
                <a:effectLst>
                  <a:outerShdw blurRad="38100" dist="38100" dir="2700000" algn="tl">
                    <a:srgbClr val="000000">
                      <a:alpha val="43137"/>
                    </a:srgbClr>
                  </a:outerShdw>
                </a:effectLst>
              </a:rPr>
              <a:t>Performance Task </a:t>
            </a:r>
          </a:p>
          <a:p>
            <a:pPr algn="ctr"/>
            <a:r>
              <a:rPr lang="en-US" b="1" dirty="0" smtClean="0">
                <a:solidFill>
                  <a:schemeClr val="tx1"/>
                </a:solidFill>
                <a:effectLst>
                  <a:outerShdw blurRad="38100" dist="38100" dir="2700000" algn="tl">
                    <a:srgbClr val="000000">
                      <a:alpha val="43137"/>
                    </a:srgbClr>
                  </a:outerShdw>
                </a:effectLst>
              </a:rPr>
              <a:t>at Grade Level</a:t>
            </a:r>
            <a:endParaRPr lang="en-US"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43094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5975" y="1066800"/>
            <a:ext cx="6352583" cy="7315200"/>
          </a:xfrm>
          <a:prstGeom prst="rect">
            <a:avLst/>
          </a:prstGeom>
        </p:spPr>
      </p:pic>
      <p:sp>
        <p:nvSpPr>
          <p:cNvPr id="4" name="Slide Number Placeholder 3"/>
          <p:cNvSpPr>
            <a:spLocks noGrp="1"/>
          </p:cNvSpPr>
          <p:nvPr>
            <p:ph type="sldNum" sz="quarter" idx="12"/>
          </p:nvPr>
        </p:nvSpPr>
        <p:spPr/>
        <p:txBody>
          <a:bodyPr/>
          <a:lstStyle/>
          <a:p>
            <a:fld id="{F177B04D-AEB5-43ED-B9BA-B3D1EC9C9067}" type="slidenum">
              <a:rPr lang="en-US" smtClean="0"/>
              <a:pPr/>
              <a:t>10</a:t>
            </a:fld>
            <a:endParaRPr lang="en-US" dirty="0"/>
          </a:p>
        </p:txBody>
      </p:sp>
      <p:sp>
        <p:nvSpPr>
          <p:cNvPr id="6" name="Rectangle 5"/>
          <p:cNvSpPr/>
          <p:nvPr/>
        </p:nvSpPr>
        <p:spPr>
          <a:xfrm>
            <a:off x="969252" y="1676921"/>
            <a:ext cx="6091744" cy="4616648"/>
          </a:xfrm>
          <a:prstGeom prst="rect">
            <a:avLst/>
          </a:prstGeom>
        </p:spPr>
        <p:txBody>
          <a:bodyPr wrap="square">
            <a:spAutoFit/>
          </a:bodyPr>
          <a:lstStyle/>
          <a:p>
            <a:endParaRPr lang="en-US" sz="1400" dirty="0"/>
          </a:p>
          <a:p>
            <a:r>
              <a:rPr lang="en-US" sz="1400" dirty="0" smtClean="0"/>
              <a:t>When Jamie’s parents came to our classroom we all sang Happy Birthday.  Jamie blew out the candles on the Russian pie. Then, our teacher gave Jamie two new pencils.  Jamie loved the presents all of us made.</a:t>
            </a:r>
          </a:p>
          <a:p>
            <a:endParaRPr lang="en-US" sz="1400" dirty="0" smtClean="0"/>
          </a:p>
          <a:p>
            <a:endParaRPr lang="en-US" sz="1400" dirty="0"/>
          </a:p>
          <a:p>
            <a:endParaRPr lang="en-US" sz="1400" dirty="0" smtClean="0"/>
          </a:p>
          <a:p>
            <a:endParaRPr lang="en-US" sz="1400" dirty="0"/>
          </a:p>
          <a:p>
            <a:endParaRPr lang="en-US" sz="1400" dirty="0" smtClean="0"/>
          </a:p>
          <a:p>
            <a:endParaRPr lang="en-US" sz="1400" dirty="0" smtClean="0"/>
          </a:p>
          <a:p>
            <a:endParaRPr lang="en-US" sz="1400" dirty="0"/>
          </a:p>
          <a:p>
            <a:endParaRPr lang="en-US" sz="1400" dirty="0"/>
          </a:p>
          <a:p>
            <a:endParaRPr lang="en-US" sz="1400" dirty="0" smtClean="0"/>
          </a:p>
          <a:p>
            <a:endParaRPr lang="en-US" sz="1400" dirty="0"/>
          </a:p>
          <a:p>
            <a:r>
              <a:rPr lang="en-US" sz="1400" dirty="0" smtClean="0"/>
              <a:t>Jamie’s parents showed us a picture of Jamie in Russian clothes.  Then they gave her a set of Russian nesting dolls.  Each doll fit inside the next biggest doll until they were all inside.</a:t>
            </a:r>
          </a:p>
          <a:p>
            <a:endParaRPr lang="en-US" sz="1400" dirty="0"/>
          </a:p>
          <a:p>
            <a:r>
              <a:rPr lang="en-US" sz="1400" dirty="0" smtClean="0"/>
              <a:t>Russian birthdays are  great!</a:t>
            </a:r>
          </a:p>
          <a:p>
            <a:endParaRPr lang="en-US" sz="1400" dirty="0"/>
          </a:p>
          <a:p>
            <a:endParaRPr lang="en-US" sz="1400" dirty="0"/>
          </a:p>
        </p:txBody>
      </p:sp>
      <p:sp>
        <p:nvSpPr>
          <p:cNvPr id="8" name="AutoShape 6" descr="data:image/jpeg;base64,/9j/4AAQSkZJRgABAQAAAQABAAD/2wCEAAkGBxQTEhUUExQWFRUXGBcbGBgXGBcYFxgXGBgXGBcYFxgcHSggGBolHBQYIjEhJSkrLi4uGSAzODMsNygtLisBCgoKDg0OGxAQGywkICQsLCwsLCwsLCwsLCwsLCwsLCwsLCwsLCwsLCwsLCwsLCwsLCwsLCwsLCwsLCwsLCwsLP/AABEIARYAtQMBIgACEQEDEQH/xAAcAAABBQEBAQAAAAAAAAAAAAAFAAIDBAYBBwj/xABFEAABAgQDBgIIAggEBQUAAAABAhEAAyExBBJBBSJRYXGBBpETMkKhscHR8FKTBxQjU1Ri0uFygpLxFjOissIVJDRDRP/EABoBAAMBAQEBAAAAAAAAAAAAAAABAgMEBQb/xAAvEQACAgIBAwQABAUFAAAAAAAAAQIRAyESBDFBBRMiUWFxgdGRocHh8BQVIzJi/9oADAMBAAIRAxEAPwCZWyZDf8iV+Wj6RJh9jYe3oZX5aPpFl3A48IsypgSqsX7SMeTKv/oEj9xK/KR9ISNgYc//AJ5P5SP6YJjHAitjaJ8DUQe0g5MEjw/h/wCHk/lI/ph3/DuGf/48m37pHX8PXzjQBEdCRD9pBzYB/wCH8N/DyfykfSF/w3hf4aR+VL/pjQZYWWH7SDmwAnwzhP4XD/ky/wCmHp8L4T+Fw/5Mv+mDuWGT5qUJKlkJABJJ0AuekPgkCbbpAY+GMJ/C4f8AJlf0x0eGsL/C4f8AJl/0wcAe1YWSH7aFyYDHhzC/w0j8mX/TEg8PYb+GkflS/wCmDGWOtC9tByYFOwcP/Dyfypf9MdOw8P8AuJP5aPpBjLHMsP20HJgf/wBFkfuJX5aPpHBsaR+5lflo+kGcscyQvbQcgOdiyf3Mr8tH0hp2NK/dS/8AQj6QaaEUw/bQuTM3N2VLektH+hP0hx2Shv8Alo/0p+kHjLhpRE+yg5MAjZSPwI/0p+kKDeSOw/YiLkzIongqDXixOVUuIGKwq5axFqYpVSXECZTLEyYwYxe2NjWd4zq5hU13iwgKAvBex0aWdtIAs8I47LGWWSKk1iT0qlM5ieY+JsEY9LAxalTQbRiJmJMXNn7SKVXpFKZPE18Y3xjtVQmCShWU5SFMKkKa9bEA1p31LS9rkl9IzG3po9PMmKIcsA3BIYAcSanv2ici5qrpefyOnpcixTc6TaWk/v8AttnMPjJsp1onhLCoUNwjTMdB2pByR43llCVFBJNCUlOXNqxUxtxHLnHlu1trlZb2NE6deZr7ozeI2mvMGUoAaPTyjnjKnWLt+OzozTeVXmq/wSX6aPonZ3iTDzlBAVkmGyVsCf8ACXYwXaPmaftlcwh6Nwp3j1P9H/jz0mTDYlgpgmXMJO8bBMwn2jodfJ+jHlb1I48mGtxPRY5HTCjY5zkcMOjjQwOQoUKABphpEPaONABG0KHtHYYGCRtQlYzpZr0ibHY8LUGtGixGyvSEgMBAjaGwFoG6xaOf5I0+LBE1bs0cTPMOmEhLEMRELuYhspImWp45LNWeI8peGkMawWMuzEMnjHSwDtCGUSnesQLnboimSieVjGfhGE8VbSUSWJFSO33840eLxOVn9UFJV0cRkPGuJQqYkStfW4O9APOMcrdxj97OjDFbl9Gdm4hSjzJ0+UEJPh6apObKpunyvHoP6PfByFoUuYHYXb2zUdhfyjfT5YSgAAJppQPC5fRfG+584z8MpH9otbPWHDm5pHoni7AIWDQO19eUYDByQzp4358PvjCcrQKNM+hfDeMVNw0pawAoprlJIpS5q8E4xH6OdrgYFCVF1JXMHQPmFNKKtB6ftQvuiO2MlxRxSi+TDMcgTI2qTcROnHFRygVh8kTxZfhRTnzVy7h45L2kg0NDzh2IuQornGo4xGraCYYFtoUUDtLlHIdAX5kpTcDA1S1ofPWNTOygWgJtLKzkE8oysujJ42YlSiDAhYZVI0voJS1PlI6uIGYnBJzOmg4RjLZogVKxJSTrHMVPzF4Iq2bU0LcYr4jZhIBApE0x6K+R0OIsCRuph/6g0snN2aOSsRmAcUBrDQgQpYM1VHS5TXUCnvaMp4i2SmWaZq2owqT6tbCsH5cyvO8S7Zl+mkqY1QM4FNGzf+Ma9RD4JrwPBL5V9my2XtWVh5MpCZsnMpIJSVDOVEBwzvQ0i1tbaBTLC1C9o5sedJXgpK1lJGgNQ5+ddIv+M8Oj9XSDRiN2gVetO8cWztrRgNoYgr0HnWPPMGCFqRoFH3Fj8I9rx2yMLKw+eVLRUOCAlyT7TgVPMx5t4Y2X6acrQLmKJP8AJmJYdn8xSH4Ietmy8JbKySQA4ck1BD2FjpSD8iUSrKYtSU1SNImmzUImDWOpUkcbbbCGE2NlLxcOAAIUBWJMFjs9AktEuKnGwFYdhQExk8lZzCgilMmoOkEcRhpjsWrFjDbHb1jDTFQJ/U0BJLVigqWdI1qtny2qYrnAiyEkvrBbAzKcOTrHI1krw8sipA7QonkxhmbKiKZIHCLiiIjWsQ7EDjIQfZ90UZmx5ZdQTWDeYco6wgAALwLhssNnbOASwRB0zADpCmTE8RBYUY1Wzl1GUMYF43YhSlTUoSfJ43MxSAbxXVhgpwSCDRuR0haGeLJkOBx0+kNQopUDZQ0ahBoX4gi/eNPtzY8lE30eFm51MSZfrZct0hdnvumtC7QHXLCrhiPN9RyjoUozVE047KWHxww60LCM+HC3Mty6FniwNCagtp1Yz4h2lKWAtMqSoqZX7Ocsly1cvo2J4ktaM3jZwlmpIu9FAEAl7hiKdIDq22UA+jUZeYkgKSFJSSbpBBbs8cGTC4vR3Ys6a2tmrm7WUqQJYLByWf1QXoeGp84N/o7wkhZXMPsHIjhmKQVqH+VSUhtCeg8rTi5s1RzLWs6hyczObDo8ekeAtoyJUr0U1eSYVlRcEgZgkByHaiQXNKw4Y6dszyztUjbYqYJanDGKUzGBcwFmaC52fLWkKCgoGoUkggjiCKGGTNmo9kRbnRiohXA4pOUMIbi8aNDFfD4NRGXMwghI2XLFSX4vByb7BVAkYuYpQygqgng8DiFVWco98F5KpaBQAQpm0EgwfmwGyNmJFVbx5xdSgCwijM2gNDER2hW8O0KmFRCgUrHEWMchckPizPTMbN4mFKxcw6kwRRhkq1h0rBgG8Rxk/JVoHKnTNSY4rELGpg0vC0uIqLwRe4gcJfYWgX6ZZNTHZiFmtWgojBlJsDFhbIQVrICUgknQAXMCg2HIz88FCStZKUjU/dTyjB7W8SzZ81eHkFSGGl1JapJFacBwN4JeIdtrxMxxuykncTwH4lDVR9wLDUnICWmXj5ExfqFWUl2qfVc9aVa8bxxKCtkOdnoEvZcuSZCsop6MrzsWKwgulJS4CS1SdCaOY5t6ThJpzzJ0qTM1UJktJPUEserPGX/S3LCMRKqFD0KAxuA6gQX5k6k3jClY4ARx5MU3K1No6ITil/1NntzYmDW4G05RL+0qWtJagqkhrn3xksfgRhyUpnyJyVAEmRNB8wQ4rwBNIv7D2ZKnhQWSFApbK1jmFXHEAd4vYjw5gRMKVzJgCSx3TTyTUORbjBDmpVybOn/T8san8Un9uv8AGCsVPQhlKCZWYOyBUhnpQsOjBosYIhe8nCTVi+ZRKKOzpNc1RGgky8JLSD6NU9aAEylzXATvEvld1aXbUaCFtPay8hzTFZUAkJSciRQk0S3RzWN1jnJ3tfn+yMZLDj1J2/8Az+7/AGBqNqYjCkKw5mSg+9LmOqWpWlFE1obMaBo3PhbxujFkS1D0U/8AA+6trmWT/wBpqOd484G0Zk6Wn0iioLCTVr1FDehHvgdiZZSUrBLgjeFCCDuqcWIOvSL9q47MJSipfG6/E+gBMVzh/pFwG/R14rTjZWSY36zLG9QATE2ExI9ygLGtiI2M7DtwEZPHQuQFMwnWOkKi/LwjvZ/s/OHqwz62hcB8gUAqJFhUEF4Vq6REJIcF6Qe2HIqMowoLYfCUpHIPaFzBaFtHJizxiD0kcUomITZRMmevQxKibNimDSLMnE5dYtMRZXi5h0jIeL9sKWf1cGgYzOZulHb1jzbhB/au3BKlqXrZI4qNn5a9o87mTwXUVOS5J1JNyebx0YY38rM5vwUtobTlyiEk7x0jQ+FdnylpOLnKAlSXWXsFIGbe9xbUtGM2rlC0LWMyRUpeh4vwMFPEPikT8JLlSklMsv6VObMQlBAlgmpZw/LKBDyZGgjCzN+K/EK8ZiVTljKD6qfwoHqp66k8SYFBcGMH4amzlJA3EqsuYFAdgAVKOgYXItGu2b+juSmWpWIWpw1VH0SBxDB1HuoaRyvIkdsOkySV1S+3oy3gye2IZynMhQDVcpImAUI/dnpGj8W4BJn5nUQpKVOQQbbpD1ZgIvLxmzsPLaUhKpgJqmWzu4crUApV/wARjHeJPF36yZYTLEpKAyst12FtNac4eJvnya0b5lFdP7fJNp2XE4nerVLMRAfbuMdCg96R3CzFLQVUvSBOPmuRweOqUtHlqOw5gZX7BHEP7iYanKzKN9DA+Ttgol5QHOh0DwOOJLuS5he4kP22w/svGLws5K0KZaC6VcjxGoNiNaiPedgbXTjJCZyVM9FJdyhYuk+bg6ggx83/AKwVJqbVHa48vhG6/RVtPLilyrJmy3FfalklP/SqZ5RM2mrGk0ewFBCgx+x/vDpaTmZ2iqMUzdY5MxpvGNoZcmoJoVGGzJTCinaKS55NYjOLULNByQUwvJxTChhQHRPUaxyDmgogKxCSuElERhMZWWTR1IiJRjs+dklqXoAT5CggWwMv4jxJmLKAaIoP8XtH5ducAjJCvWDHiC0SzMcl6mpN2ID9WrU6RV2jtGXJAzmqrAAm17dRHopRiqObbZR21JZBcuwp0iz4dwwRISU+2ApRYO54cOEA9r7eChkSN0+tSratwLRttnYTOlIDBLAu/sn8I16R5PqU9KMT6P0LHFOU5+P6kS9pTUoUlGQrcFK1JdQIpfWlntGPm7Sxi5yxOUpRYl1BLDQFJAAA6MO8egr2ZKdsy31NAOjEQH8QbKyITkUVFSmAUwAo7qIFu2vKOfps7g0n2O/1DBjzw/420/rwzGYJZJL1Nft+4gbjUMo9Y1GE8LYtRIShNf8A7MwEtg1QVMo34QRl+C5UsH084TFHRJMtIOu8Ukq9w6x3z6rHFdzwcfQZpypIzmwFKWFISwSKqJ50AHlAjEBzGnxuwfRJUmQSoqYl1OwD0BCQ5rAFOypwulu4+sXHPjku5E+jzY5U4/wKE7QQ+UnhEWJQUrIVflaJsOSTSg1OsWqZzu1pkxSw5t0bnBbwdiCjFyZnCYlI6K3PgowInKc5RYXglhpCkJQttQR2ND7o0SszbPcJ848IdImPEOGxiVJSoWUAodFBx8YdLnCv393jjZZYmrpEaKwlFxD5RhWM7JVeFHGEKACeRh1F6d4hxMtng8vClKd1TwJnYRRLkiNXCiVIpJULGBnifE5cORR1KSOwOY+5BgxPwxeJVeFDikyzMVlSCFAC5cM54BirzuIIalsJdjzHEEubN7j9PKBO0ZAWGUmgs7HyIj13EeAJbLAcOncUVMUqD6B3Fozu2PBy0lKZKSpKQylKbeJsoDOSGYuaaMKEnpc0zJJo8cx8hKSwTXjmJ+MejeB8WjJKKrFDAN7QpYdIzfinwziETMiZa1qqSEJUWDAhRpugvc6pVwglsZOWUgZchQo1t7ZNuQAqakk8o4OsxSyR+K7HsemZ8eObU3Skq/U0O2J5SohNK99Iz20cXnUEg5mfpmI97RY2nNKipTXcgPQRhZeImOlIWpvNg2j2jCHRZGrlp/R25PU8MXxjv8f2PRNo7eEuVLzqSVMB6ywAd5O8EENSWC1qvwiHDYjDrO9MTNUzgSwpKRyJJzE8vOMnsLDBapi5jqSlgkKLjMo3bsfOCW3cOEylMA2Ut1jaPp+u5yv1hp0o6DhmSwKBL/hTl8yAST3Y2jq9mzVgFTJGhmKYgcAklwOVOUBcFOmLw6ZiVETQlswJDh2qQzjdYxpPC2JCkyCQFBZUJiVpC1A5iCcxD5eFTp35eowPBTvTPR6PrY9VacaaA+0/0fmZKVOlTfSTR7GUBKgKMkvQ+7peMMhWWjF7Nq+rjSPo04YJ3QGB4fDpHmnj7wylEwYhLpln/nEC1KLDcWAPMg8Y16TqHfCf6Hm9b08XeTGjIbH2ZnLq9UVVzPAcIK7SS/ICwFhDJG1Uncw8lawL5U06qN+5gts/YeKxIVlwygA7qKks4ALXqWMesmkjxndmr8I4gTMJKVqkFB/yKIH/AE5YMS5WvFxFXYPhw4WTkVMCis5wAkhiQEqrqKCCYkqFAHItHJkVOy4uyKWpqGFLNyDTl5/OJMLglrGYpIFXChlNOR+yGOsQpwHoxkSCEmtyetTX75RnT7lkyZkKIpYIoQYUHEVhSTtU6FweMcnbTCk1FYEJoByhxV7405sXFBrZ01C2Q1TQdY1jRhNlYgJWl3Fbip8jfpGk2nt2Xh0lcwsPM+6GpWhNbCk+znQU1L1gZiVkPQPprlMBsT47wqFMqYCWe4bRwPxEPatodhttypqiqStM0N7JcC3rWanHh5FjoCeLMbMlyylACUmygS5zFlGliHPcjjTzjZillCc5JcOXqok6xq/F21F5FOhRBNA7AKNUsHcij8KeQDDoNz36/SOjCjObFPSzxjZch8VkTWhbuRGtxymHWMnsif8A+8J45h5B/wDxi5dxR7B1OF9FLyUfM5IdyX91NOvGJNvynkrHAg/WJNr0DiLISFBjZSR8IqvAr8kWypAEtKOAbzv74XhfHrk4rK/7NSghQNq+qeRBUIlwwypPEO0UtnAGeEn2mI/xA08wT5Ry9bC8X5HoemZOOen2ej1sTQt0vUe6I8XhhMlqChob66fYjP7Znqk+jmoqpNCNFAgFj/poY0OCxiZyErFMwsfeOxB8o8BHvTx8UpLsYjY2x5clbBOVlEhqcaEht1j3o9o9T2RjBMQEihAqXqdH5xhdr5ELLlude1h1aK2H276M5sxDdaDhR2OjR6/T53kjT7o8LrenWKdxen4PQdolIH8wKgOn1I+cBkTDobH790ZhHj707olS5qjUEqSyHqHSfWNOIEaXZWCmqRmUnK5JLgj3Ru9qji8lk4hQrwoenHt8O0OUlSg6dLQ2ZJUkPemnGKErHKQQ4OTX+X+3w6Wz35KJpkxZZ2tCiRSKkkgA1BJvx++cKHYqA4UR0h5XToD8Y5PezcCOfGGSjXz+EQUTg6iCKly50sImmo5W+xAyWvhq/wDaJJRqzMTr0gToGWRs6Rg5C55SkqCXKiAWF8qeAt17AAdPxkySsFLSyZYOJSQMqcw9Snthmp+Dzu4ud6SV6NSVKCahqvlIKQzgnWj6RmtvypiEJUtWYzpqlkswZtxDHeBysWNQUqdrRUFckbTlFY9A3HYyZNWoqO47pT1o5PFgLQzSIVzANY4iZpHoJJaRwvZR2ovTlGT2KXxCT/Mr/tVGm2ir1qtS/BzGb8PJeanufJKoiXctdjX7UDoHaJ5I3UnlEeOS6R1ibC+oOUaeSDqjfmPv4wLQrLOQt2yKCh1SXbuzd4KzU2+9IFYlFYjJHkmi8cuMlL6NZj9vS8Rh0qShWVSlJBJAKVIyu41Tvd+ULZO1ZaJSvSLEvJvpUTl4BSeb0p1jyzFqMqcKnK7sCRR94DrXzg1i9jJG9LAb4jQvzEeR/t9t2z3H6qlBRUf5hqRtheMnLAoHPoc1HQ91MCQfa7n8Ii3O2VipVZ0nKkq/ZKCkqQtg7OkllEBV2PC0YTAY0yJ5WkErSpwCWHdruKd49QxXh5OJQJsufOXLX+0RLUskBSnYsVMggKULOKh46lDhHilo8xz5T5SZuf0dzUfqxCQHSonNYkKZQfo5HaNWsUuI8/2KsYVAlhtAoi1mA6MAP94JTdtE0en20aqSowkrYflpOUBww+V4ZNw7n1UnlSAcraJDjrFuVtVKmc15mr8YammJxYzETxL3VSVKA9Vg5A1B49fpVRKMcAWd7XcNytWFCYGZIcBj1Go6RYMoEUN3L82tE0iSCakIHCtIhnJIo4arMffGEovuaJkPqsDf7ENlzgCAdR9/CIcXi6bwqDcCHS8W4GZLjMLOG60pB3AsIcqZLmzNxJgL4kx8yRiShkkGUkLQsZ0Op1OztmAIZV40WEUtSwhASAPxEs1i51uzc4w3iuZmxk5mYKCQ38iUo+KY6MUFZnKQJnTTmJUgEEkgIDBPChJt1izLINQX1pZoiAMdkyt4kPa2nF2jpRmDNtFkKa7QI8MI/bgcAr4EfODWNQ57QJ2Du4h9C4+H0iPJS7Gnmn9mOsWcMjdiBIdLc4sGgEaEDJoZuogfiRV4I4gUMUcZUvCkNAHxHht0KF017awV8O4n0sgA3Ru9vZ91O0Ox0kKR2gH4Yn+inmWbKcdxUfMd4jsy+6K+3pGSaFaGh6j+3wje/o12y6ThyWKd9FfZJ3x2JB/zq4RnfFGEdBI6jtAfw9tIyZqJguginEVCh3SSO8ZzjdoqL0e6TEZrtX46Hz0iFKRw1qPfEeHxIKEqBzBQChW4LKB5UrEoNXAvf3fCscllnFKJDHRzzt8IjCybAH5cC/ziaZxADh251H94rTgEHUP3Bf5QIZaUlTm3c66tHIgTiykkUPI/Hv8AKOQ7Jo4MS+pqDe78K84ZKxBcvpp8ucPmBPrCuvxfnaISUhyDzvflCtjo5MWSSPiKEVeIJWKZgHq+WtH4P5iLOdJNjXR9dWftDZkgFqO1edH0gvwFBLYRzKAy3Ie5Ya0TVunwePPMVixMWuZYrUpXLfUVfOPRtnKTKkz5pLqEsmjOyQpQ7UHlHlk5KSyfwtcsHYsx0+6x1YtIykWgqJpYe1xbpr3/ALxClLUN/L3RNILV9/COjwQUcUQokWV5BVdeCvcYA4YH9aQmoyqsaF+Y41g7j5V1ixoeAPL+UsSO40insaaJs0ek9ZFEL1YezM4gaG46WzstBvDh3847mdXIR2QClSkqDHX69D8DDQGJ5RpZBIsPFLFDcH3anyi28VJg3VDQE++vzgYHJYJFriMrtmUUTsyaVcdQY1uEVup7jyL/APkID+JcNTMNK/WIatFJ0wqtQmyQoagHzjEql+jmKTwNOmkaXwxiP2ZRwNOiq/HNA3xHhmWFjofl984Uvsa0zdeA9q55Hoj60ul6lCiSnyYp6NxjVGZVJTZz3rXoY8d8M7SEmehSvUJyr4ZVNX/Kcqv8sevyMCtQPBxYsX5DyEcuSPy0aJjZy6H752hxVmDCpap4as3MfGLUvBJCRmUXYgcDoxPHrwiPESEsMhIL1BYFxS4NaNGfBj5IrJLjjo/yPSFHJ8oqYgqTxYs/WFEjGyF6B1Am9SBr7opz5TlgWD8iMr1La0iCXiVlW7SrM28Drp2LxdZ2c5SSefK1jrSkaUSmMmSwAAKPwuwYfXyhxSpN1UFOhYe63n2hs6XlABqQxHFLkkqY6O1NLx0YZTJu4Io5LpJenI2fmIVDLePmlGAnKLOsJQ7uSFqDhvZ3SXD8La4eVh3JOY68wxbuBS0bLxakIwsiSkbyllStHyJZm4vMHlypkMpSdQR2jrxL4mMnsmlyy1R04Ho1u3lD1YdvvTjT74tEYnNVNOI068osoxA1o9j7JPMeyrmDFNtAC1jISlYJQXzAXY6jyB7CKmzcAUTTYpLlKhZQ0I7Qexcp62a7WalQRbr0elTDs5ASpUpVNahgD+JPIhnanIGMueyq0OkrBSyjSoe5TWg/w/CsNWgsQfWRfmnQ9vg0SzJBSsuL8dTWh5/GHS1We6NdTLVx4sfiO9uflCoqpMVlh83n7m+UWsThzVDV068O9xFJKjV/wj3f7xopWRQsCqhHAj3hj8BEm0JeZLdYhwY3jzB+o94EWRU6MxPShgGZnw9MyTig6uPKo+Dd4MbdkZk8jAHGkyp4XzB/0mNViEBSKdRAuw39nn7Vr0+se1eEdtKn4RBJcgZFj+dDVPVIB7x4/tOXlX1+I/s0H/Am1/Qz8iiyJrAvYK9gnvTuYxmtaLPQpmIUNSD5vwpe1D5xyVjXfMCRWnNtTpFjFIYArSwN7O4qH4G0DZiQlZoGbiG1NeNI5rZQWQgqAd37uXrVje8KKapqxRj0U4I/tCiRnMRNTQgk1J8mDU1BarWixg1obOsBSQwToSQAahwGS/y4syVggSmrJF6MxCiTexLkNzHANcxq0lkjmyc2XMGsK1FKuCNTArYEPoQolwdHUebVB68XizJklwFAKY3c2sxDcO3VormaoMDRJGVybEvukHQirdGi7sqQ6t52ABewc8K71QW6xaQrAfjfEZsShBVlKJYAo6XUSouQXBbL7PCAapqxRdtCC47EfCkWvEU1Kp80g1StST/k3HHZMDkzCGIq9xofKo6x1x7GTLKw+8hVRdKq01qdOR84aklLjKK+z8qe4xKghwU04H1SDz0fsx5aTAhYLDfFCguArkn8KqW5RLlQ6K2GmhJoCzFi9UkVYcOhoYt4ZKVAKT6pJsLc0fh5p+zWJSl1BhxCn0Lsqtx59YtbLwpQCBVKiaBz8CWI46vxvlNbtFrsPXL/AGZDZsotrlvu9KMO0QyxlbNUfiHtIUKnqHHui5NlkLVfKSWPAk/XLysRygBarbtXGj3V2ZRPQntPLwOhikE5fxJJSrqm3urAnaqMpLVsDyf/AGbqDGgEhnFSFpof5kfM08oH7UkhirQlj/1Zvr2i4T2TJAvZ7509R8Ys4WXRXFIX7ikD4xFJltOSBRJIuRZwL6xbkJO8Wukq8whUauRKRlvEeGcoI1LQXw88W00EN2kGQTetOob6jzilLBZJNyHMWT4KXiTDBnHXyv7ngfsjZk2cf2aafiVRPnr2jSzdk4ickqRJUQliSoMhjZybg8o0kxUqTRhya41IHvjObrZS+gxPmL9BKJOYolgLVQFRSEpKinmd7uYBTMUx83H07v5w3E44KTRTguGJZuHe3m0C1Ykuxd/mO7cI5pvZaQdlbaUzHeGjtQcKwoz4n8HPn8mhQc2HFG4lziFK3VhgXoyCpq5f5gQ3LMaGGygo5d/1QzaMbOlyQKmnLm8JayAVAEJKUuLi/LgxDdqRElagXYObNUENTQa6NGbZZfnSDTg5YMeAJBSRcMD2eL+zZjZmcs5YByM1+Z4+cBU4p2cNUsTRjUNx78uQitidpFkzCCDZSUOChakvUCvQg3JHCKjKtktWWcT4fw00ky1kLLqIU6hWpLZgoOX1PugbtHwrNSN1i34SFDS9im40PWDEjHJWkGYAot6wdK1KZkghw+j1PIUDunKWrMiViCpWY1UAwLWcOCmnCnnGyyfTI4mLyrQSFD/Ek8LVHzi+hQVlU3JxQgiyVc9QdfhqcPM/ZlGIkCapD1SgLzVqQ9QACIgmyML7KSlKvXBKmFt1nLHno5ZxDlkTBKgMZfpAfxGjihzJv3Yd6iJJYDhHccaLUB7uHKDGD2RJW6gtbKSxJIYtmYl0uSGSH86vCmYNAyuslV33acfvWmrxk2WDgCQSbiitQpJqFNqQSx4gmHSJQBymjtq4c2bjRuoIiaQZKbKJqwIYpqyqlrEV7xLNlygnMBVh2YlrXZ1B+B5REmUiKWMqWI9X4VF+GkQYmWAklgQSX5JUmrcfVaCCjLbdYmxc2+ylu0MViiEpIHfhWpHnaJUqY6M4rAL9IAEk5WbKCrNlKWAIFz8jBiRsGeQ2UJdDbxAqwFRUigGkckbSWEspTftKNRxdQT2Ip/iifam3ylvRGpzBSzSwPqgc8tfKNvdTVkcQfN2DJw4P69OCUqzFKZRzLVldRIJSyQAa005RYn4zZ+DSFykCeu4UpWarbwUGZBGazC16RiMbilTJqSoLmEqyKYs6WGYHky1UPaOYkZFZiARKGZ75llXo0ADnkzWsDD9xi4Gg2r4vmTH0UQErSKJo1ORYD3wOmbTTXWlaBw7MNSQGgIiYsBK00dwzAFVXKmuRdzzieZjAUpBDMCb1a9Dfj1h3a7hVFiQHU1Ei7m1HJHOw84jmTFCimB1q7XoWN7043tDMK6yAn1tADdqktw9WsNmy00oKO4DPmLkMGbkOsTRQ4zH592HYQoH/AK45dmGjj/c+cKI4so9VRVWWgBJbdoFUY7oY2OusQYhbeskMxdQDAu4G6XIU4q9iLMatxF+Jaj2oxNS1QHq7VPWI1qJAIsSXqDoCkhr1J6l+USxHSkld1AEcM28ObOS7+UPkqplVvaBxW/tAhwaAvQP5RWmLUmlN40beBDCraV+ERyuIJA1zOKagNUDmymibAs/q6QlgU1NiXA6An4RPKl5d4j/ME72ly7kfdIqoBoXFe79DV7RYlnKN7mxAZvP5Qhk6VKL72YkF3FVAuKgFxc2pfUuUorQkBOVdAC5GZtN4hiwbhzd0xxE1xQkfYtRtIetOaoal6EacHtXSHbENmLUAcoIBbjRhqBf5Hjqw7xpxL8U291H8+z8xB7eWn9u0PLXBFuPOj+bdoHsaIDUMGv76X7hh/eJUh7V4g66EdDEQdJ4c+evYiJpa7kdfr9YkZCqQQpwfPgcrvzdIrzhKNFilA4+XyiyqpceXLWKk0EP2b4eUSxlNUjhWpKS/4hlPSg+JhyJT1b2SVVDO6CRw9ki7dYnQug4e8O1uxhej3CkUvY8KN3AhiMscAsSypgZjKql/XUMqWSzvugu10piDFSTLkSQUZ5oTVPrMpLDKoCqlBLFretXSNlKw9CC2XLexJq7AGwsBFYYATGClUJd6gjVTkBn9UN1pGtrwSZBYPoCtT+mmHI4PqorvFqB6i1AOcUcDKTMXlUoodQCltQBRFFF2BtXVuddnjMCFKUSkqFGYskZSkB7Elj1LGsUU4BDKQpAKUoTu+o6gpWZXJ86RRyzX1pSArbIwwQtZr+zC0sQxchASRxBCaH7IxailRQaP3OVTsRVizXNN2NEhAEs0WGDZlVXusQ6KFgCR/pblRxuyc4IDubHK7JNSOKku6har9qTpiezPY+cBlBSBRxrQs1Q4NBcXpCi3M2POBIK8qxRTLCXHsk0u1Ow6DkWFI3apoolTneLGgt6RYB4sCR5cTCQMqihnoFC9nbsXbyjsKMZAivicQEMMoLKAtoqg1rvJN7A66zYZyaFna1KlifVIpWFChJDYSVIapALs/E9Tr3iqqWHNP9+MdhRWRJMURgSehh5QQH+r6v2aFCjNlDs9yLse9r/HrClmhPC4oxs9IUKF5AS5oND1poeXnD0y2ty8jChQeQI1kgKbRvlHFLr8PjChRNDKZG8Txb5J7CLcgO/mX93whQodARSllRULBn84mlYdV6NVh87XvrChRURMrow7rNSCHbViUnlUbsUlO5BIIKX4UcBmtp8IUKLoRzBH2gSEuxSS41TQHr15xYwshy7ndcULHeoQ4q1fcOAhQooR3DzDLDLZRoxbQaXdu/8AdQoUbJ6Io//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0" name="Picture 4" descr="http://2.bp.blogspot.com/__Uv2AAgZZrA/TObJAMgHXcI/AAAAAAAAAAw/h3H8I1VJHJQ/s1600/DSCN1677.JPG"/>
          <p:cNvPicPr>
            <a:picLocks noChangeAspect="1" noChangeArrowheads="1"/>
          </p:cNvPicPr>
          <p:nvPr/>
        </p:nvPicPr>
        <p:blipFill rotWithShape="1">
          <a:blip r:embed="rId3" cstate="email">
            <a:grayscl/>
            <a:extLst>
              <a:ext uri="{28A0092B-C50C-407E-A947-70E740481C1C}">
                <a14:useLocalDpi xmlns:a14="http://schemas.microsoft.com/office/drawing/2010/main"/>
              </a:ext>
            </a:extLst>
          </a:blip>
          <a:srcRect/>
          <a:stretch/>
        </p:blipFill>
        <p:spPr bwMode="auto">
          <a:xfrm>
            <a:off x="1981199" y="2798259"/>
            <a:ext cx="3446475" cy="15878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4" name="Picture 8" descr="https://c2.staticflickr.com/4/3069/2812372471_fb951db15d.jpg"/>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l="4602" t="2858" r="10209" b="5485"/>
          <a:stretch/>
        </p:blipFill>
        <p:spPr bwMode="auto">
          <a:xfrm>
            <a:off x="2255675" y="5867400"/>
            <a:ext cx="1319403" cy="21772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907402" y="6133737"/>
            <a:ext cx="2515275" cy="1524643"/>
          </a:xfrm>
          <a:prstGeom prst="rect">
            <a:avLst/>
          </a:prstGeom>
        </p:spPr>
      </p:pic>
    </p:spTree>
    <p:extLst>
      <p:ext uri="{BB962C8B-B14F-4D97-AF65-F5344CB8AC3E}">
        <p14:creationId xmlns:p14="http://schemas.microsoft.com/office/powerpoint/2010/main" val="4150346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11</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536673075"/>
              </p:ext>
            </p:extLst>
          </p:nvPr>
        </p:nvGraphicFramePr>
        <p:xfrm>
          <a:off x="728664" y="718457"/>
          <a:ext cx="6315075" cy="7739743"/>
        </p:xfrm>
        <a:graphic>
          <a:graphicData uri="http://schemas.openxmlformats.org/drawingml/2006/table">
            <a:tbl>
              <a:tblPr firstRow="1" bandRow="1">
                <a:tableStyleId>{5940675A-B579-460E-94D1-54222C63F5DA}</a:tableStyleId>
              </a:tblPr>
              <a:tblGrid>
                <a:gridCol w="6315075"/>
              </a:tblGrid>
              <a:tr h="1516744">
                <a:tc>
                  <a:txBody>
                    <a:bodyPr/>
                    <a:lstStyle/>
                    <a:p>
                      <a:r>
                        <a:rPr lang="en-US" sz="1900" b="1" dirty="0" smtClean="0"/>
                        <a:t>1.</a:t>
                      </a:r>
                    </a:p>
                    <a:p>
                      <a:endParaRPr lang="en-US" sz="1900" b="1" dirty="0" smtClean="0"/>
                    </a:p>
                    <a:p>
                      <a:endParaRPr lang="en-US" sz="1900" b="1" dirty="0"/>
                    </a:p>
                  </a:txBody>
                  <a:tcPr marL="97155" marR="97155" marT="47897" marB="47897"/>
                </a:tc>
              </a:tr>
              <a:tr h="1676400">
                <a:tc>
                  <a:txBody>
                    <a:bodyPr/>
                    <a:lstStyle/>
                    <a:p>
                      <a:r>
                        <a:rPr lang="en-US" sz="1900" b="1" dirty="0" smtClean="0"/>
                        <a:t>2.</a:t>
                      </a:r>
                    </a:p>
                    <a:p>
                      <a:endParaRPr lang="en-US" sz="1900" b="1" dirty="0" smtClean="0"/>
                    </a:p>
                    <a:p>
                      <a:endParaRPr lang="en-US" sz="1900" b="1" dirty="0"/>
                    </a:p>
                  </a:txBody>
                  <a:tcPr marL="97155" marR="97155" marT="47897" marB="47897"/>
                </a:tc>
              </a:tr>
              <a:tr h="1357086">
                <a:tc>
                  <a:txBody>
                    <a:bodyPr/>
                    <a:lstStyle/>
                    <a:p>
                      <a:r>
                        <a:rPr lang="en-US" sz="1900" b="1" dirty="0" smtClean="0"/>
                        <a:t>3.     </a:t>
                      </a:r>
                    </a:p>
                    <a:p>
                      <a:r>
                        <a:rPr lang="en-US" sz="1900" b="1" dirty="0" smtClean="0"/>
                        <a:t>    </a:t>
                      </a:r>
                    </a:p>
                  </a:txBody>
                  <a:tcPr marL="97155" marR="97155" marT="47897" marB="47897"/>
                </a:tc>
              </a:tr>
              <a:tr h="786191">
                <a:tc>
                  <a:txBody>
                    <a:bodyPr/>
                    <a:lstStyle/>
                    <a:p>
                      <a:pPr marL="347663" indent="-293688"/>
                      <a:r>
                        <a:rPr lang="en-US" sz="1900" b="1" dirty="0" smtClean="0"/>
                        <a:t>4.</a:t>
                      </a:r>
                      <a:r>
                        <a:rPr lang="en-US" sz="1900" b="1" baseline="0" dirty="0" smtClean="0"/>
                        <a:t>  </a:t>
                      </a:r>
                      <a:r>
                        <a:rPr lang="en-US" sz="1900" b="1" dirty="0" smtClean="0"/>
                        <a:t>This</a:t>
                      </a:r>
                      <a:r>
                        <a:rPr lang="en-US" sz="1900" b="1" baseline="0" dirty="0" smtClean="0"/>
                        <a:t> is the story of Jamie’s Russian Birthday.  Which part      shows what an author did?</a:t>
                      </a:r>
                      <a:endParaRPr lang="en-US" sz="1900" b="1" dirty="0" smtClean="0"/>
                    </a:p>
                  </a:txBody>
                  <a:tcPr marL="97155" marR="97155" marT="47897" marB="47897"/>
                </a:tc>
              </a:tr>
              <a:tr h="1412722">
                <a:tc>
                  <a:txBody>
                    <a:bodyPr/>
                    <a:lstStyle/>
                    <a:p>
                      <a:r>
                        <a:rPr lang="en-US" sz="1900" b="1" dirty="0" smtClean="0"/>
                        <a:t>5.</a:t>
                      </a:r>
                    </a:p>
                    <a:p>
                      <a:endParaRPr lang="en-US" sz="1900" b="1" dirty="0" smtClean="0"/>
                    </a:p>
                    <a:p>
                      <a:endParaRPr lang="en-US" sz="1900" b="1" dirty="0"/>
                    </a:p>
                  </a:txBody>
                  <a:tcPr marL="97155" marR="97155" marT="47897" marB="47897"/>
                </a:tc>
              </a:tr>
              <a:tr h="990600">
                <a:tc>
                  <a:txBody>
                    <a:bodyPr/>
                    <a:lstStyle/>
                    <a:p>
                      <a:r>
                        <a:rPr lang="en-US" sz="1900" b="1" dirty="0" smtClean="0"/>
                        <a:t>6.</a:t>
                      </a:r>
                    </a:p>
                    <a:p>
                      <a:pPr marL="0" marR="0" indent="0" algn="l" defTabSz="966612" rtl="0" eaLnBrk="1" fontAlgn="auto" latinLnBrk="0" hangingPunct="1">
                        <a:lnSpc>
                          <a:spcPct val="100000"/>
                        </a:lnSpc>
                        <a:spcBef>
                          <a:spcPts val="0"/>
                        </a:spcBef>
                        <a:spcAft>
                          <a:spcPts val="0"/>
                        </a:spcAft>
                        <a:buClrTx/>
                        <a:buSzTx/>
                        <a:buFontTx/>
                        <a:buNone/>
                        <a:tabLst/>
                        <a:defRPr/>
                      </a:pPr>
                      <a:r>
                        <a:rPr lang="en-US" sz="1900" b="1" dirty="0" smtClean="0"/>
                        <a:t>       What</a:t>
                      </a:r>
                      <a:r>
                        <a:rPr lang="en-US" sz="1900" b="1" baseline="0" dirty="0" smtClean="0"/>
                        <a:t> does the story say about the nesting dolls?</a:t>
                      </a:r>
                      <a:endParaRPr lang="en-US" sz="1900" b="1" dirty="0" smtClean="0"/>
                    </a:p>
                    <a:p>
                      <a:endParaRPr lang="en-US" sz="1900" b="1" dirty="0" smtClean="0"/>
                    </a:p>
                  </a:txBody>
                  <a:tcPr marL="97155" marR="97155" marT="47897" marB="47897"/>
                </a:tc>
              </a:tr>
            </a:tbl>
          </a:graphicData>
        </a:graphic>
      </p:graphicFrame>
      <p:sp>
        <p:nvSpPr>
          <p:cNvPr id="3" name="Rectangle 2"/>
          <p:cNvSpPr/>
          <p:nvPr/>
        </p:nvSpPr>
        <p:spPr>
          <a:xfrm>
            <a:off x="727149" y="159657"/>
            <a:ext cx="6304750" cy="558984"/>
          </a:xfrm>
          <a:prstGeom prst="rect">
            <a:avLst/>
          </a:prstGeom>
        </p:spPr>
        <p:txBody>
          <a:bodyPr wrap="square" lIns="96371" tIns="48186" rIns="96371" bIns="48186">
            <a:spAutoFit/>
          </a:bodyPr>
          <a:lstStyle/>
          <a:p>
            <a:r>
              <a:rPr lang="en-US" sz="1500" b="1" dirty="0"/>
              <a:t>Selected Response </a:t>
            </a:r>
            <a:r>
              <a:rPr lang="en-US" sz="1500" b="1" dirty="0" smtClean="0"/>
              <a:t>Picture Prompt</a:t>
            </a:r>
            <a:endParaRPr lang="en-US" sz="1500" dirty="0"/>
          </a:p>
          <a:p>
            <a:r>
              <a:rPr lang="en-US" sz="1500" dirty="0"/>
              <a:t>Literary Passage: </a:t>
            </a:r>
            <a:r>
              <a:rPr lang="en-US" sz="1500" b="1" u="sng" dirty="0" smtClean="0"/>
              <a:t>Jamie’s Russian Birthday</a:t>
            </a:r>
            <a:endParaRPr lang="en-US" sz="1500" b="1" u="sng" dirty="0"/>
          </a:p>
        </p:txBody>
      </p:sp>
      <p:sp>
        <p:nvSpPr>
          <p:cNvPr id="9" name="AutoShape 21" descr="data:image/jpeg;base64,/9j/4AAQSkZJRgABAQAAAQABAAD/2wCEAAkGBxQTEhUUEhQUFRQXFRQVGBQUFRQUFBcUFBQWFxQWFBQYHCggGBolHBQUITEhJSkrLi4uFx8zODMsNygtLiwBCgoKDg0OGhAQGywkHCQsLCwsLCwsLCwsLCwsLCwsNCwsLCwsLCwsLCwsLCwsLCwsLCwsLCwsLCwsLCwsLCwsLP/AABEIAOEA4QMBIgACEQEDEQH/xAAcAAABBQEBAQAAAAAAAAAAAAAEAAIDBQYBBwj/xAA7EAABAwIEBAQDBgUDBQAAAAABAAIDBBEFEiExBkFRYRMicYEykaEUQrHB0fAHI1JicoLh8RUWM0OS/8QAGgEAAgMBAQAAAAAAAAAAAAAAAQIAAwQFBv/EACsRAAICAQQCAQIFBQAAAAAAAAABAhEDBBIhMRNBYRQiIzJCUXFSgZGhsf/aAAwDAQACEQMRAD8AqM6SlECkbClsAOGroYivCTgxKwoD8Nd8JF5AuWQsIG6FN8FGOCblTWAHZCuuiU0sgAPVVsldr17/AKckthoK8NCYY27z62+qrajEnHSOw6n9P1Q7MQlaCGC2vxj8irIivo1f8Qqi/gxjlr05WQdNbKBcLIVUsjyXOLnHTzOJP1KZne039NPxRktwIqjciJd8NZXC8ZMbxmcTGdHNOpaTzaVrqadkguxwd6fvRUuLQ92QlqrpGC6vHQKulp7G6aIGUNfGL7o2j+FQ4nCXG4CZTNeOSsFLRrk8OQkch5hTCZQhMU1N8YJeIEQCLUx0akzBdzBEhXzwoXwtVaS2QjggEg8JJT3CSATWWXU4MTsqQhHZIMUwC7lSsJDkXC1TZVG/RAJC5U2IY4xhLRqR02+aGxnGHOvHF3u7mewVd9kZbzXLzckcgPZPQB8tbJLcjysG5GntdQ2JIFibnlckjp6LR8O8Mmb+ZKHCFps2Nm73f0sHtq47fhrG4fUDSHwKRg+60tfJ/qdY/iklNRfBoxadzVt0jzmSlLCCWlt+bmkW6WB3UL4wT5iSPz6aL1CmhlJyVD2TxG4c1wFxpuCsJU0jWSyMbycRmP8ASDsApHJuBmweP3ZUNf0BaPW3z5/UKJz2nYN/E+1lZtbCLtOvU7D9+nzUEtK1zri/oBvb8Ansoop6ilO9r+ihpqt8LszMzT72PqOa1UWEB33vhGtj5QO5J1Kiq8KaB5XE9spt7G9wp5F0HaGYDxG2UZZS1r/k0+559lfEArDiOnaDnZr2e756I+lx2zcsY0HN7s1h6nVD+CUaOSFvRM8AdFUxcRC4D2knqzX5jcKyixCMkDMATyP67IgHGmHRNNGEe2NO8NGwFWaIJn2JWxYuZEbAVJokw0iufCTXRI2Qo30hQslKVonsQ0saFkKP7OUlb+CkpYS5ATrJrpANyB6lQuxGMfev6An8kjZZDDkl1FhIau5UF/1ZnR3/AMp7MUjP9Q9WlLuRb9Jm/pYVZZziPGmNDo2m7tnW5dR6onH8ULYyIg4uIIzNB8v+68/qSQRoepJBFydTunikyqWOce0w3xgDf92TxPv1JGvuP0CriXHqOmhRmF0Dpnho1vpz076JnSESdnubQY4msjG0Fm26tby7lYbDcV8N48USWdu6xuL87b+y2WDVjomxxyOBIaLO62FjfurKSlDpmva1n9xyjN2IP5rI+TqKe1VRUYfhxY1zy4uL/gBBFmnW5B1B/D3WIx7BHRPPmOpJJO+vQr2IRg7hAYxgkdQ0B4IIvlcNxfdMo7ejPknv7PIIaG3TTm61/wDZSMp37tHlv8Z006NB5916fTcLxM0sO36kncrk3DsZ1sjul6Kdh5bU08j3WYCG6AAXtpub8yTzVnQYc7LlINra8r9j1C9ChwRg5Lk+EtGoHJJJyoKijzLFMJaBdwzH+kaAKkmpXW0DWNuL2FjYdz+9V66MGYW2trqvPMYpfO9oGgcbexNz9UYTa7I4WZienLX+Z1trNG/Ukn93QtZIAbMJI6usD7DkrjGqAvtIf6Wg+23roqM0guA4m19banXp7LTBp8lMlXB6ZgbiYIy43JaDr05XPpZHFqz+B1L2xta0DKL/ABOucvIDmruKpvvofx9CgKS5UtE0rjVACLk0hS5EsqhCAsTHMCLso3RqETBcgSRHgpKBMuAeqcHd0zT+oJpI6rIevXBLmXM5UVuhTHFQG4IE5SM6Fc9Rl6NCuYWHNvq1vyCNm4kkjZ5C1thu1jAdO9lTCS6jmIOiKKZqLXSsOoOMpJLCU5tdHC2YHr3XrHCUTzGJHyNkDhdoZfKB3JOp/BeG1WHA+aMWP9PX06FbP+F3E5jk+zyn+XI7yk/dl5A9L7X9E+2L5Rz8kZqO2Xf/AE9gJTbpXTbomRHSmPKRcoJpEGGiTOmSvVWyqzOLSbWIF+52SqHubo7VvIo9rgWuaD3ELOYphLXPcSBYgfTdSjEMjw0m7T8J6Hoi5JrhVyW5DJUZbE6AW09Nv3yXnuL0uR+99b97d16pUt37/ivP+LqctcCBe5ufkpgbToXLHiwOmpbtvmIHPTb11R0McsVnNf4jDy1BHtzVZSVxA1FrDS2l/XurfCa1rnho5n9+x/JaXZnNNQzZ2B3t7hE2UFBF5pLDylwI9bea30RuRBCsiAKeGLoXQ9QhzIkWJ3iJZ0SDMqSddJAhgvCC4YQozVN5JvjLPTPUuURxYRsuCU80hKmueoC/2E9/RROK65yjc5FIrkxweoRLc3TJnaJjEyRU580WELk2rp//AGM3HxAcwOY7hRxBHQNKW6ZclvVM9T4G4i+1U4zG8sdmu6uH3X+9te4K0YevHeFqr7NWMdsyQljugz2+lw0r1sSJ07Obnx7JE11DOLhcdMAhZ6pRlSRj+Jp3NLm3LS4Xa4G1nsIcw+xCnouJBNC0nQltyOjxo4fNR8Tw+K3y/ENRb6rIYXSStJAabFxIPLXf6oY2ttAmvus0tZUXb7iyvKepuwX6BUMNOQ3zboyKSwt2QfA3ZNVz6LG8SzDS/fr+S0k0ixfFswBQxq5C5XUStZI0+XrubWt1I5omiFngNvmBBDhz10A6hVNO/ULRYDSufUMaBrfMSNmgHU/vqtTVGM9Bor5Re231RGVSxxWFhsE6yREBixMMSLITS1EAG6JRlpRxYmlihAJJF+EkjRDyg09kgwqwc2/dRlqz7j0jxJdA4T13KukIESGFRSKVz7IaV/NMhJtJEbjcpzQoGORkRCZ8FMOSPMQnsrnNRjIwV11GCk3L2XrHP9LFFiTXjK/S/PoeRXp9JjYfG1wINwL2PO2v1Xks+G3+FOwrEJKd9jfKdxyRpVwU5lKVKa/uesDFr6E2UFTK/kqaGlbUxksdZxbdpvs4bBH8K4g2VpjcbSt0LXHXTfL1S06Mj4JcPppHuva9t1cw4cBrYdwP3ugcahqGRk0hZnNrNeSG35nTsn8L4nNLAftTMkrXOY7le2xHUG6WKa5BJ7hmLRNHRUpeqzHsTcKl8d9G2t7gH806Gp0Rd9sirolqZrArEYo/OS8m4BtbsdloMcrQyMnnsFjRUZibC2mttb9+3orsMfZRnl0jmmhC9R4Dw4th8V48zxpffJfT56LPfw7wFs0hleCWxkWBAyEkHe41tcad16kIbBWyZnBlxEGNMMaUBEQmkKQtUZChBhC4U4tXFCDbJJy6iQ8lgnNkS2YFVzBZPEnRUNHoY5GuywdZDSzBDuf1KGlmUUATzcD5alCOlJ3TZT1XRa3O6uUaMMsjkyRj0S0nkq/xf3dEQ1Ft0JRDjyIK8YhTw4iRumQyg9FM6BpVTr2bI7u4sLirmO30UslK143B6dVUupwnRwkagpXFei1ZZPiSsuMKlkhdlvYXuPzQ0tZkqy/zalpBG26UFYdnap7KHzZmnMCRp94WRTrspzY+pQNFi/EDmBvhOcZHgusdgByuVXxY/O4Xk8jvUm/pdTNohIADsPncKr4mayFsYza5nak65QNT+CWNN17McnttkOJSlzjIdTp9BYfgkyvDW3cVS1eK3FmC/fkgDKTubLR47RkeanwW0kT6uQNaHOPJrQPqSbBanh/+G5JJnkaBb4GG7wejjaw9lU8HVszDaMNeL3LdnH0B3XqOESO1cWs13GXK8De2nxLNl1LxS21wV8ydheH4fHCwRxNDWjkPqT3U5ahaLG6eawZILnZrrsJ/xzbo9zFdDIpfD+QEBamlimyppCsAQOamFinLU0tUIDGNNMaJITcqhAXw0kVlSUAeHJ7LnYEqTwR6/gmSTEaKo7rW3lg8wtufYfqhPF9glNJcqIlXRiYcmTngV0nlK6jBTlDZNExWFPSXVc11k8Yg4bJJJvovxZMcPzF0MPHMp7KZw+FwI6O/VVkWIutqpIsQPRVOMjdHNh9Fpps9paeu7fmuimadnD62Q8NYeeyIDrj+WBfofhPt+aqaZpjKLRLHR9x7KUTBm2p2CqnVV7ggteDsCpoAb3Juf3oFHF+wxyLqJvMKwptRCXxWMgcM0Ze8G2twCCBryPqNFdUXC1O9v86mAI0GY5j3sbk9OevRVXAFC8EzHRti0DXzX3PpojuIcdZAyU1Lyw7Rta24d8VxbdwPl105rDkhl31E5OpUVNq+ALFeBmAF1IQHDZhyuBNtbXBF/VU1HwaJo3OLHxTsJFnXbHIbeV+W2gPMfRZz/veUkZbR2dcZXOA0FhcG4K1eB/xEuQ2osQR8bSAWu6Bp+JvyK3yw6mOP7XbX+TDLxqXHRmYrQTsMl7tLczGtcw2/zzG7m7cr5bb7+mxvcWskgcHNNnW0s9pGlidlmcWpqWreZm1McJLcpa9hF3XNng5huLaa7I2lqWRUXhCaJzmMeL57AgEloaN7WsAFk1ilkUZJPd01QMfDafQHjtF4Mpbl8j/Ozd3mAJMe41udO1uhUuHcTSxuEbnxvN2tDHEh4AaL+Yb2Jy3Nzoh5OKoJISypIkzahuW5BDQAT0Oa5WdgmjMjHuNmMOYRsYbDQNNnOtoSC7Xqt2COSUNuWPK9hilu46PSOI8d8CmfI2znWAbbVt3aAn0P5KDg2eZ8bTM7MXRtk1tcEucLacrZSsbxHxNGI2wwtD2X8zXt8rrm4AANwB681ueDoJBCJJWNjLmgNibfyMHw3vzP00TY4ZVH8T5/krbTfBdmNRliJumpxgYsTCEV4f7C54ahASx6FJGZUlCUeCv0VfVTclNVTqte9DHH2dPU5a4R0lNumkrmZXUYHIUr+S40q+wPg2qqiCGGNh+/ICNP7W7lbnC+BjTHMHtJ6mMX9Lm+nyWbLq8WPhvkVJvk8smhfa5aQFGwjmvZ8UpGyNLXNHyGy8nxTDTG9waLgbdUNNq1m9UCSadkDCDzR1MWDcqtZSuAzEWHyThGFfKNmjFla5o0EdTBtdOkxBrdGrPGw2XASUnhRq+ul1SLwuD/ADDfmOo/VXvDmG+O4EjyAjXbN27LOYTGXOA5c16VggDWiySUaJLU2qj37NXRgNaANABYKu4u4djrYsrgBI0ExyW1a48j1abC4REEyK8RVptO0Z2r7PAK2B0TnRytyvY6xHQ9jzH6qCwJ2Xov8U8HBZ9qYPMzK1/dhNmuPoSB6FeZseuhjyb1ZjnDa6CGOcNnH0TnSu08x6qESLherLEJ45XjTNop6Zkkrg1uZ5OzW6koVjiTYanstTwuZ4blrWtzbktu4jpfeyDnRKNFwhwhkc2apAzg3ZGdbHk53U9lvQ8/8qjwrEMw1bY/vqrqIgrPNtsZE7fmnhyYErpBiW6V1FnSDkrlQaJMySjzJJd4aPm2eW5UBKRK1HCfB0lX/McC2Ieznnla+ze6vlKMFbJKTkyiw3DXzHyizb2c83yt+WpPYL0rhnBcOhZnc98ko3e6OTynoxuWw/FNbhojtFYWY4HKDs61uW6sanAJHNeW5XRtle7KPiB2ddvPb1VWRwyR5k0izNgnip8NMvqKKOW5p6glw0N7G3+iwIVnUizddTbfZebSYg1k0Torska4NPwhxu8AsLemW97816NFIJb2uLOLSCLG4P4Lja7TeJqnaYIT3Hn/ABFjbYpww3ta5DdTY8yPw91XS1VGXnMZH2Ju4NLbA7NcDY6dkzEonunk8VodIx7rZzkyhrv5bW2tysdShWYU6Rwaxl3ueC4NGZxzbnPyA3sV1sOlxrHFy/b0yhzdnMcpojl8B+YO5Wd5R3uPoqDGcMMBHmaQ4XBaQQR2XpmPcDMZAXQucJGi/mdmaQNXA9OfyWJgjYx+VwbMC7LZnm5Xuw+nPbVPp54skfwm3Xp+wvdHszICIgiJRmM0TIgLuBeSTkb9wcs567IShqeqvXId5pMKjDQtVRT2AWMp6sK4o63ulnGyyEqNjT1asYqm6yMNWj4qxUOBemmXWIwiWN8bhcPa5p9CLLwTI4EtsSQSD6g2K9t+3ga32XldQ4+LK5hLQ6WRwt0LyR7I4pbbFyYnPoDp8Jmf92w6lW9Hwvf4iT2b+qko8Se0i4a8f3Aj6habDOJ4m2D4XN6uaQ4fI2Ku8iKXp8i9Cwnhi3wtDe/P5rUUOCtZvqV2ixynfo2RoPR3kP1VxGRuNuo1+qjkiva12Njph0U4hAXQ5K6qlMZREU0ldum5lRLIOonbrmZNJXC5Z55ixRH3SUeZJVeYO0xHCXCFFE5plkjmluNHuGUH+xvP3uvQm0DWg5GsIPIj8CsNQGAOLiXusD/LyjW40BOwHO/ZXfD3EIIZC4EkeXPcEacuvZX67BPbvTv4MmPPH9XBV13llBEZP8x5cxoFwzTLYXGbmo8P4jML8z2DLKC4gPPiHzG0nhnbS+gN9AtjikEZF3AXNhmA11039157ikTYKjwnkllhlda5AtZrb26X9/VWafPj1GPxyXJfnk3JSs28bKeYiRrWPcW5g62pB5g2/wCFYYbRtY0EAgkC99/fus3/AA8c+0jHMOQHMx55Zt2fS/utaXSX+EW9eXdcvPieObhfQ0HasFraLMb+FE4gbvFz6IXEqlsTAIwGnM3MGADQfEPRGzue2S4N2HcH7thy0VZi00OYPllbFl+I6ZnNOmX8FXCTbUexuFyUHE9QZYHxtc1rXZcz3nytF7u15EgbbrzTE8TYy4i30Bk2cbbZQAMrdPqrfjXitkp8OBoZEzRrQLX/ALnfosM9xcblej0mHw4+e2ZcklJjZJCTcrrHJBi7kWgULinVhS1pCpQ0p4zKUGzYU1fpui469Ylk7x1RtNWO6FK4jqdGlxLEiGEDc6Kkii/fqpooHv1OnRXNHh6rnhl6NOLUwXEivhpL8lYQUKtafDz0+SsIaKywZHKPaN8c0GuGU8NCrGkp3N1aS3/EkK0ipEVHTLM8rFlNMjpqyUc7/wCQ/NWEde47tHsVEyBStiS+aRnkov0ECoBXc6iDU4BK8jYlDrroXAF26rbsJ1dTMySBDP4dhAlzaHM05SQ4AoykwF8cgc0G4N7kj3ur3CfDIJjblvqRz91ZZR1RlqJ3tXRz8WjhGKvtEXgZgQUMcDY63iWcRzIG/XXmp/ON3tA621TYcQu4tPL73UdVQk4K0bOwh7mRMJcQ1jRck6AALJ4h/ESma0mPPIbgBrWm5vzFxslxnXOlhlgiBLi0XJ0YA483egXk9RW+CCDq7UX5jXXJ0HddHQaOOeLlIpyTcXSPTsf41ihjd96awtGbixOxJ7dF5LjfEEtQ673X5aaAf4jl6qunlfIb6n6/8lNEJB1uPVdXBpsWF/Z38lblJrkZa6kZGimUw6oqOm9ltjibK2wGKG6IZSXR7IrbKXItEcC9iuYB9j9F0Uf7CPC7l2VnhiLuYHHR6/7o6Cm7HokxqMpwUs4JINhtLBrsrqkgGiraRyuKR6wZZ7UPBWywhpwjI4FBTPRjHrj5dS3wbIwQ5sKkDEg9dzLHKVlqOJWXV2ySwjQE5JJAhy64SkuEokFdcSukgQtailYGuDTkcQQHDSxPMLFVeGPhJMoc4aWkuXbdea1VBi0NTHmbqBoQRqDzCosR4rYxzonRnK3S/Ii2lrq7S5MmObgo2/a9madNXZmMQxRoAJ8R2rsrQ437ENJ0VlQY8KeFolIaCCQwavuT05LO4zxDSiMtgiySk3MhIIGuvP6LG1mKPfoCe5OpP6LsywxzwrIqX+xY5NsNqZseKuODIPDiGRvNoNy49XkfgsG67zmdqSlHESj6ekK0QxbYqGNUiu1dsZSMcNjbstJQ4uweWaJpG2bQ78yCqyOjG5/EohkLW7D3Vn0Mp/mYzzxS+1Fliv2Pw7Qf+S+mRpN+ubkqiB5tqDbqb3+SKLk5acGl8Src2Z55Nz6I2ruRPDea4tlFdiEa7ZId04HVEBGVNHL7e6Y8oUutqqMqGiXUE6tKerHVZFlWpmYh3XKzw3KjTB0zcw1qMjrFhoMT7o+HE+65U9OzSpo2TKpTNqFlYsSHVFMxALO8LQ+40gnTxMqBlcpmVireNhsvBKu+IqltUpG1KVoNllmSQAqU4ToUSwu66hfGSQohlsGxWPDw/wAa5kfrkHK2wWK4q4nfVSZjZoGga3TTueZVJPUPkJLiSTuSbk+6dDTXXocWmjGe/uT9mFy4r0QAEoqGlKMhpNkfHEAt8MF8srcgWnpEayMBOBXA5bIwUeittscQkAmhOvqnFO5Ujqm3XWnpdQh264+Q6dFzMnFQhwj1T2lR5k7dREOyP7fVCyohwUczdFXNDRK6YId0hCLlCGfH2+iwZEi5DG1RCnjxAoUxHkD8kwwnoVQ0huS3jxI9UXFiR6qg8ErhuEjhFh3M1kOJd0ZFindYltSVMytKreBMZZGbpmJ90QzEe6wrK/uiosQVMtMhlkNwyuU7KtYuLEUVHifdUy0w6yI1/wBqSWV/6l3SSfTsO9GHh3VjDuupLvYjIywi2TuSSS3x6KWO5KNiSSYA8bJNSSRIOcmlJJQAm7rsq4koE70To0klPQGC16kpvhPskksuXsaIpd2o2HZ3+ISSWDKaYAz+SHlXElSOQSIGpSSViEZGzZcekkmFGhTsSSSsJPGiY0kkrCSpJJJQn//Z"/>
          <p:cNvSpPr>
            <a:spLocks noChangeAspect="1" noChangeArrowheads="1"/>
          </p:cNvSpPr>
          <p:nvPr/>
        </p:nvSpPr>
        <p:spPr bwMode="auto">
          <a:xfrm>
            <a:off x="485775" y="327630"/>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0" name="AutoShape 23" descr="data:image/jpeg;base64,/9j/4AAQSkZJRgABAQAAAQABAAD/2wCEAAkGBxQTEhUUEhQUFRQXFRQVGBQUFRQUFBcUFBQWFxQWFBQYHCggGBolHBQUITEhJSkrLi4uFx8zODMsNygtLiwBCgoKDg0OGhAQGywkHCQsLCwsLCwsLCwsLCwsLCwsNCwsLCwsLCwsLCwsLCwsLCwsLCwsLCwsLCwsLCwsLCwsLP/AABEIAOEA4QMBIgACEQEDEQH/xAAcAAABBQEBAQAAAAAAAAAAAAAEAAIDBQYBBwj/xAA7EAABAwIEBAQDBgUDBQAAAAABAAIDBBEFEiExBkFRYRMicYEykaEUQrHB0fAHI1JicoLh8RUWM0OS/8QAGgEAAgMBAQAAAAAAAAAAAAAAAQIAAwQFBv/EACsRAAICAQQCAQIFBQAAAAAAAAABAhEDBBIhMRNBYRQiIzJCUXFSgZGhsf/aAAwDAQACEQMRAD8AqM6SlECkbClsAOGroYivCTgxKwoD8Nd8JF5AuWQsIG6FN8FGOCblTWAHZCuuiU0sgAPVVsldr17/AKckthoK8NCYY27z62+qrajEnHSOw6n9P1Q7MQlaCGC2vxj8irIivo1f8Qqi/gxjlr05WQdNbKBcLIVUsjyXOLnHTzOJP1KZne039NPxRktwIqjciJd8NZXC8ZMbxmcTGdHNOpaTzaVrqadkguxwd6fvRUuLQ92QlqrpGC6vHQKulp7G6aIGUNfGL7o2j+FQ4nCXG4CZTNeOSsFLRrk8OQkch5hTCZQhMU1N8YJeIEQCLUx0akzBdzBEhXzwoXwtVaS2QjggEg8JJT3CSATWWXU4MTsqQhHZIMUwC7lSsJDkXC1TZVG/RAJC5U2IY4xhLRqR02+aGxnGHOvHF3u7mewVd9kZbzXLzckcgPZPQB8tbJLcjysG5GntdQ2JIFibnlckjp6LR8O8Mmb+ZKHCFps2Nm73f0sHtq47fhrG4fUDSHwKRg+60tfJ/qdY/iklNRfBoxadzVt0jzmSlLCCWlt+bmkW6WB3UL4wT5iSPz6aL1CmhlJyVD2TxG4c1wFxpuCsJU0jWSyMbycRmP8ASDsApHJuBmweP3ZUNf0BaPW3z5/UKJz2nYN/E+1lZtbCLtOvU7D9+nzUEtK1zri/oBvb8Ansoop6ilO9r+ihpqt8LszMzT72PqOa1UWEB33vhGtj5QO5J1Kiq8KaB5XE9spt7G9wp5F0HaGYDxG2UZZS1r/k0+559lfEArDiOnaDnZr2e756I+lx2zcsY0HN7s1h6nVD+CUaOSFvRM8AdFUxcRC4D2knqzX5jcKyixCMkDMATyP67IgHGmHRNNGEe2NO8NGwFWaIJn2JWxYuZEbAVJokw0iufCTXRI2Qo30hQslKVonsQ0saFkKP7OUlb+CkpYS5ATrJrpANyB6lQuxGMfev6An8kjZZDDkl1FhIau5UF/1ZnR3/AMp7MUjP9Q9WlLuRb9Jm/pYVZZziPGmNDo2m7tnW5dR6onH8ULYyIg4uIIzNB8v+68/qSQRoepJBFydTunikyqWOce0w3xgDf92TxPv1JGvuP0CriXHqOmhRmF0Dpnho1vpz076JnSESdnubQY4msjG0Fm26tby7lYbDcV8N48USWdu6xuL87b+y2WDVjomxxyOBIaLO62FjfurKSlDpmva1n9xyjN2IP5rI+TqKe1VRUYfhxY1zy4uL/gBBFmnW5B1B/D3WIx7BHRPPmOpJJO+vQr2IRg7hAYxgkdQ0B4IIvlcNxfdMo7ejPknv7PIIaG3TTm61/wDZSMp37tHlv8Z006NB5916fTcLxM0sO36kncrk3DsZ1sjul6Kdh5bU08j3WYCG6AAXtpub8yTzVnQYc7LlINra8r9j1C9ChwRg5Lk+EtGoHJJJyoKijzLFMJaBdwzH+kaAKkmpXW0DWNuL2FjYdz+9V66MGYW2trqvPMYpfO9oGgcbexNz9UYTa7I4WZienLX+Z1trNG/Ukn93QtZIAbMJI6usD7DkrjGqAvtIf6Wg+23roqM0guA4m19banXp7LTBp8lMlXB6ZgbiYIy43JaDr05XPpZHFqz+B1L2xta0DKL/ABOucvIDmruKpvvofx9CgKS5UtE0rjVACLk0hS5EsqhCAsTHMCLso3RqETBcgSRHgpKBMuAeqcHd0zT+oJpI6rIevXBLmXM5UVuhTHFQG4IE5SM6Fc9Rl6NCuYWHNvq1vyCNm4kkjZ5C1thu1jAdO9lTCS6jmIOiKKZqLXSsOoOMpJLCU5tdHC2YHr3XrHCUTzGJHyNkDhdoZfKB3JOp/BeG1WHA+aMWP9PX06FbP+F3E5jk+zyn+XI7yk/dl5A9L7X9E+2L5Rz8kZqO2Xf/AE9gJTbpXTbomRHSmPKRcoJpEGGiTOmSvVWyqzOLSbWIF+52SqHubo7VvIo9rgWuaD3ELOYphLXPcSBYgfTdSjEMjw0m7T8J6Hoi5JrhVyW5DJUZbE6AW09Nv3yXnuL0uR+99b97d16pUt37/ivP+LqctcCBe5ufkpgbToXLHiwOmpbtvmIHPTb11R0McsVnNf4jDy1BHtzVZSVxA1FrDS2l/XurfCa1rnho5n9+x/JaXZnNNQzZ2B3t7hE2UFBF5pLDylwI9bea30RuRBCsiAKeGLoXQ9QhzIkWJ3iJZ0SDMqSddJAhgvCC4YQozVN5JvjLPTPUuURxYRsuCU80hKmueoC/2E9/RROK65yjc5FIrkxweoRLc3TJnaJjEyRU580WELk2rp//AGM3HxAcwOY7hRxBHQNKW6ZclvVM9T4G4i+1U4zG8sdmu6uH3X+9te4K0YevHeFqr7NWMdsyQljugz2+lw0r1sSJ07Obnx7JE11DOLhcdMAhZ6pRlSRj+Jp3NLm3LS4Xa4G1nsIcw+xCnouJBNC0nQltyOjxo4fNR8Tw+K3y/ENRb6rIYXSStJAabFxIPLXf6oY2ttAmvus0tZUXb7iyvKepuwX6BUMNOQ3zboyKSwt2QfA3ZNVz6LG8SzDS/fr+S0k0ixfFswBQxq5C5XUStZI0+XrubWt1I5omiFngNvmBBDhz10A6hVNO/ULRYDSufUMaBrfMSNmgHU/vqtTVGM9Bor5Re231RGVSxxWFhsE6yREBixMMSLITS1EAG6JRlpRxYmlihAJJF+EkjRDyg09kgwqwc2/dRlqz7j0jxJdA4T13KukIESGFRSKVz7IaV/NMhJtJEbjcpzQoGORkRCZ8FMOSPMQnsrnNRjIwV11GCk3L2XrHP9LFFiTXjK/S/PoeRXp9JjYfG1wINwL2PO2v1Xks+G3+FOwrEJKd9jfKdxyRpVwU5lKVKa/uesDFr6E2UFTK/kqaGlbUxksdZxbdpvs4bBH8K4g2VpjcbSt0LXHXTfL1S06Mj4JcPppHuva9t1cw4cBrYdwP3ugcahqGRk0hZnNrNeSG35nTsn8L4nNLAftTMkrXOY7le2xHUG6WKa5BJ7hmLRNHRUpeqzHsTcKl8d9G2t7gH806Gp0Rd9sirolqZrArEYo/OS8m4BtbsdloMcrQyMnnsFjRUZibC2mttb9+3orsMfZRnl0jmmhC9R4Dw4th8V48zxpffJfT56LPfw7wFs0hleCWxkWBAyEkHe41tcad16kIbBWyZnBlxEGNMMaUBEQmkKQtUZChBhC4U4tXFCDbJJy6iQ8lgnNkS2YFVzBZPEnRUNHoY5GuywdZDSzBDuf1KGlmUUATzcD5alCOlJ3TZT1XRa3O6uUaMMsjkyRj0S0nkq/xf3dEQ1Ft0JRDjyIK8YhTw4iRumQyg9FM6BpVTr2bI7u4sLirmO30UslK143B6dVUupwnRwkagpXFei1ZZPiSsuMKlkhdlvYXuPzQ0tZkqy/zalpBG26UFYdnap7KHzZmnMCRp94WRTrspzY+pQNFi/EDmBvhOcZHgusdgByuVXxY/O4Xk8jvUm/pdTNohIADsPncKr4mayFsYza5nak65QNT+CWNN17McnttkOJSlzjIdTp9BYfgkyvDW3cVS1eK3FmC/fkgDKTubLR47RkeanwW0kT6uQNaHOPJrQPqSbBanh/+G5JJnkaBb4GG7wejjaw9lU8HVszDaMNeL3LdnH0B3XqOESO1cWs13GXK8De2nxLNl1LxS21wV8ydheH4fHCwRxNDWjkPqT3U5ahaLG6eawZILnZrrsJ/xzbo9zFdDIpfD+QEBamlimyppCsAQOamFinLU0tUIDGNNMaJITcqhAXw0kVlSUAeHJ7LnYEqTwR6/gmSTEaKo7rW3lg8wtufYfqhPF9glNJcqIlXRiYcmTngV0nlK6jBTlDZNExWFPSXVc11k8Yg4bJJJvovxZMcPzF0MPHMp7KZw+FwI6O/VVkWIutqpIsQPRVOMjdHNh9Fpps9paeu7fmuimadnD62Q8NYeeyIDrj+WBfofhPt+aqaZpjKLRLHR9x7KUTBm2p2CqnVV7ggteDsCpoAb3Juf3oFHF+wxyLqJvMKwptRCXxWMgcM0Ze8G2twCCBryPqNFdUXC1O9v86mAI0GY5j3sbk9OevRVXAFC8EzHRti0DXzX3PpojuIcdZAyU1Lyw7Rta24d8VxbdwPl105rDkhl31E5OpUVNq+ALFeBmAF1IQHDZhyuBNtbXBF/VU1HwaJo3OLHxTsJFnXbHIbeV+W2gPMfRZz/veUkZbR2dcZXOA0FhcG4K1eB/xEuQ2osQR8bSAWu6Bp+JvyK3yw6mOP7XbX+TDLxqXHRmYrQTsMl7tLczGtcw2/zzG7m7cr5bb7+mxvcWskgcHNNnW0s9pGlidlmcWpqWreZm1McJLcpa9hF3XNng5huLaa7I2lqWRUXhCaJzmMeL57AgEloaN7WsAFk1ilkUZJPd01QMfDafQHjtF4Mpbl8j/Ozd3mAJMe41udO1uhUuHcTSxuEbnxvN2tDHEh4AaL+Yb2Jy3Nzoh5OKoJISypIkzahuW5BDQAT0Oa5WdgmjMjHuNmMOYRsYbDQNNnOtoSC7Xqt2COSUNuWPK9hilu46PSOI8d8CmfI2znWAbbVt3aAn0P5KDg2eZ8bTM7MXRtk1tcEucLacrZSsbxHxNGI2wwtD2X8zXt8rrm4AANwB681ueDoJBCJJWNjLmgNibfyMHw3vzP00TY4ZVH8T5/krbTfBdmNRliJumpxgYsTCEV4f7C54ahASx6FJGZUlCUeCv0VfVTclNVTqte9DHH2dPU5a4R0lNumkrmZXUYHIUr+S40q+wPg2qqiCGGNh+/ICNP7W7lbnC+BjTHMHtJ6mMX9Lm+nyWbLq8WPhvkVJvk8smhfa5aQFGwjmvZ8UpGyNLXNHyGy8nxTDTG9waLgbdUNNq1m9UCSadkDCDzR1MWDcqtZSuAzEWHyThGFfKNmjFla5o0EdTBtdOkxBrdGrPGw2XASUnhRq+ul1SLwuD/ADDfmOo/VXvDmG+O4EjyAjXbN27LOYTGXOA5c16VggDWiySUaJLU2qj37NXRgNaANABYKu4u4djrYsrgBI0ExyW1a48j1abC4REEyK8RVptO0Z2r7PAK2B0TnRytyvY6xHQ9jzH6qCwJ2Xov8U8HBZ9qYPMzK1/dhNmuPoSB6FeZseuhjyb1ZjnDa6CGOcNnH0TnSu08x6qESLherLEJ45XjTNop6Zkkrg1uZ5OzW6koVjiTYanstTwuZ4blrWtzbktu4jpfeyDnRKNFwhwhkc2apAzg3ZGdbHk53U9lvQ8/8qjwrEMw1bY/vqrqIgrPNtsZE7fmnhyYErpBiW6V1FnSDkrlQaJMySjzJJd4aPm2eW5UBKRK1HCfB0lX/McC2Ieznnla+ze6vlKMFbJKTkyiw3DXzHyizb2c83yt+WpPYL0rhnBcOhZnc98ko3e6OTynoxuWw/FNbhojtFYWY4HKDs61uW6sanAJHNeW5XRtle7KPiB2ddvPb1VWRwyR5k0izNgnip8NMvqKKOW5p6glw0N7G3+iwIVnUizddTbfZebSYg1k0Torska4NPwhxu8AsLemW97816NFIJb2uLOLSCLG4P4Lja7TeJqnaYIT3Hn/ABFjbYpww3ta5DdTY8yPw91XS1VGXnMZH2Ju4NLbA7NcDY6dkzEonunk8VodIx7rZzkyhrv5bW2tysdShWYU6Rwaxl3ueC4NGZxzbnPyA3sV1sOlxrHFy/b0yhzdnMcpojl8B+YO5Wd5R3uPoqDGcMMBHmaQ4XBaQQR2XpmPcDMZAXQucJGi/mdmaQNXA9OfyWJgjYx+VwbMC7LZnm5Xuw+nPbVPp54skfwm3Xp+wvdHszICIgiJRmM0TIgLuBeSTkb9wcs567IShqeqvXId5pMKjDQtVRT2AWMp6sK4o63ulnGyyEqNjT1asYqm6yMNWj4qxUOBemmXWIwiWN8bhcPa5p9CLLwTI4EtsSQSD6g2K9t+3ga32XldQ4+LK5hLQ6WRwt0LyR7I4pbbFyYnPoDp8Jmf92w6lW9Hwvf4iT2b+qko8Se0i4a8f3Aj6habDOJ4m2D4XN6uaQ4fI2Ku8iKXp8i9Cwnhi3wtDe/P5rUUOCtZvqV2ixynfo2RoPR3kP1VxGRuNuo1+qjkiva12Njph0U4hAXQ5K6qlMZREU0ldum5lRLIOonbrmZNJXC5Z55ixRH3SUeZJVeYO0xHCXCFFE5plkjmluNHuGUH+xvP3uvQm0DWg5GsIPIj8CsNQGAOLiXusD/LyjW40BOwHO/ZXfD3EIIZC4EkeXPcEacuvZX67BPbvTv4MmPPH9XBV13llBEZP8x5cxoFwzTLYXGbmo8P4jML8z2DLKC4gPPiHzG0nhnbS+gN9AtjikEZF3AXNhmA11039157ikTYKjwnkllhlda5AtZrb26X9/VWafPj1GPxyXJfnk3JSs28bKeYiRrWPcW5g62pB5g2/wCFYYbRtY0EAgkC99/fus3/AA8c+0jHMOQHMx55Zt2fS/utaXSX+EW9eXdcvPieObhfQ0HasFraLMb+FE4gbvFz6IXEqlsTAIwGnM3MGADQfEPRGzue2S4N2HcH7thy0VZi00OYPllbFl+I6ZnNOmX8FXCTbUexuFyUHE9QZYHxtc1rXZcz3nytF7u15EgbbrzTE8TYy4i30Bk2cbbZQAMrdPqrfjXitkp8OBoZEzRrQLX/ALnfosM9xcblej0mHw4+e2ZcklJjZJCTcrrHJBi7kWgULinVhS1pCpQ0p4zKUGzYU1fpui469Ylk7x1RtNWO6FK4jqdGlxLEiGEDc6Kkii/fqpooHv1OnRXNHh6rnhl6NOLUwXEivhpL8lYQUKtafDz0+SsIaKywZHKPaN8c0GuGU8NCrGkp3N1aS3/EkK0ipEVHTLM8rFlNMjpqyUc7/wCQ/NWEde47tHsVEyBStiS+aRnkov0ECoBXc6iDU4BK8jYlDrroXAF26rbsJ1dTMySBDP4dhAlzaHM05SQ4AoykwF8cgc0G4N7kj3ur3CfDIJjblvqRz91ZZR1RlqJ3tXRz8WjhGKvtEXgZgQUMcDY63iWcRzIG/XXmp/ON3tA621TYcQu4tPL73UdVQk4K0bOwh7mRMJcQ1jRck6AALJ4h/ESma0mPPIbgBrWm5vzFxslxnXOlhlgiBLi0XJ0YA483egXk9RW+CCDq7UX5jXXJ0HddHQaOOeLlIpyTcXSPTsf41ihjd96awtGbixOxJ7dF5LjfEEtQ673X5aaAf4jl6qunlfIb6n6/8lNEJB1uPVdXBpsWF/Z38lblJrkZa6kZGimUw6oqOm9ltjibK2wGKG6IZSXR7IrbKXItEcC9iuYB9j9F0Uf7CPC7l2VnhiLuYHHR6/7o6Cm7HokxqMpwUs4JINhtLBrsrqkgGiraRyuKR6wZZ7UPBWywhpwjI4FBTPRjHrj5dS3wbIwQ5sKkDEg9dzLHKVlqOJWXV2ySwjQE5JJAhy64SkuEokFdcSukgQtailYGuDTkcQQHDSxPMLFVeGPhJMoc4aWkuXbdea1VBi0NTHmbqBoQRqDzCosR4rYxzonRnK3S/Ii2lrq7S5MmObgo2/a9madNXZmMQxRoAJ8R2rsrQ437ENJ0VlQY8KeFolIaCCQwavuT05LO4zxDSiMtgiySk3MhIIGuvP6LG1mKPfoCe5OpP6LsywxzwrIqX+xY5NsNqZseKuODIPDiGRvNoNy49XkfgsG67zmdqSlHESj6ekK0QxbYqGNUiu1dsZSMcNjbstJQ4uweWaJpG2bQ78yCqyOjG5/EohkLW7D3Vn0Mp/mYzzxS+1Fliv2Pw7Qf+S+mRpN+ubkqiB5tqDbqb3+SKLk5acGl8Src2Z55Nz6I2ruRPDea4tlFdiEa7ZId04HVEBGVNHL7e6Y8oUutqqMqGiXUE6tKerHVZFlWpmYh3XKzw3KjTB0zcw1qMjrFhoMT7o+HE+65U9OzSpo2TKpTNqFlYsSHVFMxALO8LQ+40gnTxMqBlcpmVireNhsvBKu+IqltUpG1KVoNllmSQAqU4ToUSwu66hfGSQohlsGxWPDw/wAa5kfrkHK2wWK4q4nfVSZjZoGga3TTueZVJPUPkJLiSTuSbk+6dDTXXocWmjGe/uT9mFy4r0QAEoqGlKMhpNkfHEAt8MF8srcgWnpEayMBOBXA5bIwUeittscQkAmhOvqnFO5Ujqm3XWnpdQh264+Q6dFzMnFQhwj1T2lR5k7dREOyP7fVCyohwUczdFXNDRK6YId0hCLlCGfH2+iwZEi5DG1RCnjxAoUxHkD8kwwnoVQ0huS3jxI9UXFiR6qg8ErhuEjhFh3M1kOJd0ZFindYltSVMytKreBMZZGbpmJ90QzEe6wrK/uiosQVMtMhlkNwyuU7KtYuLEUVHifdUy0w6yI1/wBqSWV/6l3SSfTsO9GHh3VjDuupLvYjIywi2TuSSS3x6KWO5KNiSSYA8bJNSSRIOcmlJJQAm7rsq4koE70To0klPQGC16kpvhPskksuXsaIpd2o2HZ3+ISSWDKaYAz+SHlXElSOQSIGpSSViEZGzZcekkmFGhTsSSSsJPGiY0kkrCSpJJJQn//Z"/>
          <p:cNvSpPr>
            <a:spLocks noChangeAspect="1" noChangeArrowheads="1"/>
          </p:cNvSpPr>
          <p:nvPr/>
        </p:nvSpPr>
        <p:spPr bwMode="auto">
          <a:xfrm>
            <a:off x="647700" y="487287"/>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3" name="AutoShape 25" descr="data:image/jpeg;base64,/9j/4AAQSkZJRgABAQAAAQABAAD/2wCEAAkGBxQTEhUUEhEVFBQVFhcYGBYYFhgYHBcYFxccFxgUGRUYHCggHx0lHBQXITEhJSksLi4uGB8zODMsNygtLisBCgoKDg0OGxAQGiwkHyUsLCwsLCwsLCwsLCwsLCwsLCwsLCwsLCwsLCwsLCwsLCwsLCwsLCwsLCwsLCwsLCwsLP/AABEIAJAA3AMBEQACEQEDEQH/xAAbAAABBQEBAAAAAAAAAAAAAAAAAgMEBQYBB//EAEEQAAEDAgQEAwUFBgUDBQAAAAEAAgMEEQUSITEGQVFhInGBEzKRobEHQlLB0RQjM2Lh8BVDcoKSFmPiRFNUg6L/xAAaAQEAAwEBAQAAAAAAAAAAAAAAAgMEAQUG/8QANBEAAgECBAMGBQMEAwAAAAAAAAECAxEEEiExBUFREyIyYYGRFHGxwdGh4fAVJDNCBiPx/9oADAMBAAIRAxEAPwD24a+X1QHQ0dEApACAEAIAQAgBACAEAIAQAgBACAEAIAQAgBACAEAIAQHCEBzJ00QHM/XRAdj2HkEApACAEAIAQAgBACAEAIAQAgBACAEAIAQAgBACAEAIAQAgBACAi1W/ogJEew8ggFIAQCJSQDYXNtB1PRcd7aHVa+pVx4lMAPaUzgeeXxfMLP2lVbxL+zpvaR1mPx3s67T0Oh+BXPi4rSSaO/DSezJTMTjOzgu/FQ5EXh5rkOioB+8E7a/Mg6bXIWD3Xcz6kbHbruZgLpmYscuVzNIWQB6l2jFhQcpKojljt1NO5w6ugEAIAQAgBACAEAIAQAgBARarf0QEiPYeQQCkAIAQFb+0mSV8bTZkVg8jdz3DNkvyABBPXMFVUk9kSSH5KVrveY13mAfqqLE1JojPweE/cA8tFF04vkSVaa5jRwVo91zh6qLoRLFiZcxIw6QbSH6/oo9i1syXbxe6FBsw+8D5gplqLZi9N8hYqJhuwO8iFK9UjkpPyA4o4e9E4ehXe1kt4jsYPaQk4y03tpYXN1x177BYdrcbwjG2zPLNLgX9ApUqmZ2ZGrSyq6LhXFBHgqCJDG7pma7qL2IPcG3xCujK5xkxSOAgBACAEAIAQAgBACAEBFqt/RASI9h5BAKQAgBAYWn4gbTYhUw1A9m2VzXsediS3Le/Q5R6gqmcWyasbKN4cLggg8xqqgxyy7YAu2OAlgcUDpzL2UkLiTGuncxXYvhRmbYOyutof1VdSnnLadXIyFw5w7+zlz3OzyOFr8gN7ALlOnlO1a2fQu56hsYzPeGtHMm31VpSZnB8WbWVxdG4+yhjIB/ESd/L9FbBEWbFWEQQAgBACAEAIAQAgBACAi1W/ogJEew8ggFIAQAgPOvtWomSeyOmdoeL8xcjQ9lmr1HBpnrcNwUMVGcXo1azMbwxilRBNGwTuEZcARvp0aToD5rka1OZDEcLxNDVxuuq1/8ADUu+0x0U0kcsJe2N5aJG6ZgNieV7HVTy3V0ee9NGXFJ9pdE/3nOYe4S0hoWUPGtE7apb63/Rcs+gF/8AV9D/APLi/wCQXLeQOScYUQGb9pZl6i5HxtZRszpFm+0Cgb/6lrvLVSV+gt5lZVfanRt93O89gu6ixn8R+1aVwPsIQ3u7+pARR6nUrvQz2P4o6qEJ9tI5xZeW58Oc2PhHbUW7Kvt4I9OhwnEVtdl1f4PTvsxo2R07izUucLu5mw/rsrqEnJNszcQw8aE1CPQ2KuMB1ACAEAIAQAgBACAEAICLVb+iAkR7DyCAhY1jMNLEZaiQRsHM8zyaANSewXG7HUm3ZHmOL/bRd2SipDIeTpL69xGzX5hRz9C1UepAjrOIq/3WmnjP3sogbY93XkPoud5nbU4iK3gSeib7Saq9tJKfH72mUaeJxJO5+CyYuGiPf4DiIqU426fcrHMsbFYD6tNNCHQhTjUlHZmarhKFXxwTIs1E0i58gNNT5nl3V0cVU8jzKvA8G9VdfJ/m5fvrv8PibFEGF8lnOswZyLg6uN7A7Ab2V86rjaz/AHPJoYONeUk47aLovbeXXkR8ZwhlZG+aP+KGmSMj/MY3+LA4H78ehB3LTzV/aZoZonmywjp1+xqu3n9GVf8Aicj6RtNdoaGhpdbUtBzBtttze6xvEO97HvR4DGzWf9Cp/wAO/nJ9AuPFvoWR/wCPUuc3+g42lA5n5Kt4qozTDgWFW6b+b/FhYjHS/mq3UlLdnoUcLQo+CCXoOB64maLHq/AOLR0+GSTzEiON7i42J0FhsF6mF1gfE8dX91byRCxDjmWaxgPs49wbau7nMPkF6NOEHzuzwaiqxV8rS+Q5Sca1Lfe9nJ5tsfi0/kpuhHkUqtIuaXjpp/iQuHdpB+tlB0HyZNV1zLrDuIoJjlY45t7FpHz2VU4OCvIshNTdkWTZmk2Dhfpf8lWndXRN6aMcXQCAEAIAQAgItVv6ICRHsPIIDD/azgj6mmjMcTpTG8khu4a5tiQ3nsNtQoyVyUZOLujIYRxi6kYGQ4VFFbo14JPU38V/NEG29x2b7TsRfpFRNH/1Sv8AoQl2cKrGMbxeZoM8L2Rg6fuMgue9rquootd81YWdeEn2O/uQZH5XRC5c6SMF99Mr9bst0FvmsdelC2aB9JwrHYl1XQxC5XTtYetr0WM+gJdPC1t5pR+6jAIB++77rfzV9KlbvzPHx2Nk/wC3w/jejfT+deRQTVDpZHSSG7nG57dAPJQnNt3NuFw0KMFCOy/ly0wCucx+UODcxBaTs2Qe6T2Ny09ircPVyytyZh4zgu3o54rvR+nMY4goRDKHxtLYpgXtb+BwNpIj3a7T4LuIp5ZeTOcJxjrUu94o6P7MgOcsrPZTEF6iduN51Ii2Gc8hddSM9bG0aCvVkl9fY2uDYrJ+y/s2RgjJJcLXL72Ot9BstlOUlDKj5SrxHBVcQ6lTM/TRem5Kv1UbNHs0a9Gsv+uSf86DUzGAEusANb7K2GJqw2ZTW4dhqvigvp9CznwVrWXE13gXLSPkCtkeINeJXPmp8NhOpam2l56kWhqpIHOczXO1rbX0GUk3HnfXyClUrUa9k5ZSS4bi8NfLBS+TG6rEHyODn6OAtoSNPNa8NShCNou55eKlUcu/HKP0+NTs92d47Xv8irnTg90Z1UmtmXNDxTWH/K9r/sIPxbp8lROFFbyt6miFSq9o3Ld3FT42h1RSvjBNrhzXa+W6pjGE3aEk2XSnKCvKNiwo+I4JG5w57W9XRvA/5Wt81yUHF2f1OxmpK6LGnrI3i7JGPH8rgfoouLW6JKSew+uHSLVb+iAkR7DyCAUgEujB3APogOhttggMtx5VNEbIifG8ucB2ZYE//sLPifAenwn/AD+h5hUDVeaz7Sn1FYfQ+1eLi7W6kdSdGt9fpddpUs8tdkZ+IY5YWlp4novu/Qh8T1udwiabsYTcjZz+Z8hsFZWnd2Rj4ThHCPaz8UtvJfuVYFlmPbOoDUQx/tdM6Pd/vM6iZjdR5SMHxZ3W+L7Wnbmj5Oov6djsy8Evo/wzGe0WJo+oi7DUkqKJ1yLKh4dqZhdrQxpGj3G2/MAalZqmNoUnZu76Ix1cSkrLc0lHwW5rP49392+H9VjfFW5aQ0/U+UrcMU7yc3mfM0WC8OMYxrqgnxbBh0077r2I1mop20MMeHbqTuy4OHwxtc+NmcdHHN8AVZ2rkrl1LDRpSutyrmwd0hNow1hGxIt30XU1bXc0/HYunKySlHz/ADv9To4ede8lQ0DpclV89z0Y4+ko3VKzHH0dMz35yfKwXc6IPiFR+GKGjXULdo3SeeY/0RVWtrkHLE11bl8iPU8VxxN8FMxncgBTdarLe/qyEOFO+x2bGMRMXtGQtAIuGl7Wut1yf2VFRlu2cVKhmyJ6+e3vqZoYxVykiobZmlrHMPMkL08D8PGWbPr56GDiOExiWXstOq1/f9C+o+KHNjawAHKA3QixHcLTLAucnJSWp50cYqcckotNFG12XW9jcm40tr2XpJWjaR5jd5XiaXgXHn+3cJZnexyGwe7QuuLEX7XXm4urBWselhaU2rs9BfKHWcNiPzKzp3Vy5qzsTI9h5BSOCkAIAQHnH2uF0Zpp2tJDS9jrbWeASD/wFvVUVoOSNvD68aNZSltszFh/tCMniLjYAcydgvMs27H3CnGMM7em9/Ita6cU0WVh8brgEczs+T091vqVqk1ShlR87RjLiOKdSfgX05L15mPY3W6xSPqoLmdIXCRwocLDAa72co8WUOsM34XA3Y/0P1KvozySPL4rhfiKDtutV9yPxlRZZw5jbCbxBo5PvZ7B/u+qnVilP5mXheL7TD5Zbx09OQ1/0fVlpORt7e7mBJ7aaX9VGxZLiFO9i/4T4jbpBIDHKwBuR2l7aaX59l4OPwMoN1I6r+bmdzjJ6G4p5Ny0i2Vwtbmdj6a/FZ8HVhSleSv0fQy1ovYiVVWQwtsDta593yXu37tim3euMxVvgsudokg4NspZ8akY7JUOdDr4XaOY7paQaDyNlZSSmr5jy8ViqlJ27P1OyVDTqZHO/wB2nyWlUYIwSx1eXO3oRRIHuDI4wXONhfr5lStBaWIU8TVzrLJ3JeKYTPE27Zo3295tjp681GS6H0cOKV6ML1YqSXTR/j6FCaQu/igi/Maj0I29VU1O9z2MLxnA4iOWMsrfJ6P32NA7EnusQR5jb4JmZ1cMp3vmGm6LpvsRK2Rg94Anpz+Ksp1JxfdbRnxFGjNWqRT+aGcLwqWR7jLdsOhbrqRbUDn8V6Xx77JJu7Pja2AprES7NWj8yzZEDLlaABmAAC89ycpXZssoxsj1VjLNYP5Qt8djzZbk+PYeQUjgpACAEBBxrCo6mF0Mo8LhuN2kbOHcFcaB5bRcKuoZ5DNIC0MJY5p0yfekLfukDS3dUTilK6Wpsp4mr2TpuXc6GZxCpfM39oDLRF2VuouGt0Ay/wB7rNVoyctD2+HcRw1OkoSunzfJv0IOYBZZRa3R9FSr0qi7kk/UC4KJaNSSIcGHPXSNzWUuWrpm3/iREXPRzbEHyc1vxatVs8b80fKV4vB4l28MvubPAagOBB1CrM0hrirgmGtbmH7uYDwyj5Bw5j5jkpRdiHaNaFfhNFPTRBs82eVt7m1rt7H731Xk4vAJtzoq3l+DVSru2Wpr5na9hkGaEi53G4PcLFTxMod2XsaVBEGmp5f8y3k0KXxcb90Sgi5o8GEjHZgMmxzag9rK6hCtiG3F2S5marKEFZq9+Rna7gzK4upJAx3/ALbiSx3YHdq0vE1KMslbXzR5lbh1Ksr09H05ECKtMMjRUxOp5AfC4+JhPUOC206sJK8Xc8OdGthZ3enmWjpHPBJeHMdva2va4V0SU8fWkrO3sACkZCHViNpu45Xfy+98B+aZUz0cJxDF0P8AHN26PVfr9isZiMpk9m1jnB3uuLdT8NCq3GzPuMHxB1sMqk7Jmgw3Bsvil8T+m4H6lSMGIxjnpHYtaiZsbbucB5oYkRMBZnlaerr/AJrsFdio7RPUJxaw7BekeYSo9h5BARcRxSKAAyvDQdtyT6DVcbBXHiqn8HidZ7soOU2v35jzsouaW5ZClKd7ciqxzjUNlbT01nyudlzH3WdSethqs1TFa2h7mqng3lzT9jS0srg0BzhIebhYX9F2FeXPUzygr6aFDxRRSOe2SHK7QNIcDpY31FjdpubgdlJzTaaZ2CSVmjN1/DjZI3M9j7NrzdzYXtLb9Qx9iNuS6rPY60tr+6/BlMR4Jc3+E+QdnRv+rcwUr9Tig/8AV/qQqLBjG/8AfxNmYQQWhwjcP5mnw6juoSUHyNFOtiae0pe7G8W4RksX0chlYN4yQJWemzx3B9FHLDmi74zEvw1GvJv7/n3GKHAXPpnXikM9zY3d2yjQ5QBY3vrqjhG+iIPG4naVSV/mWHCeB1cE93x/u5Blf4r25tdY9D9SrElyRlnVqT8cm/mbDh9xbLI07AZh6bj6LHOOV2NkZZoovOHcYFQwkNLCN2kg6HVpuOo/NRTT2LsThp0GlMsMToY54zHI0uaehsR3DhsumZHl2I4XU4W/M0malJ35t/1fhPfYrLicJCuukuv5L6VeUPNdDS4LjUU7czTfr1HZw/NfPVsPOlK1RWfXkzcmpq8C5aywIabBxuedza1/gFpo4upRjlWxRKCk7sTTUgaS65LiLXPToAoVsROr4gklsKroI3sLZWtcw7hwBHzUITlF3TsRlBTVpK6PP8XwxsLs1C9518Ud7gDsTv5FevhMROo8sl6ni43hKjHPS9hiKqqJtGtLbaGwy693FenF6annUMJUl/rr5lhR4E0ayOzHoNB8dymc9SlgYrWepbOnjiAGjQNgPyAXLNmyyirDFI+ed59iMjB4bu67l1uvJTjC5ZVlGFOOmr1+S5fk0FHwozeVxlcdy7X4DYK+NNIxOozR4TgMMRDmxgOHn9FYoLoVyqSelyzqt/RWlRJj2HkEBkeMeHRVF1p5InFtgWu0HQ5Toqpbk0ZGonkMkzHEAUxjii8VwHyNDXTlx7AeV3dVjxEm2onoYaCUcxkX1JiqB7K8ha85eZcNuSoyatI2OScFm0PUMFrp3MDnsykjYnUdrhT7Ka2MUpQehoIK8/eBS8luVOnF7Dwna7cBcUkzjptbDbsPa43a4jyt+auhUkvMrkjj8NP43eozD4K7tVzuQsRH4UAc2WDTmY2tP/IC6lni+YtIrcTwDMQ5wIP443uaT2NrZh5690cbFsK0krMr30bmg2M5IB1bKXDtma+5HzHdE0JS+XsT4qF1xIW2uLEcwD5clmnB7l0ZrYicN4CaaaVwfmje1gaOYyknX4qqMbG/F4x4iEU1qjSBTMIt4a8Frmgg6EHYjpZDmxjavgeOGQzU2Zv/AGw42b/pHMdj6KFaEakcs1dE6U3F3TE0VeWHKSD2/vYrwK+FlQ1WsfoejGcai6MRXY47MWsba3M7qqNPNsHG25UTzvf7ziVupYKT30+pB1UtghYAvRpUI09tzPOo5aDslY1u516DU/BXpNlTaW4gTSye6Mg+J/QKxQ6lbn0JlNhoY10j9Q1pcSdToL7lWpWK0nOSit2aTh2gLIWZveIzO/1O8R+ZUoo7iZqVR22Wi+S0NBCxWpGZssYGqaIMTVb+i6cFzS5Yy7o2+vYLjB56cdZkdPNI+skcHCOCEEtaDyze6D3vdQ+ZIx9ZjbG1FzGRFUwN9owm7wRs4n8Vjeyx4hJnqYS8o2NhwjhFJlGRzZHHd5tc/p5LtJxtbmU4lVL3exuoKBrRYBacqMeYH0YtoouJJTK+WhcNlRKiuRdGqJa1w52VfZNcyedMi1PE0cRy5y99vcZ4j8lFOSdkd7BSV3p8zHcUY/UzuEZjdBGXAXOm5tckKeVtrMWRUKcW4O5q+AmH9jbcuIzvyF2+TNp+a00/CZaz75ey0Idy9RoR8FJq5VcgOp5Ivc8Ten/j+nwKjaxJO4nMCA4NIB3b08v62WOdWmpWuaIXe4lsuvZLlling4jvVmBwGVxLGEb5mi5DvPW3kind2NtTAuFBVb+dvJl1W1oiYXvBIAG26kzAlcxOK1zJn5mRZDzN9XeYGl1CSLY3RAcVXCnGPhSRNybIktWAbDU9ArlFsrcktxt8rrXe7I3++f6KzKlqyMc9R5YIr6nFQ24ibyPiO9+w/MqLrRWiPRocMk9Z79OXqO4ZxE5os8tu3qL39eZ+C4qxrrcMpyleMfZ/sXTeJ2ytEbmjK5zc1tPCDctIOmtrb81JVovQz/03spZldNbc9fTX9Da02LBwzeyly9QGuHxY4/JaVK+p48sLZ2zxv6r6ovqB4cA5pBaRcEcwrEZJxcW4vdFowKZWMVW/ougddGHMykAgixBF+XQrjBR1tVHFo5puOjSfhYKlosMbXYBDXVkMhd7JjQ7OHAsMmoyhoNv5rqPZqT1LoV5U13RfGWJwU8ns4aYuyN8QYSzl4Q0tF7912SjLS2hCNSce9fUzcfGNVFLkjmkLCxrg2UeNmYXMbtbEjqss7wejZ6VGEK0byirlzh3GFdNLHE2RjXSOytJbe5sXbDoBdTpuc9mU16VKlui0xWDFBTmf9tjyhuYgMI06C2t1N06lvEVRrUE/Aef1+NVErfHUPNxfRxsbjQ6LNJa2Z6NNQaTiL4XhllhljidK0iaN5dE4Ne8hpytJdu1psct9SVppaIwY15pm6qJ/aSBlZG6O7LENYHMqXcnM/A4C92nXXQkC6sk421MsMyfdZosKqwGNDGlsYFmDbwjQaBEdepfQPuFMgxwtuhwhVNHzbv8AVYMRg1PvR0f83L6dW2jMtj9XJG5ojjJdzAG4uvOpwrRq5bW69DdFwy3bIdRw0H1MNTG/LZ4e9pvy/D3PO63qOtzR8dLsXRaurWRbcRj9w/0+qmzDEw9S8tFwLk6JludzWIZhe/3jYdBopqCRBzbHYqTLyXbkSp4njdmj3tY/G6y1qicnHoe/waKyy63HcE4ddNY5bN/E5RhDMejXxUaOm7JnE2EwwsaIw0uB1d1U6kVFaFODrVKkm5iosGjnjzMcGSNHu8nf1U4wUlpuRnXlTnaSuuvQn8BiRlSWAnIWkubfQEbG3IqdC6lYwcXUJUlLnfQ3rYzATLGCYzrLGNbf92MderRv577dtUeLGSrLs5vvf6v7P7Pl8jR08oc0OaQWkXBGoIOxBViMcouLs1qNVW/ounCRHsPIIBt8IKi0dM5xfw+yZsby1zvZk+6S11nWuQ4ai1r/AB6qDRJMguw2mgzTF/tC4D949+azBs1p5D5nmoMkefYlg76qr9pSsIZl1cbgOdfcEjyVUoN7GuhWUNyzwrhmsima8BrXC5Y7NoHN1A20Dvdv3XaUHDc5iq0alrCcNxPFJ5XUufLdpa9rmt/dtOhJAFxYHTqbWV19NTJoQYOHKZ0jryy2uQImMAtY21kcbcuQVOVNmuNZxjY1+F8PNhIfTMyaAFrjfNrfNm66qajYzzm5PUs8QhfODFJDaJ1s1zcnyI289/JdsQuXVHQWt0U0jly1YyynYjcVZLA4WrlhcakhB3AUXEmmRZ6UHbQ/VVTp3LIzsUPEn8B47j6rO1yNMWY4MzGy6jkmW1FgbnakWVqgylzLM4FYbKfZkc5BxDA2vble3TkeYXlY3C1HJVKW/TqbcLinSejsUEmCVMIIhkLm9A4j5HRYocQcdJpo9hYyE9ZxT8yjraSpOj43nyAV6xlKXM0wxlKOy/nudpqGq2axze5Ib/VSeMpx2ZXPGQfI23BmFmHM55zPeANNh6nU+a14KU5tzei5Hh4/EOq0jc0rV6iPLZ2goTE5+Uj2TvEGfgcfey8sp3tyN+q6lYtq1VUir+JaX6rl6+Y9U7+ikUEiPYeQQCkAh7LqLR0rJsAhcbujaba6jS/WyjlO3JMdC0aAADsEsLhUUeZpAJaeTha4PUXFkaFzNs4Xe2X2jHtjk5yNBzyDpISfGPPblZRszty0oeHYo9Q0X5my7lOZi2ZTNHJSscuL9kF2wuKDV2xwUugEAIDhC5YCCxRaJJkHE8MbM0tdex5jQ6KEqaluTjUcdiLR8PxR+40X6nU/Erqgkcc2yzjpgFOxC4swhdsLjEtEDyUHBM6pMrqrBA7a4PUaLNVwkKniSLo1misl4dfyld8AVkfC6XQt+JYmPhl1/FI4qyHD6ceRF4hsuaPCwxboU0iiU7lrFHZWpEGOrpwi1W/ogHxp5fRAdDggFIAQAgOLlgCWAJYHV0AgBACAEAIAQAgOWXLALLoOoAQAgOIAyrlgcyroO2QBdAcz9NUBz2fXVAf/2Q=="/>
          <p:cNvSpPr>
            <a:spLocks noChangeAspect="1" noChangeArrowheads="1"/>
          </p:cNvSpPr>
          <p:nvPr/>
        </p:nvSpPr>
        <p:spPr bwMode="auto">
          <a:xfrm>
            <a:off x="809625" y="646944"/>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4" name="AutoShape 27" descr="data:image/jpeg;base64,/9j/4AAQSkZJRgABAQAAAQABAAD/2wCEAAkGBxQTEhUUExQWFRQWGBwYGBcYGBcaGhgXFxcXFxwWGBwaHCggGB0lHRcYITEhJSkrLi4uFx8zODMsNygtLisBCgoKDg0OGxAQGy8kHyQsLCwsLCwsLCwsLCwsLCwsLCwsLCwsLCwsLCwsLCwsLCwsLCwsLCwsLCwsLCwsLCwsLP/AABEIALUBFgMBIgACEQEDEQH/xAAcAAABBAMBAAAAAAAAAAAAAAAFAwQGBwABAgj/xABKEAACAQIEAwUFBAYHBwIHAAABAhEAAwQSITEFQVEGYXGBkRMiMqGxB8HR8CNCUnKCohQzYpKys+EVJENTc4PxY5MWNDVEwsPS/8QAGQEAAwEBAQAAAAAAAAAAAAAAAQIDAAQF/8QAMBEAAgIBBAADBQcFAAAAAAAAAAECEQMSITFBIlFhE3GxwdEEMoGCkaHwM0JE4fH/2gAMAwEAAhEDEQA/ALHw2MtuJR1bwIP0pyDXmi1bgyND1Gh9RRLD8VxC/DfvD/uP9Jryn9na4ZXR6noaaTu2g24BqjLXanGj/wC5uecH6inA7X43/nsfJfwpfYzGUZeZcwR1+FpHRvxrsY2PjEd/KqWParFne8/rH0pG5xy83xO58Wb8aPspDqLLvucRtqJNxQO8ihuJ7XYVP+JmPRdapz+mk7iadWcZbPxBh4QRW0PsOksDGdvh/wAK2fFjHyFAsb2qxFzd8o6LpQiz7FtroH7wIp9a4OW+FkbwNakgNUMrmJLakknvMn50kzmjA7OX+Sg+Yrr/AOGsR+x9KOpAVAMg1rJ30fXstiP2fnS9vsfd5lR51taDZGYFZFTC12RUf1lwAUmLvDLJIe6jsvIMJ9KGvyA2RZMOTsCfKiuD7NX7myEDqRFGcL25wak+zw5jkYWnGL7eyP0SDXqT+FFufkC35DXC9ksv9YaJWsThcLvBPhJqK8Q45fvfHcMdBoKGkUtN8jWL/af2oOIw621TKguhpO5IVh5b1F8NaORWnQA+MRNL9rB+hH74+hphhr5yAcoPkADV4rwo6sf3Ddm5AUjbc+ldWHnEabFDPoK4t25tKRoQo8xpTjg2GZnuQAMtouRP6uZdup1puLHT5GuKTXaIX1OmtchoCHoW+gpxxC2FzESc0DuHM0PvEwvjWRaNuDJz2dwt65aQ2wxHXYbnyqXYPgZibzjwA++oj2d4iEsKqsoyjdnaNddF5RNOMVxJW+PEAjoJj0Fc0rbOGWrU6DPE0w9vZ5PQa/Sha37Z/aHlQt+J2F2zt4CPrSFzjg/Ut+bH8KZRZk2uQ77h2b5VzcRQJLqB3mPrUWvcXutsQo6KIphdJbU6+OtOsb7DqJqsHZ1PmKw2u8eoqDhO6t+zNN7P1BqXkTX2Dfk1lQwI3IkVlb2fqDUvI0q0oqVtRXQIqjYqRsLXYWuwOpA8fw3rLNxDu2XvysR8hSjIxUrpbdLkKNM6n1HkcwFLJaqbY8Y2NRZrRs0RWxWNYpdZTQDGt1oKRtp8qevbpErTKQridWuIXl+G64/iP408t9o8Uv8AxW8zQ4rSNx6DSfQulBte1mJkDOTSfEe1t9Blzk3OYmQvj1PdSAtCxZFw/wBbcHuDmq/teOo9fGgXsSxPn68/ofSmjii92ickuEJY3iF6+0XbjvPJiSvku3yppdsEGI1inaYU+60bj5gmi/EuGSqXB4N3aSD9/nV7UdkIo2M+DWpI68zJH025a064riLltgDy1BHgOfPx+ddYPClStwTlbpyYcvofWm/G7wBA26SdI7o256UVuFqgtw7ja5RNkOecsQfQTpRa1x9OWFt+p/CoLhMeAwnUd3fz/IqVWLY9a5cmOKLYoxmNe2HFvbWfZCwiS6nMu+k6bd9BcPZAU6cm+SmpBj7HrTBsJdYOchHuEAabkePdWg9qRbQo7IQwFv3E/dH0FIW3IxLAH9U7cxH+lFbPDHVVEDQDSddNKC4hXXEmQV03jcDeOtUW9hTHXFU93uBBoZfSQsdfuozxJfcP55zQVbmvWNfurRLQlWNhLD2vdk7yfrSns6a2sQQI39edabFtyFMos4ZTVjvJWZKYPxIjdfpXdriqHQ6UdEhdcR5krWStWsQrbEUtFAPImErpUFdha2EoWA49nWUsErK1isYInXxj/XlXHtY5gDu5+H41viUoY5wJ+ojyimqyNf1jt3Dr3U6QLOXxJnUCOn31r+nN1rGtka/OmxFPsLuLPiW611guKNbaZJHNSdCPuPfSOSkbi1mkzW1uWHw66l5A6GR8weh6GnL2Kr/gvFjh7gO67MNpG/qKsmxdW4gdTKsJBrz80HjfoehhyKa9QXdsUzuWqN3bdMrtuljIaUQRdWBSeDsZnUHYkT4c/lT7EWdKa2hBFWsg0SDH4A3GUgTzj+ypyqPUzTa32dYFTG4G/ofqaRs4vEuo9kpMkTA2AbXU+tSE3sUEDPZOYchBnXU6dYPqKrTol2M04IFBEfrAehDfQ/y0SvcEiz4Sp8jAP55Gn9v3tSjKGA3GoPf0rMXxAorKwPI/Qfd86Wr5C76I9wjABWe2w91pjudROniD8hUH4phS951zBUQ+85khRO8DUkjZRv8AOpxjOJt7VQoClStwsdQqoVOY9dtBzOm01CeM4sM5y6Ivwidf3mPNj1/CrR24Ekr5HmFu4dfdw+F9s23tcSSwMbkWbZCx4zymu73EbhkZ1UAfDbRUUDooSJ8yaHYfEMLJQfCxl+/oumpG+n5L/hGDm27MwMkAdx10HXfyoSDEAY+4WM6+ZP8AoOtEODY11EC+bancsWb0GoHiBNN+JYbLpt3fneh6KSQAe/XbxNMqaEezJPe4soEFluA7Ehljw029KHXOINPIr0meUaTqKS9kiIGZgWbYAST4TtQ6/dnSPLn5xWSTC5NB9rwuW94jQ+PKuOE8JJljqJ0/PSgvDg7NCqW/aAnYdfzyqxOD2MwAiO6kn4FsWxTc9nwDl4TOppticBG1Tn+hqBTXEYAHlUVOVl9MKK3xOEoVew5H/ip9xDhVRriOFgz/AOfz+FdOOZy5sK5RHQ+U6GKK8L4oZCuw7jTTEjXamjKem3WrNKSORNxZMHuqBJIA74FINxK0P1x9ai7XC+8nxpJh+e+prCu2UebyRLP9rWv2x8/yayomayj7FC+0kWjieCi9rz089/uFKr2WBAPPb7h+e+pPZw6gZpgkRS9gTABBg8orm1M6tK6IHxbs6Ukge6BP3VE7tkg99XTjsPodJFQPinBoeRsT6A/+apFiSRD2TlSMc+n31I7vCYnv08oOv0pk2EH3+lURNgO5bzDw1qd9jbgNgrJJU6jpOundUWGHymekT5n8KfcExT2y+SJ0BkVL7RHVCimCWmVsmtym1wV1ZclRmiecda5c156PQbGtxaHumtE3rixbUnUZuev+lVRJhbhntmS2qwEIAkjkDq2ngT6VLsRBWO7QjemPDhkC+6DmUADpAkjuFPranaDHfBg9x5109EQVgsPeBP6Q5YEA6mRueR16Tp30dFuV97U/WstWgNa3irmlNuBorbjuty6F90NcW3A0lVbKAOgzZj4zUSe1LXQR72f5DSB+edS3GYZ3uEqpY2rpJ7/0pYeZ19aW4v2ZuNiC9lZVjJ1AidSD50Lo0o7ga1w9RaEkDSf9B1Ouvp1pbhtkxbzE5Z06AE6/n+1R3DcMIyh1ICrkYEcgZn1nyNPL3CNVQQVJ+vL60uqw7Ij3FOHDEhnUZYbnuQQCD476VEjgGRsrDUbDr3eoI8jVqWlyoBEFtPPUGPMyPCoj2qUBSAJZjmLHSDmnTuMkRTQbWwjpkQaTJOrNrPdroOgrV2xl1jQc/wA/nWi6cOzW1cbAQe6AdT5getI2rTNlQicx+YUAE92UE+VUTEaCPYxhBCjVveOnLbfoPvqacDtyzwNj86EdmuHXrIJsMwBBXN3H4oHKetHMMhtJ7u4qGVxvY6McZaaNYvDKWjNB28KSfCXbQzI5dBuCJ0+vzoJdZ7mLUByoZgCSoygEiTMjYZmM9I76keCx+W49kwcukjUMI+JTsy8p7tQDpTKLSvo1712DOJXAyhl2OoqFY9WLHMOcjTQcoPWpti8IQxj4Zn13oDxSxpttvr05R51oSphyRuJD8VcaYyx4D8/mKb+yPvFjt5+Wn50ohj7wDe6DPWh2IECCZPMV1o8+XI2G+mvlypwtqdPSm7LtOn3U9w5JAANMKcJa5+W3nWUtPQjXX8+daoALi4F/vGGVzoYiDPoZAnpP1pvwe7cD3Fe1bHs4iI96eSyok6HmduUij3DsOLdtU2getZg7BDGNia41JLo79LoeYVZG0UJ49gRBYaRv30emNqZY1c6kHWaNipEMfAlwNYB0J6TpPiNvSuOL9kxbsl7buWWZDFTmjUxAEd1SsYRQMoU66SOXPc7aimPaS6LeHcbMVyKOZYyoPlM+VFSY2ldlY3mBGmo0Jn8+NPuHYMqyKwILMsyOrAUhhFhgYzBCCw+QnxqXWbwMTDD4lJ7j8iDWzPohBHeMt5bjqNgxHoabMaWxdzM7Mf1jPrTcmuFKuT0E9hJ65wlzK6nkDMeGtdPXFpJIHXT13+VOgMkrcRdMPbdULsFylZ1JiZHjHzopwfib3QM+He2epKkfWR6UC4dd97X4WuRPIHRQB5aeVSzC2oGldUWmiDdIc8qa3j1pR7lDsdiwoJJgDnTAQxthf6Tk0IvKSRzDpAzd0qV/u99L8HFkMwVwWBggNMeU6b9K54Tgy1w4hlg5ciSPey7knmJMadFEwSQO1wobEZ2AJC5QYG0yfHl6UloLTJGkEdaZYzhhyk29946kdKe4dIFOBTE+Cu73FPaAk+7lMAHqPi+poXxNBcMkgg66dATr9PWpPxPgzXMQgVQLYJZztmJI0/lNE7fBLSEkKM24kA6A7Dp40XRkiBcOw9vKyKZkTEDYFdfI/JqS4LYXMx/VTQfxHT6fzVLu1vBfcF60ALw0kaZkb4g3WPiB7o51EOF38xuAg6Nr10BNDlbDJbonGAxByQoEdOo0mOnOPKunw267iTE9KYcIxavlIJgidRBH4ij9q2JneoSi+GWugDbwBDTlmnWJwwaDEEc6Lu6im2JcRW3S5NqtgfGoIJqB8bxBB0nWamPEcROgqJ4rhbXTHz8abHs7YZp6aRGWYLLEktyHTTehty5J0XL+PTWplxDsg6rKOrEaEExrEgAgRPcah+IUgkMsZSQVPIzBBrthJS4PPyQceRGCT+eu1LosDTakre/5/wDNO1qhIy3bB9KyuTmPw1qlGVl78PvKy6GfP7vvojZGlVz2PdLqqC7LctbZSVJUaKWjUxqpG2gncVYNhzA1nvO9cjVHZa6F3NN7hpRmpBtTQYRFGMkzAqD9tMa2dQoLe9tqSSdgOvPSp3ilhaAcL4U1/EswnKiHXKSoZiBE7Bok+E0Y8iy+62AuG8Fa3o+7hg3cSAVH8JEUtas5Qy7RDDz0I+lOePcS/o5uW3/rEZY7/hII8VIodc4qGMgbgCg4tsRNDl7snwUT4yfwrRplgLubMTuYP1FdY3Fi2ATzMCoTXio6oPwi1ylMMNSf2VJ+Uf8A5UNscTRzl1DeoNP7N2D4iD4H8g+VCqe4b1LY5v3nIgEypDKOmvL89TT+327yFluI0r+skGQOZBIjpz5eTBUltBr3baeI03PPyrrh/Y04i6QxyLpm/aCnoNhI0HU66gGr4lbojldEuW7dce6BrrJPI1q5wosAWYSrKwDfCSpBg+nrFPcFbCqADIX3Qe4aD6Vu/jQNNZ5RHkdaLdBjb4HGCxQZZykEEqe4gkGevjS+FsDeg/B+IZR7G+BbcbGd5OhM9evUwddz9gaUaM3Q4WtXNqwVpjRJiGG2BPIfMjWtAzqdZmNPhB2ExtETWNdM6Vu4rEa6DxrUwpoin2h8VdLEWozDcn9kgrp1OvoPCoR2SvAWrzMDI+pG5nxNWFx/ArdQqRPTz76i/ZrCZDdtxMPqJ/srGo5U3CDFpyV8BLh1tgLc6FAFy82n4vAa/KpKNBTLCYUIJhV6BfvPOnNy7pUskk3sUOS5mmPEL+h1pW9foDxHFE7VNIohB7omCdzA76MYbCyPZAROputooIPwTyPjUNcP7RWH6pkeINF8f2xNtTntgzE5TlJ7+YmqOL2SFcvMP4pURQJEApm10OXVgfIEzy86pjjeKF29duLorOzLp+qTpy00A076L9o+2VzEj2aILVs6GDLMN4JAAA5wN+dRq598fU9a6MONx3ZxZ8qlSR1hzt5/dy++nCU2sL1MDxHcKkOE4DdcD2dq687Zbbtvz0U+tWbokot8CPCcKWknbvHOsqV8P7M4vLH9FvadbbL/AIgJrKhLU3wdUVGKpsAdmOKLaxCOQZAKvG5VhB05wQDH9mrgTFzbVwj5WUMrZWgqwkHUaSDzqp+DcCvLirI/o5uEuGNkf8tGUsCWMBYMSx5gc6vPjduLV0jX3CR3lQSPmIpnBMjGdbEau4p9sreYNEeGYJ35E9/L1oj2VC3ULxMQBPKRPrtUhIpYY9StjTy6XVAlOCof6z3v7I2/E06a0AAqgADQACAO4U7UUk4irKKXBFyb5Ke+2nBqt3D3ZAzKyHXU5CGUx/EwnwqMYbAObYYgiSCF589+gj6ir44twy3ftvbuKHRhBDfUdCOo1qv+MdnnsSQC6R/EoEbj9bbcUk0VxU9mR9LQBkcwB6UI7VD9Gp10b6iKX4hxAWrZuASCQFHXvqLcQ41dugqSAp5AVyqDc7R2JeEzgzMb6hTruSegqd2rBYZo0nTvNQDs5bd8TaS2CzuwRRMSWIEEwYHXSrP4xxUC2uHtKpgZ8w09ottC/WQCRmjoyjvLZcdyRKMtKG2Cwcn9JiLOHUKWD3DlXTKPdM+8xB9JjutHguGsCypsENbb4XWSGjTNI+LbfbTSRVCcba415bVx5Mi0pAhUTNklZOgGsnx8vQl637G3bs2QFgC1aEaKFWM3gqKW74A510Y4KKOfI5SnpGuH4RZggFgoJHxaEj4o57yNNiCOVAcbw83PbCyY9n8IG7tO0+R18N6M8U7R4TCWxbN5SQNEQ57jbnZdZJnUxqSZqseN9pGZ7mTNas3DmZG3IUEKGjWNjA8NYoTgtjLI99w/g2tWro9oSz3CFHtPiDR8B5RoYiZ86l9k9NqqLgrXLjLiHE2luJcJ20RpzDqRuAOkDarTw+NQquQhswBEayCJBEb1OUWikZ6kEM1IXbwFJG1ebZCB/a92fAHWh7WLgch9CPp1HUVmmkZNMJ2TJmlcQdKQw4NLXBO1AzAOOeJqIcGz27ly4w/R3GkOGBAM5Qrc10gaxqI3NWVb7PG4ZuMUHQfEfuXznwozhOGW7SBEHuqIE6+s71SOO1uLLKovYhNnFgiZpniMXrpS3bnhqW8RZhhh7RsYh7jAQuZFX2fcDmPwiM2oqDcHx73rMs0sGIaI8Y08alLA49loZlLhEmvYoRqYoc19WOlbs8NB+IT4mjHDOzly7/VWzH7UQv8AeO/lSqPSK6q3YGvoANqB8Z4FiLti5iFVVw9r4ndiM7TAW2IlzJA6SYmZqzV7HRfs2rjg5gzuFB0tplHxcizOoGm2YzpQv7Sb63r9vAaWsHhra4nEvBgW1JQWkynRiDAG5LqRtr0YsTTtnPnzJql2UcxAn0/Hxpzw3ANfuJZtxmuNlGZsokgn3jy0HzrvFfpLjMqZfaO2RBEKWacoOghZA6bUT7O8FBx9ixdGcZxmFp0bMEBuHKytAPumefdNWOMlX2K4c2+IYhHC50tup0nKyXVUhW8j4iryDmqL+y1yOL4iCWn225MsPaEiTrJ2OuulXWbhA2H+prBHB76ymjXm6/SsoGOLGEW0DHxNu3M/6d1MuMpmtZBobjLb8nZVMd+UsfIUSuamk7djNeSdVthn/jPuL8muegoPgeHNse4XDhFhRAJLHxYkn6/KlGNbJpOiIYTXO9bFdRWCJXDSF61I1A++nNbYcz6VjFZ/aB2JN+0xsCLqnMEGgudw6MeXU+M1SDKRoQQRoQdCCOR6V6wxS7aDXSqa+2zs6tm5bxVtYF4lLkbe0ADK8dWGaf3AdyaXSujoxZXdMF/Y1hkbHNcuj3bOHu3T/LbP8txqFNxe6wuOzaXXzZD72UxEgnXRfdnnI76ffZ6cuH4rdkjLgXt6ftXTCn1X50DvnRV5Ks+ZP4fSmSTW5Ocmsmxxib73DLHWNTqTEk6knXfyEDQACnHFEyIljpDOOQdhISOWQECP2s1b4Wu90rK24YzsTMInm2sfsq3SmTXszFjqSSSTzJMk+Zk+dPSuhXN032/h/vj8GPeH8Uu2UZLbBc8SYEiPEaU4/phSCyrcYgNNyWAnVZUH3pENvswphw61nuAbZjBPRf1m8hJ8q7xt4M07SZA6DkPIQPKs4psjqfBJezxvcSxtizeYuhcM4Oo9lb99xGwBC5egzDz9DE+VU/8AYbhwb+JfSUtIo/7rMT/lVcBrSVbIIgglmJHMLHcBPqcx+VCONWxnB55fkCfxoo9yXEbQZ6GCIjwk699NsThy121EZfeL6dChGvT4hHeOlTkrVFIOnYjgeGGMzHKDrHPznailqyq6KNeu59ac+dYR01NZRSA5N8mkt1ttK6Z+lNLz60wpXX2uY6+uGxHs79lLbKltrJA9q4c5CwnWPeXpARt5o9w7geExWHw7iQgtKFVCFABAJWI5GfnVa/aabTYm6UIZ7roCtss5AtIDccqPdzkhQF1gWM2k6WD9mV5RYKIr+zVjGcg5ZZiLYI0MW/ZEkaZnaKLKRT0uS6r97+hJOHdnsNajLbDEc2JePDNoPKjQrhK5xd3JbdpAyqWk6AQCZJ6aVkTbcnuCMO83cViGMKsWVJ2C2QzO/d77uD/0hXn3tJxZruaRN7FOL90gam3oMNZUAkwVC3I3Oe3+zVu9vMd7Lh1rD3PcGKdLd1lDStpv0l98oBOaM2mvxc5iqq7N4lLmPe/icS2DfMzh1thilwsVywQVRU1BJGkDbcFDzdv+dEZeycxVlKlfdKkEERuCDqDOpqcdiPs7u40C7cJs4fkw+O4Qf1AdhP655jQGmVjD3uJ8QQXnVnuuLbXEXKGt2hBuAcpRC3iR4V6Kw2FVEVEUKigKqgQFVRAUDkAABTNaSZFOC9hsLhHFyyjLcAI9oWZmM7hgTDA9IGwiIFFbxiQ2h/E7jy+tGWSmHErE6/nSpsIzzjnWUzxFyTFZQCEbIkzS+EHvOe8L/dUH6ufSsw6aCucA0pm/aZm8mdiPlFYbpsXaubjhQWOwBJ8BrXZpHFYbOpQllmDKmCCNR84Pl0oinaXA2xB8D9a2aEvwhxGV1IBnUMpkREQYO3PqNwAK0lq+oSQ4gAEI2YAZ5O+/uqBMTD8yCawLC4Hyrnc9w+tNeG3mZSzEkzGqhSI0OgHWfKKegQKxhriTLL3VEvtfw4bhd4kfA1th3EXFH0MedS0CWmgP2mpPCsX3WwfR1NYKdMqbsTho4TxV4+MWkH8DA/8A7Kj+JTRttWgaj9UR176nvALQHAcWw1kEyOeVrU/NTUFVQ721JyqxLM37KSzMfJVJ9KEXsitXKT9Pi0vqOcamSxatjdv0r6r+sClrWeSZn/79C/YED4fQT9KV4pjPaOWjLnaQo2VQIVB3KuVR+7TZ2Ggp48WQlzt/KCeBw+VXYiCtuBOmtxltk+OR3jvg8qY3LQLeH5++ilm9FkwxBa6NjGltDP8AnL6CmQuyTIBHgJ9RB+dFckYvcsD7Fcatu/ibbHW5aVh/2WYsB10uE+CmrcJLb6DePx/CqG+z22LnEsKoBEMzGCYIS27x11ywdYIJBEVfF5p90ef4UJvctHgZ3veuA8kQx43CBPiFtsPC5RezZjxpjw63nOblM+I2X1iaKzFKNLyNZAK4kCuWed6E4bixylmUsNxlnNBOgKxofGNj0iiAK3W06Cqi7b9o72Mxv+zsLdFm2pK3brXMgLqCXDONVRYyRzaQdIq2sPcDw422HdtPnM1SfZjHn2t8W8AuLuNfN+5cZVZktFyTkJ2aSSBrmltDTRXYDXHcPjMDcw12yLK27ls2LBsCFRWRGZlnUu5zEuwMgA6EgLafY3B+xwdlN4Da9ZuOR46EVTuOxmFu4zCvhkuW7L37ClLjSAExCq7KCTAYgamD+iMgTV7YCzks215hFB8Qon50suR1LwuPqv2v6jxWob2ob/dmTU+2K2YHMXnW2f5WY+VE7S1WX2tdplVUt2Lv6W3cBLW2+Bo0UkaZokxuJHXUD4F40/Lf9Nxa9xdbt84y0hTFYYezxGGdRcvtZzIzLh0mQQHYZhCsZmQA1RLt/wBmrVm1K2UwyqLfsVzK12+126Td9owY+0a2iLrJA9pAJ5rdn79i5avX7ONu4XGBTnVytw3Q5TM65hDM+RtAfdLjQALUM43w3+j371r2ourZgKbZlNVViEGwOwMbka61VckWyw/sU4d7TEXb8HLaQIp5Zrhkx3hU9LnfVyUE7HcDXBYS3YHxATcb9q42rHwnQdwAo01LN2zHJM0ji10HcfxH30uBSV/Y+vprShAN/De/mG0R5/mfSt0/NnM7AdZ+SfjWUAnFu7ltlj+qGbyWT91bwNsratL0RQfEKBTXHH9AV/5hFv8A9xgp/lJPlRBDMUOx+Ie9/D/opWxWkrFokzo1y40rc1q6dKxji0ulZdNaRtBWEVjHNtaj32kf/S8Z/wBI/wCJaktR/t5bLYDEqBJZMoHUl1AHrWCuSKcEwHs+z7qRBOEuufFkZ59SKrC9bhc0atCL+6gUufUoJ/fq5+L2FtcNe07hUNoWnuGYRGXIXIAJjl58t6pnieUv+iuC5aj3DGUgSSQyHVSWZj361kyiklCXvXz+oOuCW8K5CgsK0gMk1lpiJMbD/Wq2qOfoI4tYt2hsQrsf4rjAE+Koh8CKHWUI50+4rdh2XfKqW/O2i2yPVTTS1cEVo0wIlP2WM3+1LHhc/wAm4Pvq8eJ3zbtOy/EBCz+23uoP7xFUZ9mVwDiNnXfOPWzd/Crv4j+kNhOrZ2/7Ylf5yhqc9mXxJOSvj6bhXhloIgA2EKPBRlH30uTzpGyIAFLga+H1oCM5cQKZ3eH22IJEMDIZSVO53jfc+p608cyaROp8KxhK0wt2SToqKWJ7gMxPyNeauD8RxNtyLF1rLXQAxUxoep5ASdfGvQ/aS77PA4lumHuf5bV57sBVFxgSdMi6agvIPP8AYDj+KmukK2MMQ03PdJCiApkyFWAp7jABPeSedWdZ+1u8bKr/AEe37UCGcs2UkcwggiR/a3qs7KAtMnccu/xpzhsqltM3jIE/wmfmK3oNT9nq9SQcW7bY3Egq99lQ7pai2PAke8fMmguOtBbdtes3D/EYBP8ACornDtmYKttJJga3NSdANbnWnXGMQRdcLlyqcg9xDonu7kE8utZu6Q8HpxyfnS+fy/cZYcBQx6oQfMqKTzKqyNW310XTXYax5ilHvkj3iT8I+pMDYfCKf9irAv8AEcLbI903ZM8wga4R55I86MeTnR6UsNKhiCCQDB3E6we+lIrSa61smlKGE0hc5+BpUUkdz4VgiWG+Jz3gfyifurK5w492ep+4D7qysYDXHzXLa8kK+BZle56qLS/+7RZPuphYsQQeZLsfEBLQ/linyc6VFcjVJIWtbVh3rm02ldNRJG65etg1rnWMJYcGPX0mlshrgXFA1IHiQPrSN3ilpd3HlJ+gNa0gpNjrJQ3j2FL2XUGCcpE/2XVvupC52os5gqh2JIGgAGviZ+VOXxmf3ckAjefHlHdQTT4C4tckd7doP9m4ga/Cp9Lid1UgcoWdRoTyq8/tCaOG4qP2B/mJVB4hzlPhT9EpI7sKuXc+n+tOuE2MzoJBBdQfCQDvHfQ32hC094RfhgYOi3G/u2rjD5gU0hJI6x6lyWKn3mLHmNZO403NNfZrFZduCRyil2vmN8w/tQ312rIEeB32TvewxWHuzol5C37mYB/5C1eibULcY8kQnyLmf8uvNoIKEZJJB0Un3t9IM6nur0OUK5Eks36BSeZNo3brE+OQz+9SSL4LeoL4Zvl9adqsCmeA1+v3fcfWnrHSgjCLHnXFvQE84NZdrph7p8KxgL2vScBi0/8AQujy9m0fhXnL+ke4dO/foCPvr1BjsOLlq4n7aMv95Sv315aVf0YJEEgT8qdK0LIX4Zq9tTsXUerCtNc1aP2mHXZmFd8PEXLf76/4q6ZPef8Aff8AxNWkvF+BZ/0PzfIV7PXCLwciRaV7xH/RRrg9WVR50PvM3MmeZ6mn/D7gW3e6sqoD0m4rkHxW0R5mmeLO1OobNiN1BL3v5fIc4ex+jVjzZ/QC2P8A+qmn2O9nzexrYgyLeGnX9q66lQvgFLE+K9ai10gWMP4XPX2rfdFXd9luEFnhtgje7mvE9faMSs/wZB5CltJE48kxJpKZNcZiaVAikHN0j+sfD7zS1NL9wL7RiYCpJPQAMSaxgdiscLdpDIUdSJ1MmIketZVU9tu2q4gLaw05EMm4RGaAQAo3C67mCeg57p0l2TcyycNfuLcCuyMHQOMqlcoOX3dWadxJ0mNqMRW6yuXFJu7Lz6NLvFdzWVlWFNFqQvXDMVlZWMiO3NHb94/U0y4hcIFZWVwT5Z6EOAPgcQRdB00kidto+/5UW7DcUu31ue0bMVuMJ0GmhAAEAAdBWVldOHhHPn5H/wBoc/7Nxep0tj/GtUHijpWVldS4OR/z9RJ9qf8AD1GW4f8A0j/MUQ/JzWVlNIWXQwvW5I8K4urWVlGlQY8IK9mlzYrCKT7rYiwpHc162D8ia9BXNb6dwdvMKi/S63rWVlQkX+zf3e5/AOYHbxJ+sUtdOlZWViYgBS3KsrKJjjDr7qnuH0rzBx63kxGJt7hMReQeC3nUfStVlFPkViOBf9LZ/wCon+IUpjDFxx/bf/Ga3WVpvx/gX/x/zfI3b/8Ak55tispPdbsAj/OahziWArKymT8JPJ17g7ibX+7WZ5PeHysN9WNXR9mGY8Ow+Zs0IQukQod1Ve+AAJ7qyspeiUHuTFVrBWVlAobbao720xJt4HGONxYbrzBXlrzrKyigHntMTpoqCP7Ct/jBNZWVlPpRzuTs/9k="/>
          <p:cNvSpPr>
            <a:spLocks noChangeAspect="1" noChangeArrowheads="1"/>
          </p:cNvSpPr>
          <p:nvPr/>
        </p:nvSpPr>
        <p:spPr bwMode="auto">
          <a:xfrm>
            <a:off x="971550" y="806601"/>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5" name="AutoShape 33" descr="data:image/jpeg;base64,/9j/4AAQSkZJRgABAQAAAQABAAD/2wCEAAkGBxMTEhUUExQWFhUVFxgXFhcYFx0cHBcXFxQXFhcVFxgaHSggGBwlHBUVITEhJSkrLi4uFx8zODMsNygtLiwBCgoKDg0OFBAQGiwcHBwsLCwsLCwsLCwsLCwsLCwsLCwsLCwsLCwsLCwsLCwsNywsLCwsNzcrKysrLCsrKysrK//AABEIAKYBMAMBIgACEQEDEQH/xAAbAAADAAMBAQAAAAAAAAAAAAACAwQAAQUGB//EAD8QAAEDAgMFBQcDAgUDBQAAAAEAAhEDIQQxQRJRYXGBBRMikaEGMrHB0eHwFEJSYvEVcoKSojPC0gcWI0NT/8QAGQEBAQEBAQEAAAAAAAAAAAAAAQACAwQF/8QAHxEBAQEAAgIDAQEAAAAAAAAAAAERAiESMQNBURNx/9oADAMBAAIRAxEAPwDrG1yIRPgJjg12RlaNMFfSx49Axm8LX6Zs+6m1HNyDskxmIAyEqWhp4cDIQiFIFY/Ex+0o24s/x9EHQjCwllmaY7FuRMxbdSFLYSxrhkPRDUYdQrXYmR4SEh9YnOEpM6XDIea3hwBnCZVa0pNVzBopk3bJMonHMb0DKojJZUqRokgaIyMJorAjJaoAvzIT9kN0B4oMaNYAQTC2NmNOqBxBOQWqgaMzKFtGaoAWwG6glKaAMsk5+U36Kw7WgxoyWOcNEruJ1IS+4n3SZ5q6W38UMpnktPok6qeuS2xe0HXxA/Aoxt70Hv8AGMw7szBQnDPcZ2rbkwlwziEulVcCYlWAxtN0RPoie8tFylurE8Ft7JE5qITWJ4oqT3fxKUmNeRkpdjdVP8StTIjxBZ+qgwgrYknRCEGwMzC0bZEoRik4VxulQKFY6lZ3tyZlbe5pNxKRXos3OCkY+rO9KfbQomUW5F7hwVNKm0D3yTxQtJbS4ptSkIsVp5Yf7rHVaTrDTiujIaVMTvVD3bJtA6JTqrALJdGpJvJUFfeE3lqT+pDjAAVOyI0HNTmkYyB5ZohsF4f4glLeGi+yB0U5sf8Apnmq6VeRZvmnB7LDhrcck04mlllzCcKgjRKe5hzieSiWyvT1iFtuw8S2CjobM2jlCRiu2KTCGSA53uty2junJFsjU42jDNnJtyqW9mVH3LY52SGdrin7xaDwOSfT9oqe+Vy5fLnp24/B+nUewnj97PX6J3/td+feno0osH7Ri0NABOZvruXWHtD1HKPiuV+XlW/4xzR7NPj/AKmX9H3S6vs/Uj3mnmCPkum/2hN4gfnFR1O3Kn8x5BU+Tkv5RBU7HrD9sgboK5/azjQZt1WljN8HONF3B227UAptXtDvG7Njva4Wct/1o/lHy7tH2zIB7ltv5vz6N+q81W7Yr1CS97vP8AX0jtf2coVJIZsE2Ii3UacwvBdvdiPw7oNwbh28Lc5Ss8uNk6L7Pw1Ss4MbJcfQZlx5L6Rg9plJjHEmGgSdYtPOy817CM2Q6oWk32QRuF3esBetLgLnRajn5J31QVpmIAsnuE3aG8yUiQMwDySvKD70Kg1gRGSnp051RVaUaKxbANw98ymtokZ3WqDBqU9jNzpUthBpzkUt4I4q8UjlIK27DbwhOb3JPu5rVIuNnEQFc6ns3+Ch2xORKhaaaIzByS6lc6Ii4JtMBQ1MCTchNLBE6plVwOSEsMJWqKbKY/aJQ02Nm7R6JTmt0MLQZ/UQtYzpr2MmzZWxQnLwhAzZGqYCM5KkCrg7+8T1SKmCIMyfNVsrE8lv9QJglXayUtjDEbSYGwFlUi8WShh5MyVLoxzRmGrC1u5b2NNpc/t7tL9NRdUJvENG8o1qTUXavazWvLGmNkeJ3H+K892n7Ww3YYc7Ez6DcvM16lR8yT4jLkilgDMm6PDbtd5y8ZkVHG1XukOMcSujgqxbqSVMyiGjxEBNw+KYZ2SDGcaJ5eME5V3aHaD7QrHdo1YzPmVxsJiAdYV36hus9SuWRryM/wAYqDM+qdS7bnOfzgudWw4N1BW2m7jzVkp8q9P/AIjORlMpdqOF5Xk6HaQBuI3buS6WGxrDrbXllKzZIfJ7fs3tplQbL+qtxvYdOvTLDcHI5lp/kF8n7QxlSlVLmOlthwjevdexvtYHgAm4zHSQR0R/g1Z2H2d3FIUXAF1N7yY1l0zyiFdXYHaW1H4F1+0qAe3vGGJEOgXygFcvYgXLnLpxuxx5ce0pwjG3A5WQHAzcH0VbsPrskoe8i0Fb1nxiSnhiDmT0R17D9yqZWcOHNIqVAXeJoVq8Ubqu8mEYd/GQrwWmwgJFRrQbzPBOjxBTqDXNBVqO0fCPYBNymvpMOsFS8ambWMXcUQrHMEeS3UoCMpQ06OyCdn1QPGtF87vJNuI90gpBId+2OqHuY/c4KGKX5mGjgJU4qu/jHVGxv8XH0WOa4WO1zhXSsPqlo39At1XNgWPRN2CLbMInk/xS1hbGtOXwCB9B3DqEVWgTeI6pBxrmnZdEaaqHUV06VvEL7woKjPFl1hUGu8ZNtzT2OL4kWUslSnDtMeIyq20IbmEt9jZoKbBIyE6KWRptK2YXj/8A1ChopbZhsu6kDJeprYh1NhJZYAmZ4ar5l2tiauIqzUm3ugZALOz9dOEvtLh3yLNzVjMLUOQhW9mdmxouuMGRp1Wbz/DenlqvY5zJvuN0rs/sRtFzn3Jd6L1v+GON4QDs15Nh+c1i8tZ3HBZSE2twWqziDC7lXsl4uWWXBxDRtwJHH7LfHtSH0ayoqNDggp4Iv91wnjZNdhnsjaaeYuPMKvTWVxMbgzmFGKrmm4Xo+kpf6NrswrZWNscl1bvAAdAl4OadRuySL57rwunW7LAEtskOphwiIcM/krI15/r6R7Je0U//ABvcDOV9CLtI3Z35Lo4vs7YfIcdl128t2Wi+TUMQaZaRIIzj84eq+pdhdqjFUo/c24HS/msd8a6XOU2KWgxw4pdMyZsIWnVg3Q8fwoC1pAhrhG7zvvXZx1vEVeIPokYjEiBst5/aye7DsdAhyRUp7J8LQRzVi2spNk59IVBZBHiHkpXVhoITqTm7zfyVg0x1EZAjySH4PiSeKKo0k+E+qZkLuKjoadNwERPVadPEdJQOdeznTuJW6bjqPIKwaCN8zvj5JlVvCeaftM1MFA5ozDgfzioluMDxGPJAytOtkysZ0np80ruBaWkHmgWlveZuJ4lbqVbXE81ux/cY5InARnEZWXRjsvaMagbkinWYTYX4qtmyTBceq22nOQ6wpZRMceB/1ICC2+c8UQBbYmeAaipkEWPmg6S7Ld8UdMAXE9UZpmJkeS13R1iOR+KkLGirVZsF5AMH3QMuS5dPsMh0vO11sOmq6m0AM4jO6wBpEmIO4LF4RqcrmJm4bZPhA8j8U+nSIzW+9H7Yjet94DkQeqciec9p6VZrm1acwLOALob/AFQN68pisbWHia98tMxtETfKF9U2rRlPFc3EdjMcZNNh5nNF4prC1GvYHtbLagDgRGvEZrl9p+zoqAmmC1+eUA84+K61JhYA0bLWjICbDhayZ+ocMpPmnxHk+fvpVaDoqNLSd+R5HIrvdjYjbcGucACLzrwC9FiWd4IcGuaR7rh9V57G+zgLppOcz+k+IDkZkDzVymunH5J9r+0fZ0NG1RO03Uaj7LjnDkZgqulTx1EgNLKgjLag9QV0cG2pUk1aYY4WImZ8rLjlns8px5dxxaeGJyE2J6ASfRQ18INmR7xmRlGUGdZXramAMZQuXjsK0GATeRfTICXc5vwTrOPGYtxE2kiJMZXzXT9m+1+6cHACzpJm8XGyBMHMHoud2pR8UTe4J0IH7gdZ+Skws7RDsy7QamTpy9V0s2DjbK+yPrB4D2kw4TlN9Ul1YtymOQ5LzPsnjyS6i/XIE5EHNeoOHbNyBusfUdEcfWU859wxmJ1k9Aj70EzedJMKSoLwCWngDBEo+4fvBtxC0xp1avylSHFO/pPRUDK+yepQVAyNOhSCxUuJa3oqhVJGQIG+FLsRlEbpTWbJvsgHgpF7DZ9w+awYVpya4dfnKKo6LRPFDSrNHUTBv8FAz9K0aOnn90Zbwf5BStxVMn3SOYKYasZA8LR80HYJ1WLHaAWqZBm5MKd9Qm11lOpGVuqcZ1cabyPdAA1MpVOk+c2nhBTXzGh4SgvuhGt0x20c25cYC0Q45WQudxWyXRYkpQTLd5nUQUdJrM4M8vit02EJRa5AUVa7QLGBwlaY9oA8TiDpClqM4Dmt0hOcDqk6dUAJsXA7oj5LYaBq/wAx6JJ273HmtjayMZ758tylp9Z52bHpZKp1IzHk0ISTJEH86rKLntEnYPMpQ2VTkJ6t+6PviMxnlP8AdLdWJEwI3gmEYeRFnDlcIQa9IOizQN8ean7h+gad0K+s+flZJqPyBLIVFYjdSd/+YHl9Vl490Dpn6qixsI+PlK2WCLtBWgndePC4cdnd1VLTOczy0jXNR9+Wu90xyEBWYaqQSTrkPks8vR4XtTQfZzXAO1kWjkVzMdgw/Ia5+tt661MRJ8vTPzQGmTNt5vlPyXHHd84x/Z0kE2FwOmnASfivM41mydoEyJBI4GBBz39F9N7Z7PAktsIy4wdV4DtDCHbDQPE4wBIGe8mw6rXFy5T8T4HHgeKHGBYjTxCdvplGq+p9kY+nWpNqbM1C0Tlugn4L5BTp3LIdNwbztOmwA5c16r2NxhZVpsnMAb9kukxb8E8FX21x9WV7w0icmujmAUxuHGcnqQlu72bfIrO6qGZkdAumuYxTE5ieJ+yJzW5QzmA4o6eFfqCeJH3R02P1HwRpxIajbwG+qKkwHd0JEpuIpiNJ5D5KMMg+80f6R9FDFAo7MiBHNx9Eotm+7h9lql3kyCD5D5JrnONy6DwCliU4kgxsOI/P6U4PY7IuPNoMeiLEU5/eJSGFwNi1LOYoYGjcN1oW6rRP/wBZ3giClvo7WbgDwSjSg+84xuCDi4gfkINobneSEOjNbBOh9VLR7TTYISY/d6fZC6mZvfz+qFzeB/Oqlpm3uk8UDCePktMaQPz6rJ4+qka3mRzTG1I3JBDjlHmts2wDIalGQ4zEeSAyBcCPzilCu8T7kdVgxb5/Z6qxacWA5W4QtgNiNkjpZKp4x4MECOo8lt3aBketjlzUZTe6EQLcIW/05IufIfdBVxbRcBxk6NRP7Rbnsv8A9qlsLFI5D4fFacyAJPyK07tBpudsD/KfyVXQxFN2Tzyd91el1UNZgJkiT+ayiot3jPeSfmum/ZAADgOeqQ+i4XEO4XVpwru5tpzP0TKeGAAJJz0v8k2nQE3AGuXzQ7RAgEG/GctbeizaZD6bZkb/AM6IquHvJsOPmqOz6YkyZkiARvz6pmMdIIDbCZOoOQngue9un041enIIPlvuvnvtR2ae8EAkONraGT6fJfSzR1BLt5jJc/tPAtrs2CL3Adq1agfF8LU2XtcQIa8GZtmPejxEcl2exHgV6bgbbYjmXQT6yofaHs1+HqVGVGeJplu43ueoXa9jcCKzYa6Koe0taRZzCSHAf1QJjgFcvWrjPp9CDCM2k7rSsNKdSDuIKoMi21YHPNCMFtX2gY81vXNpuGc79zhOn4UFNuyYJfwk/GEL+z5MgGeBH90TcK4C/wB/gpdmsqnKZHFp9Cj7wGZjyM+q02Bd1+Vz6IKjGuu12yeIUdEWgkADS+YvvtoidTMWIB5fdTim/I1WngR91vu3DMNI4NhQ0VTDWg+gHrJU/uwDknDEnJrXE74FkTBUddwEf1NUiv1c5bXIA/NbqPt7zuUX9CmFov7oIytCQKjzoyN8fG6gwcSjYYylKZWZEzPQyl/qZNj6fdOM6qNYfgQseTnHkgHIoXPAzF+JUtUtYTojFDUwpaLzujknO29HeRQ1unfphEz5XWjhp/d6/JTis8G7nDr91ulinATrobKMsPFAZCZ4oXYffteQ+SS/GkEeKeFviU79aSLC3D7K7Ww0MJymeMoXGplAP0Uru0yDZo8yPiVQ3HTFiC4nI5jqYBR2uguoPdc/nol1MGev+aE52LkAbG1GZLhN9comUdDGsIuWyD7u0CR9FbV0mp4GxDg07hM+SVXokWNGeIjyVP6xgPuX3tPzGSfSY14n1klO0ZHN7r+kjdf7ptNhGtQDfNvgrtqmBBE7vDKAUabrgEEcPkrVhAbcDaeSb32Ux9YCRtNzi7QYMJlTCsdbbIiBuiMuC0MKyYlpPE35I1rKs7OdteGQdktNgQDvXQxDtZiTeDGepUXZ9DZfYC+dzJ3c43J2Jc8uJAhotJGi5Xuuk9JXtiTfaOcnVQ16sSczpHP7rpOftG0n80XF7YqOY7aERYnrYD1my1pzXK9o2U8VRuBtsJY4jUQDAOszqvBYfEPw1QhjgDILXQPDH7huNyOq9bWBo9+JmAHRNzsuByzuI8l46o/vXbRiXHy39Fm8sjpx4zX0D2a9ou+inX2dsiWPy2jo1w0J3rrupybbHIg+VyvnOFYdZ4EcAQF77sPGNrMh87QgO8RvYX6rfGuXycXRbAvsMtrtfZUDFjgORmymq4akJBd5klIGCpnIjoSt9OPag12E3m3n6lIYZMBwE/yagPYzSJiTxGnxTKOEIsIni0/VPQ2qTTEwHD/SPqkvLW2kdQT/ANyTUwtUXJA5IsKyoDd+0OMFC09ldoyM8NmySGhx8TfN7h8lRWe0GJM8AELmB2/qICCndSoC2xJ4OmPNY11ETbZPGSD6p7sCwXgnqFptMT7rvIfVKAwSD4COJaENSk+bA9IUDHskEvqEndPqnVcfo3vJ3zM/NLOmlrsiPOPmVlOMpHml0Krj7zXGeMfBtkOw0fsaOTiT6JCtp4yFlXETZovP7go2vdPhkD/K76ovHcyOgJ+aMOm7Jz8B4QtS7+Ijn90pjgRdt+O0EbLZN/2vn0hWJRTws3geaeyhs5gid30XL/VOab7YHTXojq4pjmyTVHCfWylLDcRcWZUJ4sHHVbpuAGTp3OZ/4qahVh0NqvHM26yrH49zfdO0d5HyClM9k1qZf7rnSdNkhJZ2cRHjfbh8iLqsY2tAkZm0ED4oH48giQHHUFwsfJXavj9m0sO0iTnwMehKA4WntA+Kd4BjzW6eKD5OywxnDhbmt1G2zaP9cH4lR2fRjhBgn/kJz81j6l77Ub4meoPyQYbCHM+LjIPmVUzCNvcZznEeqKYWxwI8D75XB424ZeiF7a1pczhZVd02wMc0TajQQLEZZxHNGtYbg9qASDI1yvciN9lRUeXyZI/NBlvTKLhtxERAnOTqBOllmIeZnS1uv3XG3t1kIpU/DAtuH5yUnaOAbVhr7gaZRxXYpCIjqhxVG0wRJ+SN7aeTf2AA4924gHMHxag63OUZ5Liv9gSHuBrjYsbM8QkZZxHVe+b4ROfDehddrREE52vBLiPiE3sS2PDVvYyvRbtUqjagsYPgJjzE8CQg9kMSGVngh12EERBlrhmDlEkL1+J72QBk2dkC2amZ2YxtR1fYIqOGy+5vYXiYkwPJbkxm89ObjwTEel0x7wRlHMEfRadU3gmwzaPiCge3e9w/OK25kVXNEggnfDvuklzAJDHA7/e9JVNRrv5T0CBlAu1I6A/NLNKbUdqY4bH3Q1KdICTM8Lesq3u4sXbUb2qOoWkkQ0X3KCX9RTHu1Hk7he3UwniuSLB3OD8nEJVSnrccAAspNJGb/MBLPZlOs8nOegHxTatYjMxPCfSUkOIyYTuJd62QOkm/LMfRB1Q+uRk9tt5nyCRicS8SQZnQWAWHs2RwGh3rVHs8jPZjgDl53WhdRsqVdBPM5ehXSovMSQS4HKRlvuLIzTa0XjzQU3uOWzHOPkq3VJh7mNdeB1An4pdLYdMRbPw/2QVaH8oPUhJZg2D3dk8nfRDWrHEWAFuAEDjGagxdSpMNEt56eSscxzcoPAmPiEtlQEw7Zn81CoL2hw+JqA634n81V7MQ6AC5u+XWJW62EBFovxn5qZnZZJM7PCBlzlPVZksVh0j3wepJHkl1Gtm7yDrP4Et2Di/iJ/NVQ3a2deNvqEN/6lxGEObZtqCD6rnU8CQ4m4mcxK7MEyIb/tKw0H6OHlZOs3hrhMwWzERZ20JF9LGbRwQ4jAyNqCd8aARnwXZq0njdbgtU4i+udoTv2z4T0XgKTaXdGlUkk+NhMMhw1Ji4tffzXQxOKaHQHNOXiHSw36pNKo3ItEAg2yneJHBbLKTiZsDpf4D4rnnbpOp0Z+qb7pfN8jmn0mBwDhsxPXqCAeqiPZ9NwGyREcfRPodnOknbcBGkNibmJ0jRV6jU16DD0ztQ73rXtuO7PNXOa2415Fc7CU9hrQH7XHW5nNVF8Lz13nptjbp2LaXOHL8ugpNk/FPN7SYGqy0jrMAb7uf5CTiKQjOdJzm98tytrMBuc9JtPDnxUrGQCCCNb56ed4WpWa5zKMuJG0DyMHcn1coEHW28Wnf/AHTiwZwLmL2nqPy6mfhwSDOS6SsWIalCfeH/ACj4Jhoi0Qbc4vlMJzKYaHbU7xrfmlOuLmJm/wBCtazgNgjKJ4j6FY0kSYBnyCU/Dtn3hA43+Ca2jBjbzAtAz5wkFte8EmB5fFA2vBv8Pgqdm0ee8HgELqbdZyGbo6wrQT4c9eI+6UzEAGC2/T6ppFPc0RxnigIGYIjI3AjnZIo+/aJzniljETcW8vqtU6Y0I8+qGrRPPlZS7VuoO2TJ92xjmQuePEdnjE3zgnKeCxYsTlcpsOOA2ah2ztAAbIyztfqmitTeHbLXNgOkB1iBfPzWLEW0yTtNQw9FwLWNcHGSJcIBbI3SRcqbs1jXFxc0QyDDbHO0ZzBWLEy3KxZN4qcP3Ic/Ya8Rcku3hpgAW1Ty6lVlgYQR4dom8xIJ8j5rFiztbwgYEspte4ySQAN0zs7tAU3BAvdmQSSNYtxm/ksWLe3KzncVig4uBm0gR/maTe17aoamHBaHtMhwsHAb4vGaxYsy10s6KwuGL6ZeCBsWdx1kcUBqENB/Py4W1iZbtZrKVQOAcJAkjPUZ2RS12cnoFixbCnu2hsAWmeqjrUQGzpwz/LBYsWYaLDVBYCdoSQZtAyXRFHRx0vG4/NYsWeVPFYGhsASBZU1qJsRAyWLFydofhnW+CY4rFiyQ4t1oOU6JTKfEza6xYmegkp1Rt7F5DoMG1/7LVd0ucMtkSY1nK/n5rFiQkxbtkW3xnlnv5Je2YExeSLbm6+Y9VixdJ6c77KmSdLaDd1Wm0yXEA5b+PC6xYtA52Ad4Q53C3EnVardnAOjQyONs/h6rFiJTkJx2Ba3IATewHxXJYGm184mNZ943vmsWLUvTHOQTg1ri1vW0A5TaShq1diJFiRkT8OUrFi1PTFf/2Q=="/>
          <p:cNvSpPr>
            <a:spLocks noChangeAspect="1" noChangeArrowheads="1"/>
          </p:cNvSpPr>
          <p:nvPr/>
        </p:nvSpPr>
        <p:spPr bwMode="auto">
          <a:xfrm>
            <a:off x="1133475" y="966259"/>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7" name="AutoShape 35" descr="data:image/jpeg;base64,/9j/4AAQSkZJRgABAQAAAQABAAD/2wCEAAkGBxMTEhUUExQWFhUXFxQUGBgXFxUYGBcXFBQWFxQUFBgYHCggGBolHBQUITEhJSksLi4uFx8zODMsNygtLisBCgoKDg0OGhAQGywkICQsLCwsLCwsLCwsLCwsLCwsLCwsLCwsLCwsLCwsLCwsLCwsLCwsLCwsLCwsLCwsLCwsLP/AABEIAIoBbQMBEQACEQEDEQH/xAAbAAACAwEBAQAAAAAAAAAAAAACAwEEBQAGB//EAD4QAAEDAgMFBQcDAwIGAwAAAAEAAhEDIQQxQQUSUWFxE4GRofAGIjJCscHRFFLhYnLxB4IVFjNDosIjJJL/xAAaAQADAQEBAQAAAAAAAAAAAAAAAQIDBAUG/8QANREAAgEDAwICCQMEAwEBAAAAAAECAxEhBBIxQVEFExQiMkJhcYGRobHh8CNSwdEVM/FiNP/aAAwDAQACEQMRAD8A16+znTLQe9fWQrq1mfDPTNcIW2i9ti09QqcovKZm6VXsxbi/UHwVrYZ/1VyiQONu9F+xas+RjaY0qEH1wUtvrE1VJdJ2DmqMqm8p/pvlWHetHiVyf1372nql5X9rF6Q/fRxxDTk5wR5b6pCc4S6sggHKoe9LKxtM/VfEwjQcRZ6SqRTzEflyfEhDsNVGs962VSmyHTqoFtV7U3GMiPMnEt0drPyLgeThPmsZaaPY6Ya+osN/cf8AqabviaAeINln5c48M386lP2lb5EfpwbtenvfVB5MXmMhT6J/cFal8DN02uoHaRr5BPbcz3W6gmqDnHgntBzT5EVKYOUeC0UmuTGUV0Eua4fKrTT6meUAa/EJ7B7+4BeDxT2kNtcM6SMiiy7C3PuGKzktkR75dyHVEbA3yBD09iHukGKrhk4+JUulB8oqNepHiTD/AFjjnB6j8KPR4dMGvpdT3rP5oB1eLxHQn6KHRtm4/SN2LW+QQxTkKl8CHV6XBqVQc2ocZIFKNuciRHyu8UwlHuiHzrBVqTRHlroQWTl4LSNTuS7rkFriFbSaE1cY06qHBCfYltVJ0xq8S1RxY59xWc6TNo1rcjxUDtQs9riVKSl1ANPiPBWpfEylDuhJfH8q0rmd3HgIVknAHMLtVG0FUsE2uU9iNI1mWKWKcFlOCN46iUR4xlI/EBKjyqi4Z0LUUZe2irisY4GxkcQT53WlKmpLKOeWqmnhi6W1KnFaS08B+nVEWDtV2RDSPXJZrTrlFf8AISeGhFSuw5tHmFooSXUzdanL3RJe3QEd8q7PqZtx6HDERkUbLkqo08D27QBs4Ss3R7G61N/aR2+w6x1CLTQKdN9bEjcI0Prmpe+5LUGLdQObZHrkrU1xIzdNr2QP1FRtj5p+VTlwG+ceRn6kHMHxUqm48D81P2gHNbpKtOXUhxg+BREK73M3ghtSP4Q43HF2E4vbzcO+mXgvaZ3uIHIarzfEPMjT/puzPd8HhTnUbqK66fM9zs2th8VTDqYa9p5Dw5FfOR1FaEvadz6qemoVI2cU18jN2n7PwZpE/wBp/wDU/Ze1pfFU/Vq/c+e13gdvXofb/RjdkW5r1lNSV0fPunKLs+S3RwhPxe75k/7R94XFW11KnhO7PT03hNesrvC+P+i1S2W39jnf3HdHgPyvPn4rVfs4PYpeBUI5m2/x+hZZs2Pkpj/aCfOVzS1teXMmd0PD9NDiC+w39HxDP/wFn6VV/uf3NPQ6H9i+yE1Nm0zmxvdb6LaGvrx97/Jz1PC9LPmC+mCrV2C0/C4jrcfldtPxafvq/wAjza3gFN5pya+eUZ+J2U9mneF6VHXUqnDz2Z42o8L1FHLV13RSdTIXT5ke5xKjN9CNzgq3ENWwwCE9yQJENM2QpIGmsg4ge6lLgcORNIAjgoSNZSkmR2cZFTtaNFUi+RtEHU2QkRVfYffQynwYXXVAgdxVKV+RtdjnNlUpEptCiIWhVw2kpNIQxldwUOCY07FhsHNZtOPBe6MuSThJyKPNtyHldmQaBapctzM5U5IJjxqs5Rd8Ci0GH2Rm5optA2Oit3J5G/rP6QfJJU/ob+kW91CHYln7PD/C0UJdwdaD5iJfWacgVai+rM3tfQgJkYAKYImyAsRuTqi4BGmUbkJJkdmdUbkDQfbECxIU7IvlBFtcMOnjHa3HNS6Uehp5slh5JNRp0hFmiW4voSGcCEX7oFDsxrac5+IUOVuDVU08SOdgeBlCrDem7MztsbE7RmUkTbkRcLDUJVYW6ndoJPT1M8Pn/Z532Z2rUwNcC+4TBGYI4jn/ACvn6unbjg+tp1lc+vUMaKjQ8GQRNlxI6mKrMY83F9HRddEK9SMdqeDnnpqUpqcoq6CwrABGo8+hWJuWW1W6JiGtp72UIA44R3JIZWqYZ/JMCu9rxogBYxRFiFSZLQivg6dS7fdd5Fd9DVyhiWUebqfD4VE3HDMh4AcWPG64cfqDwXuQk5R3Rd0fL1qcYTcKisyvWw17H13IlUkKNCNsCHUOGfX7JNvlEQS9mRL6Nla1CfIPSSWUU+yIGWquFRNEVIbXkkHqqMmgw+OBSJ23+BwrTyKLsbi0MpmbT45qbmcu524tOVgFIkiVUcBwNpMWVWbRLuwoUqb6iTOt0+ivLReGsHTCWSbtBjEHW6FBM1VZ9Ti4It0JbiyADop2q/Itr6AGeC1VhWYIxBtMdYE/RPyzVTf8RYD6ZF3eULO01wjWOzqyDToxZ58P4QpVOw5RovqDTbSm7z4Km6nRCSpdZMI0KR/7w72u+ynfUXu/kry6b4n90SNnk/DUpu/3R9Ueeuqa+g/Rv7ZJ/Un/AIdV/aDzDvwUvPp9xS0tTlIgYKoPlPmh1YPqZPT1uzBdRePlcfP6qlOD6i21FymcY1Hkpu74M211QndGh+y1uwwSWehB+6LjcbAFUSd2h4pbUPczhUPE+aLILsa2sdTKlwXQpVJPlmbtzZLard4fF6uDy4LzdTp3ffFfNHveH66O3ypv5N/5I9l9tvw57Or8BgA8J1j9vHh9PH1OnuvMh9T6KhXz5c+eh7zeBALclxJnWwgfFUI51766/kIBoZh8SQfV0CNbC4231BRYRFVwKBlWo5MCtVIOd0AVKtHVqaYipi6IrN3XWcPhd9jyXbptTKlL4dTz9doo6iHx6MwHPcxxY6ZHrPgvejNTScXdM+SnCVKTjNWaOLgUWcWN7Zo4VS21+9EqSkuBU686bs3ga2sDmAFjCLizprTjNXYRYDqO/wDhdKk+p5zgnwxFXDg5jvCrdcm0oijh4V2QvMZG4mhXCBGqdrcE5C3YTuK5LXpSjdA0EXLNQSJsC1vNXKSih3C6pKSawFyUsPhgSUluuIhrzoraTLTaHNqSs3gpTZUa0/tWzs+oWJqchHrRKOORJdxW47mrvEqyCjkUriSZG6enVO6DggJgGyoREEjpZS4p9BqTXBbdtOqPmJHMlYrTwfQ0jqa39zCp7XqcfG6T00C1q6q6jmbWJsWtPULN6a2U2V6ZK2YpjG4ikfipgc2qNtRcSBV6EsTh9iH4Ck74XEdR901XqR5H5FKXsSt8yrU2c5vMLeNeLMp6aa4yVnUyMwtVJM52muRaoCSSlZAGKpCnamNNlXGYYPBLbOvwEyL3t7xyk2XDX0jvup/VdGevpPEtq8us3bo+qG7D232Ltx59ySIvNODFyRdtj4cF4Oo0rzKC45Xb9j6jT6tOyk1nhrh/ue2o7rwHNMzey4kztY1tO6YCMThy2+iYjqNbn3/YpiL9OtI5oAVWKAKr3oADfTAW9oKEwKm0MCKo4PA913H+k8l3aTVui85R52u0EdRHGJLhnmazKjHbrm+uK96LhUW6LwfKVIzotwnhruWab2uG67zunKE0vVJhUpt+vj9A24IDI25XCmM+4VIO108Elh0K0OVRJ3XDilhj9eJIeNQhprgacXyMODDhLShVmuS/IurxZXOHIVqqjKVOS6EQQq3RZDiyE+BBKbNcE8EhJ+sBBKahZ4CxO8l5eQsDvLSxViQ0HVK7QHBiNwXIcwnIlNNLkoWWuCq6HcNjH8ISbiFmGHkfMApsn0Gm+DjiBwDvFGx/Iak0+EyRWaf+2BzBS2yXvFOpG3shCmDlCW5omylwyThzGVkt93yKVKSyJdRjSFam7meVyKhaDGNcocUKxZwtGpUdFMFx5fcrCpOlRV6jSN9Pp61aVqSbfwD/AFlRhLXWIsQRB6FNU4TW6PBp59alLbLldyxT2g0/Eye5Zui1wzaOrjLEog1KFF/wmDwyTU6keRShRn7OGVK2AcOa2jWiznlp5RK1Sm4cVopIxtbkFp7k2ArF4MOhws4ZOAB7iDmOvcuetQjVWeTr0urqad3WV2/nDA2Ht1+FeKdQHdO40C7t4kHefSgfDIyzEhfOa3Rypu9v9H2Gh1sK0cP/AH9T6LgMWyq0OaQQdQvOT7no2LppyIKoRi4mkabuSpCZzaka9Dw5FMC22pvDnqkBWqtQBWKAJBTA5yEAnEUG1BDrHQrr02qnReOOxwa3Q09TG0uejMyts4ix7ja692jq41FdHymp8OqUJWlx0ZWdhnA5Hjb+Fs5RkcqjUp8EtOh807djNyu8hMqxr3ZhS0VGVuBjmtdpB/pI+mqm7RraL5/AplNwPunwsfAqtyayZ7JJ+qxgxByIn1wU7E+C1WksSRLMRykc/wApOmxqsuxFRjTceHrNUnJYZMlCWYimubqFav0ITh7yJNMH4Sn5ncHST9lgbpCu6Zk4tHbpOQQsYbElcGE7hZnEphY7fRYLFhtEnksnJI1VNsM0+cJbvgVsXcTUwx0Mq1URLgxDqJGYPgVpvTJsyNxvAhF2BxmLR4ox1FYggp4DAYCkSGtqFQ0g3C3wqTuJMFUBb9mvaBlOr2boaZcJ4mQB9F8n4tKU6r+HB954NThT08bcvLPfVcFSxDffAPA6joVw6fU1qErwf06HdqtJR1EdtSN/j1+55jaPsxUpyWAVGgE6h0AtAFs3EuOnyr6PT+KU6qSl6r/H/h8pqvBKtJt0/WX5/wDTHr0nNkOa5sFwORHumHXHAr0YTjLKaZ5VSlOm7Si1+3JzMSRaTHrRNwXIlVaw2OZim/MDHK48Fm6b6Giqw95HVG0TkSERdVEyjRfDsKOEacn+IhV51vaQlpt3sv8AB532tewYd4NWnvt95kObv7wPy65SO9cmsrUpUpZz0PR8NoaiGoi9rt1+RgeyntjUwzgDG57ogWaAJ3nEASXXHgvmpLcfYRwfaPZ72gpYlgcx2gkaiRqFnlFmni6IeFSEY76e6rQhQqFh5erJAXDDhIQBUqUygBSACTARUBCYg6bg4Qe5a06rpy3IxrUY1YOMhHaAEtOfL6r3IS3xUony1aKozdOaD7IEZT4KrtGflxkuCrX2aD8JI6i3iFaq9zCWlT4x8ynUwj26T0K1U4s55UZx6EMqaG/VJoIyfD/I8sac5HW/g5Tdrg1cYPm4urQGYKuM+jMp0lymI3yrSuY3aJ35TtbgL3BIV3T5JyTv8VOy3BW7udKrkho5xKFYL9wU7WC4MKh3CqOPFJJBe53an1KNqHkJuIKTgh3l0C7c8PJLYh72Qat/hA709vxByT6AOqcAPXemo9xXDF848B9kuBbu4zcB+Zvgfwou+zHZPqgey4QeiNzJcWAQqFZgFiu4zzG2sMWVt4SJO8DwOq8XxDTXlvR9R4Rq709j5R9C9kvaGWhr3XELwqlGzPoYVVJHrmY4HmsWjVMVi9nsrAw7dcdf4Gd4z4LSFaUeGTOlCas0eA26/F4cntsPvNh7y9l2hpdBc4wQ0kwbmbrsp6youJM4anh9GXMEzBd7T0j+5lwT7rCIiC0WMDWblbem1v7jD/jNMvcRn4vabz8GKjjusDTrJ0PCBryWc9TWlzI2p6PTw9mC+x5rF4h7/iqOfYSHFxuZkX4W8VzuUnyzqiox4RReOAhSXc1Nl7PHxPECNZkzw4JWLigqGLrYSp2lFxEHuPJw1COQlFrg+sexft/SxQFOpFOt+05O5tP2UuNuCbnp8TGaEDMrEujoqARg8buPjQ+pCQzd3Q4SECKtWggZVLIQB27KBC3UiE7isVdpUN4SMxcfcL0vD6+yW18M8bxjR+bT3x5RSw2OLbGe8eivYlTvwfNU67jhmjSx4OR7h+Fi6TR3Q1KY41AQSM1FmjW8ZZsU8RSkiG6X0PgtIN9WctbDwixRwzSMp62cOsKZzaZpSpxmuP8AaK9XCuHEt5/yrU0ZSoSWOgh9AnNsjiM/FaKS7mEqUr8XRXqUCPX1WiqGUqDWRSsx4wyYTTBq50qiCUAC9qaYIBo4ok30QO4aQHFie4YBpninuQ7nbiLiCc1JMSZwb0RcpsOB/hLIXViN1FxWCvFvsli47Mg1TqntQ9zJFY6ed0tqGpsr7RoiqzdcADmDGv3USpKSsbUdTOlNSSPPbr6ToNiPUheNW07i7M+o02qjUinFm/sr2ic0gPK4J0D0YVu57LZ212uAuuaVNo6FNM26eLDhDocDmDBB5EGxWbjYtSM/bPsvhMVvF9Mb5pupBzQAWBzt7eY2N3fkn3om5Su0PDPKbU/0npOLjQqlkmiGtdMMa0RWc43L3O+IAboBkdKVRhsR57E/6XYtpMODm71aNT2dO9Nzo+Z4yaNR4XvuT5djz20PZqrQO8+nUt2Z+Gw7UTTBjU8M5EIuilAz/wBSZIMggkQbEEWIjiOCLmiQFep/hK5QpjmN97dO8LjdkX0M6IRnLae09kvb8iKOKPJtT7O/KrBkexxeIBaSDIIkIAxsNiw4xPRNoEz0+y8XFj65hSBsPpyJQBSr0kAVggY9osgCviqNpVwlaSZM43Vii8DgL8QPuvoKE98LnyetpeXUt3AZTAM7rfD6QVs72tc5FFLNkMdVE6i3JTswab84CZVH8QltC+cj6Ef5+iymmb0pE1C5mV26jO2vckkpc8lScqfHAFKnSMQSOXG/OyG5x5CMaMuME1GmbNteOPrvTTXApRd7pFbF4IG4EHvutKdVx5yYVtPGplYZQdhi3MGPWq6lUUuDglQlDlEtpAnI+ae5oSgpMGrQI0KqM0+pEqTXQTKsm3wBcDomrEkylYVmkSECZBTQEdJQBxKYEGUYHY5rHIuh2CLTwU3QrMlpSYsgngqQWZwpHSU9y6lqMn0IDD/lF0J4Br4UOEOHrkokozVmVCrKm7xdjCx2DdTNrt48OvBebW0tso+g0mvVRWlhjcFjHNNlwTpHqQqnq9lbbmxK5Z0rcHZCrfk9HhcfOq53E3UjSpYxZuJVy3SxAU2K3FgEHXxQO4H6Rh0HgPwiyHvYvEbKpPEPYxw4OaCPMJ2QeYzzG2f9N8JWksHZO/pu3vaftCL2E5X5PB7c/wBKMSwE0t2qP6bO8D9ir3Ihpmb7KYutTqOwlYOGe6HAgtP7TKtO5LViadVzKzmnQrVrBmnk9hs7EbzRxWTRoj0uysXI3T3fhSMtYqkkNGW8XQMbRQA+tdsaoA89tnDSMsr/AJHkvZ8PrKLs+DwvF9M6kE48ox2VI0XuNXPk02i7hsYMjIOec5cJuuedJt4OqjqFGLUghtCNSeRA+uafk3I9IkutwsPtKXDetOunelOk0sGtLUbpWkXO2O9ncW6cO7yWLjg6N9nyOidL8vv5LO/Q2ceoL3gG/eIm3JNRb4M5zSb3HHabAIExwIT8mV7mfpMErIS3aTDxCt0mhKvF4ZZ7EO94RH9Iz/Cnc1j9S3RUvWXHwFGuxuZd9fEZqtkn0Rl5kYvNys5tNxzA4c1snOKMmoTfIp9H1f8ACpTIdNFQFbnLdoY2NR5/wofzHdPlBAs1BPkk9z4ZS2LlEhgOVuUE/SUXceR7Iy4BdSI9SCmppkuDjkBrh0PrKSm0ScX2RtyK5PanXykJbF0LUu5Dq95E+X1T2PqVvSyF+qeO/iJUunFlRrzi7/qFS2k8fyAVPo0Hk09MqrF8DH4oO+IQeIt32QqbjwRKtGftCwRcE/nzCHd9AioLN/59hFVsiLcL5EdCk1KxcZQUr/sYeOwDqfvtuyeMxOhXLVpduT19Nqbq0icNVXFKB6UJmxgMc5pzsuacLnTCbR6XCY+QFyygdUZXNXD4lZtFpmjTqSpaGPpuKQyw1IY0J2A6ECMjbPs/QxDmVHsHaMMteLO/tPEIWB3xY8L7VezsVd9tiQtYzM3EwGbR7GC7K/kE3kODd2DtxlW7XAnP/PBQ00UmmexwmMFQQcwoKKeIZBKBgMfCBDqZ9cUIGUdrkBpdwBPlAXTTlYxnG55SmJX1NBt04v4HwWsShXml3CpPueVoWyyc8lYgC9/XNTd3BtWJ6Jt3AsUHjImDobx0WTjY0U3Llmjhapym05X8RwWE4rk7KE2sN4HvcDa0jL1oVkrxZ0SSmrdSjiWDPLTvXRG5wziuxTLCDp64rTkztY0Nn1y0wRY2KxqQujpoVdrsDtGhuGQbFVRmpKzDU0nB3XBSa4arocTjUkhoP9XkPyoLv8SuCtjnJ3ylZAE2tCHEpSaC7SbzHQKdvQd7ktqnj/PXijauwb5LqMD50Hf9tVFgU/gjnUnwfdEcon6yjdC/JpsqNYQDZHHpJVOzMuHYHeHMeabTZSaXwOJbxJPWPKEvWXBaUHl3YDqg4evBTnm5oklhL+fYcyva+73j8kLCVSKdr/z8nTChJxuo4+X+2jhiRoGG/I/+ylTU/ea/nyLlRlTxsT+Wf8kVMWGn3mR4jxBU1JtYUjWjQUneVO34/BXNVrhAaL2ytdXDda8ngipGDdoL1uxj4vDFhkZfT+FlVUZZidenlOPqzHYeouKUT0YyNbB4ndhc843OiErHo9nYtrtVzSjY6YyTN/DvCzaNC2wqbDGtelYY5jkWAY1ABwkBg+0eE3mEgZIA+P8AtFQfuVGtEuYd8D91N4zHQiO9aJ5uSzy+yNoFrg4DdLT72hI1HVXyRwfYvZSqXhrtI+3rxWLRqng28eyyBmVv8UWAeysmgZmbZxAcNwXOv4W0EZSdkYYyhfV0E1Sin2PgNXLdXm13CpgQ48leUZrKyCBldBDOPBCQEzotLCsWqWRIBkZ/4hc0+bG9NY3IturvaZgHu6TkslCMlY6ZVZwd0N/XMcIc3ONPqp8qS4ZXpNOWJIXXZTvEyOOUfdXBz6mdSNN8fxFR4cDb89FrdMxs0aGCxPaDceOi5pw2vdE7aNVVFsmivWwEHktoVrqxy1aG2WAv+GkgEEEHy80nXzwUtO2rozTHErrycTRIQIkN4pXAIUxxS3MYbQBqpbfYpJPlkuc0DKba5TyjJR65qlST/wBhMr6cs5jxIz70eWwdW/TB1WqbDzB+sEoSX/oJyf7CH187iedvqo8yEWarT1prjHcy6m0gCQbmwAh0me5ZPU3usnctAkk8fz9Rf6urIypjUktBjlJ+yjy5za3YXzNPNhTUtmX0wIxW0vlpEvdqRLj0n8IqVI08UvqFGhOr62oWOi/YbgnvcIcyoTcxumB1uEqcn7yv8y61OPuOy+Fr/cQ7td6/ujMCBlx3ckmpSecGkNkI+q737g1S6we/MgZu3b8SRCNspNbmO8YJ7I/Yv0t3WJyNo6xOn1XVujH2VdnD5U5u820u1ym1zd47roPA27gspU4S5wdCq1KaVldFujiyfiN1yVNNJcHZT1cXyaWCrEGxK5J02uTtp1E+GeiwO0SPX1XNKKOqMzXo46eKzaNLl6liVNiizSxAOqljLVKopAe1IYmu0EJAeB9qPZslweyRExGk5jmDwVRYNXPNUPZyXDebbXgtCT2+ycK2kwAKWMPH19FJSMl7gLk24nJOwXKGI2oPhZ3n8K0iWytvxfUzu/Te6a8/Fdulo+bNR+552v1PkUnPr0ECBqvp1FJWPh5Nyd3ywWus4cYWbs8mkZOJJHBBATaYGZCpCbYbntGieSUmQyROk/RS1fktSa4GVq54evUKNtjTduQvtLJ2M7htxEJbS1Is0sSMjHiR+VMoPoWqncczFNGULN02y41EmMxOOBzbPMR91MKWeTWrVUuUVBXGnmt/LZxb+wVShT+V3dI+5v6slGc/eNJ04e6xRhaZMcAkJkg9nyuncdmSRpH1kJXDjAAuYF5yTbS5BRb4OcwjMfwmpJjcZLoVsTUa2C420Gck5QBmpm4pXZpSjUd4xM6riHw5x9y5MQC8j5SZIIXK3LL4/U9GnCF1C279CqcS193PFxDpcGg8/iH0WLzm9zsjDbhRt2srk/8A123Dxwhr6f1F/JUoxXDF/UfKLdPG0gPcqhsZNBDRPExBPeVd42wY7J7s/cY+sXEQC51h7tIvknKHBv0JzTsvoF2sYu/iDinV90nsKu6InfYKbZPNx5ZC6XmRbssscaTSvJ2X3/wZtBpnfMUwbkNDnP6e8YadU4wbzY0nNJWWX+AmVmT8w5ndv1sFajFEPzH2GOw7XmdZkcFnszkvzLJDOz43PNbLGDB2buTSrOb8LnN6FRKnF8o0hUkuGaeD2zVbm/e/uDT9p81yVNNTfQ7aepqLlmizbtQmYb0AOveuZ6SJ1x1cmP8A+YaoPvU5HEC2cSTNu9T6JF8Mr0uS5Rbw/tUwO3TujQ3jLnEFZvQytcuOui3Y9Ngdu0y2enzNPmCuWVBo641k1cvf8YZGaydNo0UgXbVZGpUbB3KOJ2m2Da3Mo2hcyqm0r2YHcsvPRUkBWO1zPvUwAOZv4J7UK7MjHbaeXHdaAOlh3lVtQrmfU7Spm6YzvA6cEATh6IHvPyvA4x9k0uiE3ZXZxqFx3syTp5D6eC+i0FOMYY5PkPFas5zs+AnNK9C6aPIRLTa4+/gswCkHRCAJwA0hCuHIrd/j+VQXJaUAc8osAMKQIKpICQEMLkb14HipaKTtlhByIxBybyGavBVZEJGy/sTIlg5ST4HRca8xdz1JKg78L4CHijPxffxVp1bcHPKGnvhld72ZST0F46rRKbMHsXGRbasZDxJnyVbL5YnUSVooIuGf49FKzIuhdRxuNLHKdb2P1lCjfJfmWVvwS1zsomIi5y6ZJtK4lLGCrjqDiCW5gSI3b8WiR6lZz4urnRQmk7O1n8zzOK2diKhuHQP3ECJ0HFccqVWbPXjqaFNcq/wBp+zb83ua0a3uPsqjo37zIl4lC9oK7Hf8usEEEu62HkJWq0cV8TH/AJCbw8Cjsfdc2XR7wyIYYn5TJM90oemdzVau8Xj/AD9zdpVarS5oqOaHboA3iSd20EgC1uErfyb+0cnnpetCPzIqYafiJJkXJJGWgP34LXy1YxWod79AauDbFxfLl53Ce1Aq8u5ndgJyhc88M74SuiwymouOwZampE7QWNztPf8AhEnccVYDszxUto0V2X6WJIYGlsgEOB920Zi4NuVuc6c8opyudUZPbYsU8aSAG2A3pgxJNiTHKyjZZ3ZfmNqyK5qUpyBPJv1V+vbn8md4X4/A+liWRHaAa3DhlwtkspRnzY2jUhxuNGrhKhpb1F53s/cfMz8O6CWiI5nNcMpx3ZO9QezDyYoxOJpXcyq7X3g4i/FNxpy6ohSqR6Md2tR94ew5wWgCeAdN9Vi7Lg2V3zgLAVnvdG9ln3aCMzyCmVki43bNEVBqIPAGfHhbkps2PckA0Nlo3fOe/mjax7uhZbhi6d0RzsBI4OSVguyvXcXtawMd7ojfPuzxsch+NMlrTSUjGo3tEmlwI6jKeS+j0ycIJSPjNdOM6zcM/IMCBK2bu7HDkUKnOesosUc6ueKW1DsLYRrnorBoYgkhyaAWCSVLeS3ZIkoSuScqYDCdB/lIAEJgcEAEmSMp1SMiQk4p8lqbXDLmHxJcQHhruG8B9ZWM6airxbR006zk7SSfzLowjX2AAI0GnAgFYeZKObnT5EaislZlCvgXNuBb1wW8a0XycNTTThmxTAW9zAKEuQUiCOXnPlohDbuIr1XWDGtcZvvEgARrBvpoVMk+htS2Wbn+4x9R4iGMgZtAN++R9EbfiCnB8/cJj5J05SCPpKNrXJNSSxYHd7pV8EXEUaDWgwAONhJ5mERilwjSdSUnl3JYzP1ZMUpcEVKoaPVuZSlLaXTpubK+IBMEHTjGWoCznJpJnVRhG7jz8SuKWXPofpzWUzppyvgburM2scGJXFtOY2eiTZaiOrUxAmIgHMRccVClcvbYzXN96AXAesrp8jLJDOBPX+EslWRPZxdsjmClv7hstxgr4hhcIEnpc+V+5ZTqYNYU89xuD2Yfds9hgmWFwcYm3ZuAvbQwuSdX6/zudcKX0/nY18DjHwW7znsEDecXh4OodNo0gLmqRX1OinJ8dCxiNx5B1iJJaCIG9NswIPis0mkatpiaGGdJhz92DJaDBNgWSOuaptEpMs0sIBG6CCZ4OLsriDa9kbu4bexqUdk33nNAlpEB1xcRkTGRWbqPhF7Fyya4JgRZggAwN0HOAOfHikVdIy8Y929AIj+m/rqvU0mnko7mvueJr9bBS2X6XuuPr+xOBpC8xy424SV01q06btF3OHTUIV4tzSj8e/yXJFfDkze2foZrSOsiva57I55+FzveDx3eMfIolpldcJuWbWOCpThDCd3+P3BY1adTN5Vzg26YnwWG+62Tnoi+Qti5Xc4m+Sd+wcAyeCVgwF0+qfABsQSwXJMaICXyAkJiCBVciLLqQ0PcVCk+qKko9GIc1aJkEhxGRKTSY1JlmjtRzR71/V/JZSoRfB109TNY5LHbUX5iDPQws9tWPBW6hPlWGVdltiWvkHp+bqVqZXs0VLRRteEicPs3j6HVZ1NV0SNqXh3WTGVMMwW3QTx/x+Eo1ZS6lz09OHu3+JUFG8bo4zLgOi2dRLl/g5VQcuIr7hnAAm1jwz80vSLLILROTssfkS7ZpvuuB6c1fpUVyC0FR8MrVsK4GM/XFWq8WsGT084vIurSc2DHrVWpp8MzdOS5VivW6eV+gnPNTJ5OikrL/fQr1hfSOUWWU+bI7KTw5S5/nY5hPOyzc3waKir7hxaDcgxBygXAHKNQsrs6FFWB3BlIBIm+udgePL7ov1BR6XBqYNwyz/ut0QqqB0mhLt8RMjqPpxTvFhaSAFITOp0UuXYtR7jn0oEn7rJzNVAbT2dUqNLqdJ7mj5g0keSxlWinZs1jSbV0is3DG+8zLORkeBnJZzqJ9TWFN9jRwGI3DvNgHKYHAiJ/C55ZOiOCRX90ZgnemOts9M1DWS08BUKZcSAAXEhtzDnXgg9wOSTdhpXH0cJVL5c4MaJkFx3eG6zPjlkjckg2u+TRbs9rwC+YOs/CBkLZRbNZ7muC9qZs4ipYmZMgXJ8Z7ioSLMXH48QQSHRORN+sGAPULv0ukqVPWjj4nma3X0aK2zy+xVw7C8TuwB82TR0GveuqVbyrpyd+Lcv79DijpvOs1BKPN+F9la/1GNqNa6WgERBdNsrRzWG2UoevLrx1+p1b4wqf04LjMuF8EitXcWxJJkQZi033brpo7W3tVkv/AC5w6hTSW93bw/nzYRWg5euq7qM5ZjI8vUUoYnHr/P5gQ0SQBrb1wW0qqirsxp0JTso9RrZBhTTqOplKyHXpRo3jJ3f6DBTJMnNaXscrd8BnDWBPhB81Knd2DZJLCIfRAHBUpMSUr5BZSixtf6J3G+RXZxmYR8guA7POVV7IaOhJdwCDDE6JoWAxSTTsiXIcfypCQJTJIdomhgOTQzPeffd/bRP/AJuSj7b+h2L2F85fojQCbOJj8BUJIBJiRqsq8VY6qEnusMxB/wDkKmC9UKje4ZVMEALJ8HRHDsh1Jx3c/W8Vgzshxcb8w9aLNewW/wDtKGyqrjVIJJucyVpWS2EadvzCxXPvlb00thxV5PzOSlUEm/D7FawxDBnLNTJmYg+u4LOp7Z2af/rIrPJOZtEX5BZJI6W2W8EJpvm8bscviWNTEkb0sxY7CUm7zhAjfNoEWYSom3ZG1OK3PHX/AAU2OO/64hW/ZM17RcxWo0kLGJvUEFgnIZflPoT1LWwhvPDXXbnBuJ4weiwr4V0b0MuzPb1MJTJaSxpMC5aJzGsLy9zs8nobV2PG+0Lz29a5/wCvU+q6IJWRjJu55+g4mSTJ3jn0K1Myzso372/b8qJ8Fw5PWkRg2EZw6/8AtJXL750+6ee2dVdxPzang1dMkYQZ6XDWp2tJBManiVg+TZcEe0FQii0gkEhswc+quiryIrO0GY2x2g1HSAYBXp66clSikzyfDqcHUk2lfBov/wChV6fcLi0X/wCiHzO3xLGln8intIwWAWApEjkd0XC3p+zN/H/JzVsTprptf6Ge/wCFvee/ivS0/tP5I8bXexF//TCIsnTbcRVoxTukAR73isuaeTotarjsPd912U/YR4mo/wC6XzHU05BR5CqGCIsmuDZuzwc4TM8kkSdGfU/RMl9SnUyPrVWuTDqIA+irqWiaeYT6hLqNq5hImPAwpkH/2Q=="/>
          <p:cNvSpPr>
            <a:spLocks noChangeAspect="1" noChangeArrowheads="1"/>
          </p:cNvSpPr>
          <p:nvPr/>
        </p:nvSpPr>
        <p:spPr bwMode="auto">
          <a:xfrm>
            <a:off x="1295400" y="1125916"/>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8" name="AutoShape 37" descr="data:image/jpeg;base64,/9j/4AAQSkZJRgABAQAAAQABAAD/2wCEAAkGBhQSERUUEhMWFRQVFRQXFxQYFxgYFxcYFBYXFRgUGBcYHCYfFxkjGRYVHy8gJCcpLCwsFR8xNTAtNSYrLCkBCQoKDgwOGg8PGiogHCUpKSwpKSwsKSksKSwsKSwpKSkpKSwsLCkpKSkpKSwpLCwsKSwsLCwsKSwpKSwpLCwsKf/AABEIALcBEwMBIgACEQEDEQH/xAAbAAABBQEBAAAAAAAAAAAAAAAEAQIDBQYAB//EAEEQAAIBAwIEBAQDBgQFAwUAAAECEQADIRIxBAVBUSJhcZEGEzKBQqGxFFLB0eHwBxUjYjNykqLxFkOCJGNzwtL/xAAaAQADAQEBAQAAAAAAAAAAAAAAAQIDBAUG/8QAJBEAAgIBBAMAAwEBAAAAAAAAAAECEQMSITFBBBNRImFxQjL/2gAMAwEAAhEDEQA/AKdWPc+5/nT1Y9z7muC1IFr6E86xoY9z7mnaj3PuacFpdNIBoY9z7mllu59zT9NLopAM1Hufc/zpC57n3P8AOpNNNIoAZrPc+5prXG7n3NSaaaVoGRl27n3NNLt3PualKU3TTGM1Hufc12pv3j7mpNNJooAZrP7x9zTdR7n3NSaa7TQFkeo9z7mu1nufc1IUpNNA7I9Z/ePua7W3c+5p+mu00BZHrPc+5pNZ7n3NSFaTTQFjdZ7n3NJ8w9z7mnaa4rQA35h/ePuaUXD3Pua7TS6aAsT5h7n3Nd8w9z7ml00kUBYnzD3PuaT5h7n3NOikimFjS7dz7mk1t3PuacRSUgIy5/ePuaYzt+8fc1KwpjLTAHLt3Pua6nkV1BVluFp4WlC09RSMBAlO0VIq04LSCyMJXaKmCUumgVkBWkKVPppClAWQaKQpRGimlaCrIFBFc1mDH97UTbtSY/v0p7WzJmMZIMeWPOkAG1iI8xNNKUVxxhdaLO3hBJg9R3xUvIeYvPhRGboSNvTufWs5ZVHY1jByAClJorZcIt680tB+wCirZeXcPbguqM+/0j+VQ86XKH630YHguT3bv/Dts3nGPc4q94T/AA8ut9bqvkJY/wAq0l/n6qIUDyUVV8Z8S3F/2/35Vk88nxsWsa7Hp/hogHiuN/2qPzmmN8A2B/7jfZl//ms5x/xoxbBJ86D/APUzARqIJ/vpWXun2y/WjRcR8EWwfDdP3j+VCXfghvwXFPriqn/M7hzrPrU1n4pZcagT6imvIl9D1oZx3w3ftZZJHdfEPyqsKVeW/jRlwwIB6xPsan4q/wAPxC6lBR+u0T/Eetaw8nepESxfDN6K7TRV3hypg1GUrsTsxIIroqXRXFKYEJWkipdNJpoAiIphqYrTGWgCI00ipGWmMKYyE0tKRSUDLxVqRUpyrUqpUnOMVKkCU9UqQJSERqldoogW6X5dILBvl1xt0VopHtQf76UBYLopDaonTXFKAsFCVxWidFKlqSIEknA7+VA7BksEkACSTgedaXlnwroA1Y6mNzPTyFFcq5WthddyNUZPRR2HnWc+JP8AEHS3y7AycFjvXHly/DqxQfLNNxvMrdhdIieiiqe9dJU3Lri2vnue0VleI40W4bV824ZMnYEf7Zqo474kdmJ4m3qEyCv0jpscx5GuaU0joUTS8T8aWrZ0WELmd4knyFBcfxPF3bes6Vk4tlhrO+So22/FG9VfD/FlpVIREAjJCAHJjJj0FcfjBMkDvMYFRrvllVQFxvF3rZ0umkkbEb+YPWqluJYtJJBq95j8efNti2RqX/dn+FZ5b3zbo0rjsP4Cs3/Rht3mrwFEnz71Jw3D3WbttB8+lXXKeBSRqBkdI/WatrvB7FV6/wB9KQWZnjl4swH1sduhXyg1Ly61eVhqUgTmI261qrYVhBGR0YDNC8dydHyoFtuoH0nzHb2jyothY+0C694yD/PtUGiqXjDe4VtLbbhhEEbyCuD9iateXcet1d/FGR19a9Dxct/iznzw/wBIkKV2ip9FKbdd5y2ClKbookpTSlAWD6KjZKKKVGyUx2CMtRstEslROtBQMRXU8iloGaJVqQLSotTIlQc1iJbqUW6ei1KqUE2RC3ThbqbRS6aQrINFNKUUEppt0BYN8ukNuilt12mgLBRZJMAT5VdcHwi2RqaNcZPRR1in8Lw62kNx4Haen996xXxP8Vl1Kp1kHsIP9+9cmXL0jtw4u2N+M/jMt/p2SSNsdTsTVPyvlvy1+Zczcbbyn9KF5ahLSBLHbrHc+taa1wBiWMydyfzz7VyJ3udfBWLaJ2H3pW4ER4iIn3PcVZXFAws5A9/XtvQv7MzHvNZyuWyFqSKXiOX23P8Aw1650596iT4btET8v8zH61qLXI26gAR9/ail5OgyxJjucD+laQ8abMZeQlwZAclsj8AP6e5pP8ws2vpAkdB0+4qL4x+ILVxfk2CukEF2A307KO4nM+VZHUTWc0ouluaQi5K5HpXK/iy0WAZTJIA2OemN6093i5AGfyrIfB3wubai9eHjOUU7qD+I/wC49unrWrKV3YcFxuZy5MlSqJG7A9M96ntcfHQH2qMpTfl1t6Mfwj3T+g3M7C3QfCIPTp6isjxPKLlp5W22ncFen2BzW2KUmiol4sHxsXHyJIruWXC6GdRgkBmXQWHRtM4MVOVogrSFK6YqlTMpSt2Dss03RRBWm6KoQOUqNkoopTGWmFgT26gdaOdaguJQWmAla6pildQXZq7fAN2oyxypsTFSC7Uq8SaybZz7BVnkinr+dELyNPOgyrgAkEA7Uv7S3esvyfY7S5QTc5IOhIqA8sI6iI6jvSDi371zX2PWmlIluJBc4IqMxuPUVCbdFxMlp2MHz6T5VGUq0yH+iEpUnDcNJHvJ6AbmnFKp/ijnYs8MQpOu8IgEAhJznOYn/qrPNk0xN/Hx6nbKr4o+IP2m78mxlEEMw2G2Z/jWd4qI+XZ8UzqYCfQTQvG8Z8mz8q3Op83M5icL+X61efCPBH5qruGnABEwcYORXnXex6T2RZfDvKkVRnxtgY2Xsfy/sVetbUeBQDnJgGOpPtV3w3w9mYUCBtjHbHSlXkzqDpQDPlnz/StYQ+mM8lLZWZw8tUnUwn8hUy2AMAAelXtvl5Jm6pCgDyk0Y3DWwPoEY/s11pxh/wAo42pS3bMwLPkY9Kju8IHBUrqBBBG4IOCD9q1rcTpGBjsKWzcBBJCj0Ak+tP2uuBLGuLPMb3+H/CE/8Ir/AMrsPymjOX/C/DWDNu0oYfiMsw+7TH2rZcfdtHBXPcb0Dd4W2MhifLrTioc0EpT41FabdJ8uiNFJorazIHKU0pRQsk7Caf8AscEB2VfU59qTklyUk5cAHy6Q26P4riLNlQzKzg9Tgewqu434ttCNFy3bESfCNW8du/61i88UbxwSZxSmlKrLH+JF5bhHyjcQAbEAsCJBHhP6GjeE+N7Vwf8A1HDG1vmRPuoAn1FQvKjdMt+NLpk3ysE9qZooheKsuZsXg4idP03F6eJTn7jFKyf3610xkpK0c8k4umCFKjZKMNuont1VgBMlQOtHOlD3EqikAlaWpmSuoKNYvpRlvh2DAxn39+33pbKx12qT9pM/nXO3ZFUGji4aSJ8jmmuEbOnJ3qBrgOwipLN0DoDWdVwO7JG5cukEMZPfb8tqBZKsQ87mnPaB3H3oUmuQcU+CsC0RZ4FmEgCO5Me1GcPw6gzE9qlUTuYpSyfAjj+lFzS2UAHhluk5g4msBz7mKveZm8SWjpUAb6dyMTvP6ZrXc147/Vdj9KzHqJA9yKwvPbI0FVWZMntkz0wB0zXNlbZ3Y4qKog+F+BfiL4YAl2OpfUQ0nGwAr17kXIVtEFiNZwWP2JC/frv9hVH8F8jFiyCyj5jwSYyFIwBGBgyR/KtHeu5XMMpaf1EfanDHSInPcP8AnCe2mcx2qO7xxGxEelDG0dAfbpH6NSFtQz0B/v8AvvWiijFyY/ieN1LGe/3odNs7UpIIwAD/ACqJmitElVGTbbCrjqQBG3vTLfB9SYHqKF1Uq3c+VPTXA7vkS/wOoyuR3OKD+SZjrn8qtbd6cbVBzW0jWWVrjW1fwko0Nk7Ke52+9GtxJ0KXBRnmlnXoN1NQMFZlp7QJzRl9kRdVzUojAMBj9pOkeuaxnLTw/LiSg+dxLMwX/YMwPWI2k+lScbxd12m6dTbhYIVDOQR1NY++TOpeNHstuL+MAqkLbZLZM61KliNiBqKzOdqH4X414DCuLymCNTIDv/yzWb4rXcOZO0z2XYfah7XJ1O59q53OcmdCUYo9AbmnAXgC/HQjEj5bJpk7yZSQM1jfi3kdgXx+yul606SdEsLbDBH3xFPHKlVRjfaf4UTYcJjA8+/rVPFJ7yIeVLgq7XIWXT6YHp08qseG5MW2JXsD4hkHatDwXLg6h2ON1jH50bb4VV+kAef9a0XjWzF+RRiuY8RxtrFu69yCMMpYeW4nbzNXHw7zO9eQi/ZKMsePSVDdI0nqO9X+mmsldEMTg+TKeXWt0DlaidaMK1E9dNmKAXWoGt0a4qB6ZQK3Dmdq6i/25vKkpWxmhe7NIpod7VwZI/jT7J8JJncAYPXr9se9Z7JCaYWholbhIAAHXpQKNmBnsf6VOr467VLEtgq2etTpfIoM8RgdQNvenC6KhopbBmv+xTOI4jSjEdFJP2E1D840FzhyeHvATPy3j/pNS1sWnuYvjOKDtMyNWYnAGZPac/nTeD5ct2/ZRSGYnXcYT4VgHQcQCDOR+9VFb4ki0bkmPpkeeQD7Vs/8OOAPy34gkEM2kHqCMESRHXpO4ziByxlqdHdLZGwaCNjsFx0zg9v7I6UOzAkQDEsATsT0GcdutEC8J1biRjpBzBPqaH4lfECFA66SPCRJAIHX866kccibhQWOk7kR0wQMR5fzpIgwd9qGZ5IHQdc9u3sKKZpGrtAM+hG/XAmnVE9DSgBxsSfb+dRxU1u+Rsdvy/v+NNce/wDWnZFEUUmmpCw/L85oHmXMRZQs2ew7k/oPOm5UrYVeyE5hzFbIljk7AbmOvkPOsHzf4ivcQ5FszH4hhRJ6HtMULzfnD3nb90tBboRnHaPKi+R8i1nV+Gdzgt5f2K45TeV0uDuhjWNW+ReW8pVBqkPcManAMHGQJ/XrJou9ajDb9AK0NrlyqNKySN4xGKevw5mTicjr9/61uoIieSjK/wCXuw1aYUdYMf8Amj+E5MxjSJ8yMD3xWot8uRYwSR+9mPQbCiAPIzWkYJHNKcmYr4ssHhuEa7q8YZFGJA1NB38prz/lSXuNvraBJZz4nkyqjLP5QOn2r0b4z5BxXHOlldNrh7Z1F2Ml3IjCjMAE7xknyq3+F/hO3wSEWhLNGu431NHTyHkKxnFzl+jWElGP7DrHDKltUUQqKFA8lECuNujBwzHp+ddcttHT3roUkjBxbANFIUotOCY7R70y7wrLuPuM1WpE6WCOtQMtEsagZxVWNIGdKabSRljPpUrsKHuPTKSIGtCfq/I11IxFdTGH2+ep1M+U+dWHC/EFkR0EFjkAYB2mMV5c3ECZBlQJnGB2wcf1pycSsT4hgmTAB05MEkE9MVjKWMpKSPUD8R25MFZ9RtUnB80S40G4oJB0ycaiDE9h0nzFeX2uLQwA8EgwNOd8TJ2PcTVry2zbmbklG0ywI1AyYKicyQQeme8UVFrYVvs3lzilRoOPJsEeWaReJAG49x2n9KxHMbdy5eYu0kb+ME9xGT3mBtNCQYwzCIG8zIzEAdf1qlEluz0b9pHlWa51/iHw1higm643CxpHeXOJ8hJrEcd8SMztbVvDpKMwWS0xIWNj01SCapOJ5M9tPmlGFv5nyw0ELI1GAxwxgdNorkyZa2idMMXcixPM3v8AyODtpoDXhsNTs1wgAnAMBfwjtNe2cv5SvCWrdi22pbakMxGnUxMlj5mTjfavLf8ADrgkF67ca7w6vbR1VyznSXbQL66YEeMAEiCs7dbLk/xRddnDNqNp3Rhuzpq0fNESrmRJgkdRsKyxLc1ycG7t3iu0HVgzuQTme3qDipb6ATBJAAz2UnY/fv2rPWOY/wCqUDGRpi5A0wVGHLZmZ3BmR2muTibiu2SNZ0nUdWAdMruWiRgkZHWuzSzkbRdpvGJIEHp96mscX0EEGcGIPoTEGY/WqC7zQkPiBqhTBWCY0rOwwDiSJGYk1HwvEOSC6wPEWggDMqgGcjUMx23qnGydSRpLoWCQesQJwRgjz71LfYFB00sZBwYIBFVHBXXDBrg/0wFnqX2EiTiZmPI0RZ48srQohidPfuVPmAfuM1NDsTiOKCKzthVBJM7dBn1j3rB/EPMTdI1NGpUYAEGQ0kKCDAgFZBzMdslfF/NWuKLQICTNwk5DY0yo8UAEHAOWIyRio+HeUHiLm0Km+CMCML3O+9c2RuctKOjHHStTC+Q8ga4wbCiZC7nSMZwB2zW94TlyARtuT0GBPqTgVAlr5aBQhkwBAyfXG2KMLaFAABJMZ3wATj7sJxWygoqkJybZNYeMIseQGM+Q+1SHiirEGcY9aA4rnItBdBBZWkgE7bKsjfJJx3qv4rmJFxlMgRq1HYiNUmPI1cY2ZydF/wD5n5elK/Ngdxn1rHp8Rr2b2xUg+IE86v1Iz9jNLc4sE/TTTxQ8xWc/9SW8ZOad/n6byfan6w1MvG4qozxNU688Q9f78u9J/n1rq496ej9Cv9lyOJPQ10Meo9xVT/nVr96u/wA7t/vijSIsLlo+R+9CXBUR5vb/AHhTW5ih/GKdMYrComFK3GIfxD3qNr6n8Q96ooY1LTDdXuPeuoGYbg+XlmAcnTDEk4zGBv3j7jrVlwNnDBbDW2Yalu+J31JJ8IEDSRIkDzxBqrSyWCanyMfMllLgn6SQcnz3j0qy4LgXRvC90/TBi4ACGGkHIO/rvXEsSfRo5UJcTiLNzUviDqCylQq6cCNJBg+GO/50byzj3J8S2xrW4qK1mQSQf/cx1CjMjxT2pp4S8usLD6lgarjSpBH0hhAb/mMb0v7FxKtpPy3GDJ3zEwMGRkdNqfqS+k6/4VZ5lcJ+iCThQhkKcBRiDg4xJ79aFu8xbTGuDBklQCJJxnyg4jffFazguDZ2+W1olmuD5fji2wBJ0sN1ZsQRjpNU3H8qdIW4jZJkfSQVJkAEGfI7HO8UPG+mxxkuaDfhj4esPb+cQA1sBl8SsGMhdN0HYFp36DETVja5G16w63uJe7bbSVdkll+sas7wTsO570OOAtDQbGuGi3ocaWViCdEjM6hqn9K0vCErcVBbKqVRiFloL51MOglj7DtSjjo0crMeeRW7IZRe0sum27QVMBj4gdasVIIDACT4vQ98N8tdeOn/AIdtRphg2jU6QHgDBLqDGCD6RWs53yZbzNaJbARtekkhyJgnUAY38O+ZrN8Ly9kuhirEsCNBbLpMCG+lWHhB3wdzFJQqSoJSuLL5uHv51Q8ABSAM+o8s7jrUy8qZVAfXJHUeJWWQAuJAMDPSPuQeC465pjSwInTkqD4/EMZypGfFGkwBuam/8T3kIBZ9Pi1CdgYGDAb8Jz/Mmuq2cumy8ZmttEgmRNvfIwIG84ORVpwATiVAJg29GqSDAGkYH+4xg7Qe9Z3hfiYXNIN2cEdOoUwZEz9QJ2HSZxreV80UIAIEtMGASDLZVjLTEb9qicttioQ33L3i+VobejUQBG5kSOvY4P51UnhzaS67QSnjkr4ThoMnbeD6VYcV8QWbVlr1xtKoJIjaDGgTmSf1rF/DX+JNzieLuIQFR8Wo/DnCkDBBG56flXKpyWx1etPcy3FXBcvFbXi3ZrjDDEg6rksu2cDoBvJmt9yrlYs21TT4oA2AbJkyRGo5OSNqD434Ha1eQoT8uQ2mTgy0D6YMQsDy9J0/KuDVyZWMk53EiB/5pwpKxTtugOxwbq73CSqqdIgwe0GRkyftUL8O4XwwRlskSQfwnUYAnNaC5wgYMpjSG6eUEetVHGWVBAHcrjBJIxk+nXtWkZWQ1RnLvBsG1KAGBwOgA2IHU7Z/Kk5hYfWrXMkouSTuZHQ5G4metXV3g9IbO4wZ2n0BjtPvQd23FsATGwjxSSJnG4kdMZrfUYuJQ8Xy6TgQCZ3zmo05OxbSN4mCP4dRV6eF8AYEEgCeuO5jqDTL3GZ1CJjG0jyBIAiSfeq1k6EZ7iOX/LOc95iAc48tjQr2RuB/Z9D6VZc0uQqsLZ0sSNwNJGY28/PagE4u2NwRG5GfPGxn+dWpIzadgTWz29iJz6mucKNzB8/4biaJe/aYz/qA99GD67kes/aouIa0DLLM9Raz9x0q7Q9wY3uxwekTMd5rjMSNOfIEx5VG3HWhgLP/AMSB7Rv7VOy2d9YWRsUIM9gRNPUh0R32JAxAGevXtmogJP28/wCdQ3GtnrMYyCv9KYmnX9Mk/usJgbme3nSc0i0gr1DAT3rrjL3P2qK6BAzO+zTGdsD+FQJbInDY38U/bep9sboaiwo6epI+9dQZtznQ589P9K6r1Iqma7jf2izeC2NiSbSmG1JI0wCACF2MZznvT34vjDhrC6g2otLLBjKyJWB0yd6k5Vyt7Ntm4y+FN22llE/EiSG/CQynwjGQQc7RVvw/C2tS6hcOkLA1M0aoAZkMae0mN/vXnQk0ty5RRTcPy3iLqO2m2gMYNxi4jbQRESGIJ7dNq0XDcudLTaW+ZcaFUtqHgEMwI1OcQTIyRR/B8rf9oY/IKW9QXSRbCkCDrJgswO2+IitOOXAZxJmCAME7nHXMb/rSllHHHZi+FssWBXVOgkH5elSMnSpOVM9Z+wojjeA1+F7R+kEMDMLIUxIjV9O4jAM99LxILNDOpCjYw3323pvB8EGldR8QPcAdMUezsPX0jL8Pyp1VQWVCG/AcjTq32E5EwD9TQKPtckT5atcwwAgxBfSJ8+sH7UZc5O1v/htLhoJcA4YAHSRAGFHenWtZyRpHhgGcRiI65GIFGu+AUa5AeIgjJnsxA0ao6eW3t55ruX2WZ0Qor7hmXYB21fS0RBZtj12zVpxVlyhthVGAd40xMkmTPT3oDl/DEMNRKg7sWxAOwIiDHUTWkaoh3ZleO+FHNwqhgaiNMxOTER6jHfaaCPw22QzyZ/FqJA2Md8xv2zW35nwqKxdgWBgAADIWOomTI2Hl2oLjOfrdBUW7gKiNWkqUJ7QAZ28q01snTXZmbXwpaMwGOBPUe355q14fhxYGm2mwkEvO3bwmNztUnDXGBIL3ip2k4XyErT+KYadT32AH4mKx6QMfajYnf6A8eHuMlsqHQENHjjVmNRxAB9NhU3KuDWzdXTaW2wJOsEAbbgHO4Gw+1RLx7upFhy/ZggVNtiIM/lTOHe47AuiwoPiBEEzsBkDfaalxXwpTa7PSeC+IEYQJYRJI274J9RvS8DxdkEwxAbGkgiNsdawXAcw1mMprTdYQ7QNXRsjsNqOv8zCuzKwI3OoZbBmYInc5/lWLxGvtNfc4u2Ghbo3M521DAmqjmHFlBqTS3igQceuYjeKy3EcR8wAq0fhOjaB1LA98Y7+lT2bgtghNQPUliZIBMgnParUdJDnYbe5/cAJIDJsTEemc4JkfYU2zzfUGBslNhALMDsMEYBAjtiq67zEgqwX5pMaoZQcgiYbB/PbNCL8TNZuFGtaQQSSoZGJMRKbSQPw48zVWhblvwnGBbhWPCFIKkHIMuckZyIzO+9UV/wCZdPj6bb95/uatE54t1QZdR0UhY7E5YkD7eVDkq2zSw3IIMDtp/FWqXZk30iNGIXx6ip7KWHmPCDH9aX/L7bDYQciWK575zUV4MPpZsRhVA2/5SQaHv2bhMLcfSFBLh+u2mM5kjHnTuhU2EDk6agUNvvBLN+ZP8BTDZ0n/AFjakbaQdRAk6fvMSCIqvflFyNXzr5HX6saTuDMUouHWup8f/cQTPSSvi++dqOeR/wALpb/D3EwpUgARqDTAyQcn3HlVdd5SHkhl8j4dp2k7n/4iiDZCj67bE58D4z2BkfaKY3DAjI0nybUSPQ7H0qlGuxOQLd5HpOcj96VB/wC0/f71WXOVZKiM75YkxmDAx960XBwAPA0TJljO/bau4u5ayVAnYkgEgxGO35U2r2BSdmYtcEqySqCQQAHaQemqQSR6An9aVbFgg/MVYkAsFPhHcOpknfdanu2yoJVlM76l7fc+9QFU3P8Apk7MDuewA9djWEsa+mykVl63aDHQt0rODKbfauom5ag/8VT5gNH6GurDR+zWwjkPxM9q4WdiymCwY6gWH0s2uZithwnM3sXkNy8pR9DFUWF+WTqLMzQRJ0mMmsWqDwsiT1jeCAMHGe9GcUxuEC59TR9MBs7eTbg9PyreWJN2Kz0rkXFpfD3E4jBfwWy2klpkoFnKk4ztG1ad2IWIgCYg5IHTyEV5Jy/l623AXSXlSiAyVLAZkHAzEkjbGc1tLPHkErr1MoGrqc9vzNYSx7laqRanj01T8s7GMSDHcDE/yqwtczgACQSJJjHp6/wrHcbzQKRpJBGxPpmO1Nbn+lfLYnYmc+/1dqr1WRrNUPiMEkOQCCBBOJI64moV5mGQGRjbVux/hH8qp+H5jbOkvBIy05B1TnUkGfIzvvirDgrtgPA0QQDgsvU9yAc1OlIpNsZxvEaiCcLB2HUgfURnAxiPWheMdLJBXU5CzEQQTOfMTk+lXvGcDZuCFWNJBIEg4xkdRNUnG8iaYAEEnBBMyZ3LT3O/enFoUkwHieBW8kmBj8JIO07bRIpnC8o0pqLFEBURpLEyYwDMDzgx51cvysqi6QJB84g/UBOfQHtQ/GftDJI1gKZKrCgmTGqdxEYPbcGr1fCNP0yhsKLkMCBkl9SgdIkj8XSKO4Lh1doBwCykFlyW3EljMDaDUFzlDC5KM7DwvOpD4zs2FMkEESc59Z7l/Kbiv4LTwRqBYYzOcGf/ABWj4JS3Jhw1pbsG8QVB8UawpImIBIYSB7wKKscC5QP85G1tu0oCJ1HBAgjbUfP7D33uaj/p6mOrJOkAicBcCIk5ztR/KvnJ4Sxg/UNa6CCC2qGJbuYHcmpldbDVfAXjOEtqil2UvqbSqvIMrAllEQdsA79hWfu+CRgnxQywwZSSMzuIj0rU8QktptIXJLzpEIpB3JKmPP8ASpOFs+BtVoMgXcFCcmCCqAGhOuQ03wZM2/CCFYjHQgYiRiZiR07bVYW+YfLufLuarbY0mcExP1GY2Ikg+9aXhOKs21yCqj6UtqynzJzpAztMk4oXjb/D6ixJ+YCBJAYkYKzB9aWq3wPTRn+JS3ct3XB0X7csXAOp1Mifk4DyOoA7zWe4VrrkaSTcAkFbTKYHXcE1r+L5dYvAMTbJ6uWVSACIGckyOncUZZ+HbAOlbnigAr6gEHSScbGi6e46MMf2nSUDOA0T4HmJ6ntJJ3ozieVG6Mo4fYqDc0nbxCVIUzPX3rRcx5Q9u7AuKEK9bQCyIkAk5mDiOvpVfxnEPbIDjUpJyF0iOkMZBJHl1FONCakV1vlN9LZUIWUnKOwZfWImfMZpjcBcOCiQJIRtZ0zGVbUBOP50ceMtkL4SCRJLQRMHCgDT2996r+I5gtv8TgdYUlZ22gDO+Metafj2R+R1ospCyE/2yVPfB0xP3obm3Htr0lLgidzrAnqqgiPY05fixLYhWJB2Elt/9rDw+k9ajf4ssEHUt1mPkoI9MkEUnOP0FGXwGXmIH0q7QMhrSmM4iPvgxTP8yZj4SZ6j5Vv/AM0Xw3OLTRpW9OxEE4xIIBgjyAq04F7OQngneARMGRvH881S3BtLlFfwHGORkuzSPwDEbjwsP0o1+OuAiLOcwSoYbbwZM/ep73EMAQLvh88jE/feq5uLefBxCz+7rj8mBFPQuyVJvgc3M7oGnTA//HpI7bCPzoO5xDjBtSM7jb0NWHD8wumVC2nIyZdQRvnB9aV74PhJtkn90q8dxIJk/wAqdrhA7W9FA5M5srPoR+grqs3tW5yyDy0x/wDsKWlSDUN5fzL5RDBghYMPpLsVMHY+ED7zUp5qhuBkcKwIm7pYXGP7xIG/9O1dXVZT2Jf2q5kKyDURn5ayQe7RJaYzRd0POoXbhcjABRYiNIDBdh6CurqmkFgxNwwGa5r8RJZlIYR0GYMSJ8qeOPg4+kHIgEmNpkAHp29MV1dU0MP5RzZVBbUysAcgCMkAArEECJ++1Wac8uq7NcIu2/EvUNuAWIgA9P8Aq6xNLXVOlNjsK5R8SeF2CwJIClnZtTRGdt2gnfHWrSx8Uz9PjEtEAgDSQTOsyZWTjsK6uqZY4hqaJeH+KbdwNKsIDMZzgbj74/OmX+d2oIJaYZiAPwDHeIA6V1dUaEh62RjmtkFrYLM0aiAoUACSSZMMQBIqXiOaoiK9wIQwAEhtWkjwkEKdxvXV1Dih6mCDipA8FtgSJ3ACnH0lYJzORRF3jwYgaSJOqTExpkKNsT+ldXUOKHZXjiyjMSdeZM4kxGwAEDek5b8ThlgAgCWY/ug5g4BI3wJ/hXV1VSoV7hHF8Zw1+zpgkghic/izO0x6ZxVRxHKrbMAUCiB9JMGZHviftXV1EVQmx93kNvSFtyCM74/3A/lQXM+XfLyQp0iSQOkjMSIGBtnJ8q6upp7jfBDbvObXy2tq6GCFJ2k7gkyD0++Kg+QQT8stbgAadUnfuCARGIIrq6rSJbK25wLLlwfF0B36jrjpTG05OoiehUECBPfzrq6mFjDet6SxMgf7BUHC8bYY+AAHsbeR91NdXVnreqhuO1h9u+Dsrz0ZXNsemDNPuftASAEgbhmYn1kaSfekrq35MXsBDmUEf6gNyJKeNQDJwCVYH1mhr/P1Yw9lSe5Ib9Rikrq55ya7OhQj8B25j+6Ex0KD9aROYvq8IVj2Hh/WurqLdlaVQQ/MeInNv/vWurq6nqf0ml8P/9k="/>
          <p:cNvSpPr>
            <a:spLocks noChangeAspect="1" noChangeArrowheads="1"/>
          </p:cNvSpPr>
          <p:nvPr/>
        </p:nvSpPr>
        <p:spPr bwMode="auto">
          <a:xfrm>
            <a:off x="1457325" y="1285573"/>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9" name="AutoShape 41" descr="data:image/jpeg;base64,/9j/4AAQSkZJRgABAQAAAQABAAD/2wCEAAkGBxQSEhUUExQUFBQXFxoaGBUWFxgUGRwbFxcXGh4aHBwYHCggGholHxkcITIhJSkrLy4uGB8zODMsNygtLisBCgoKDg0OGxAQGywmICYsLCwvLC8sLCwsLCwsLCwsLDc3NCwsLCw0LCwsLCwsLSwsLCwsNCwsLCwsLCwvLCwsLP/AABEIAOEA4QMBIgACEQEDEQH/xAAcAAEAAQUBAQAAAAAAAAAAAAAAAgEDBAYHBQj/xABDEAABAwIDBQQIAwcDAgcAAAABAAIRAyEEMUEFBhJRYSJxgfAHEzJCkaGxwSNS0RQzYnKC4fFTssKS0jVDVGNzoqP/xAAaAQACAwEBAAAAAAAAAAAAAAAABAIDBQEG/8QAMREAAgIBBAAEBAQGAwAAAAAAAAECAxEEEiExE0FRsQUiYXEyQoGhFJHR4fDxFTPB/9oADAMBAAIRAxEAPwDuKIiACLWd5d9cPgyWXq1f9NhFv5nGzfr0WnVfSlXJhtGlT6O4nn6tVUroR4bGatHdYsxXH8jq6Lkw9IGKdk6mB0p5fO6gd88af/NA/oZ/25f38IfxMC//AI276HXEXI274Y3/AFv/AM6f/botm3d2tj68O/D9XN3vZHgA0iTl0XY6iMnhJkLNDZXHdJr+ZuyKwKx6fRSFbmD5+avEi6igKo5/G31U0AEREAEREAEREAEREAEREAEREAEREAEREAEREAFpHpF3v/ZW+oouHr3iS7/Tadf5jp8eU7nXqhrXOOTQSfASvmzG7QfiKtSs8kuqEuPjkO4CB4Km6bjHgc0VKsnmXSLkSb3JMkm5Ockzmc1dDBaROcZz3gi4PT9VbpHLzr0KyWOGudv+I5dXDRZrPRotuoOF2S4Xt7wz0Gfh81mYDEFxDSJJsO+wjv5ZHRWcOwuIDQSSQABckyOXWD49F1Tdjdk0WCo8gYgtFwPZt7Lrw+/jnBU663Y8C+q1EaI5f6It7A3RDYfWuc/V8siOIg3jll9FtjWgWAAHIWCs061wHANdpyP8p+2avrShCMVwedttnY8yYhCi8rbe220BA7VQizOX8TuQ+Z+alKSSyyEISm8RMzH46nRbxVHBo05noBqVpG1t56z3fhE0Wg2iOIx+Y92kfFYmOxNSq7ie4uJFjoBGQGgHRYj6JPPusdbCNT5hJW3Sl1wjY02krhzPl/sexhN98RT/AHgZVHMjgd8Rb5ahbBs/fnD1IFTiou/iEtn+YfeFoNSkRzOR741/XlCxKlL5fPhP6u7raqCvsiXT0NE/LH2O20K7XtDmOa5pyLSCD4hXFw7CYqrh3cVJ7mHXhMAxa4yIJOvJbdsX0iEQ3FMkf6tMd93N+4+CYhqYvvgQu+HWQ5hyv3OhosbZ+0KddnHSe17ebTPgdQehWSmTPaxwwiIg4EREAEREAEREAEREAEREAeTvbX9XgsS7lQqf7CvnSiPPmfJXf/SE6Nm4r/44+JA+64A3L/KV1HaNX4cuGzIa7z5+CyaTibDnb5ad4CwmLqO4G6HBw4jEN7RvTpOHs3s9wPvWBHLvS0a3N4Ro26iNUN0v9mduJusaIFesIqkdhpvwggXMiz9Ol+a3RElaEIKCwjz11srZbpEajA4QRI5edVivc+lJvUZ0u5vf+YdRfoc1mStN343qNAijRd+IbvcLlgMADo4znoB1RZNQW5hTVK2ahEyt4N66dN3qabx6xzZ48w0OFo5uNu5altSlWu5ruJxzDiJMcnEZg6nlpr4eOotxJNRjuGsbkOPZccjcZHqqYDbz6ZLKrTbMH2hbrpIF+iz52ubybdWmVUcLvz+pn0HmoJbWedD2WCHZlpllnWOfVZjPWi4exwnJ7C2RmLtcNLyQRYqOHeMSeKhxOrNA/DEDjbIEGbDhvDsh4rP3k3fxdHDGpRa2s4QTSb2nAXMiYD4nLp0XYqUuiM5whxN4MB2OERVb6vTj9pnJriQJbpBcGkzmVLEQb6Ek56WOeXIh0iMisXDVS5rSQZMW1B4QTb8+pLrNDedlBreC9MTT7Rcxna4Q7IsP8zTmbxIAm8c5LVmJTEUvHP8A5adSMvksOuyJ8fo0/r5K9Uw4SDYiZE5OuDnOd5JtrYrErNj6/BtxHR17ZzaVW0MwkYuDxlWhU46LyxwObTYgOyIyIg5FdA3d9IbHwzFgUn2AqD92ba/k+ncueVKfy+zWmJHU3WPUbz0nvMGPCTIU67ZQ6IX6Wq5fMufXzPoVjgQCCCDcEXCquI7tb1V8EYH4lGb0iSRpJYfdMnLI8l1rYG3qOMp8dJ0x7TDZzTyI++RWhXdGfXZganSTofPK9T1ERFaKhERABERABERABERAGt+kb/w3E/yD/c1cAafNv1X0Hv8AsnZ2K6UnH/pv9lxncnd84ytBBFFkGoRInk1v8R+klLXrLRpaKajBtmx+jjdUVSMTWaDTafw2HJzh7xt7IPxPcurSsXDUw1oa0BrWgAACAI6A2GSvg+fNwrK4qKE77nbLLLkpKtk+YH6rwN7t5m4OnbhNZw7DTppxuv7InvPxIm5KKyyEISnJRj2Wt9N6RhW+rp3ruE5TwN1cbRxRJAOcTkL8krVCXgkhznFznEm5IzMga5/FTrV3VHue8lz3Ekk3JJnunIi2llbdUhze0QJNsw60yCQYIaMjyWdZY5vJ6GjTxphhd8ZZQVy0gO7L9YmPAgwbEEar2NnM/a3MoPplznO4WVBxBzTreIiBJBsvNZlFiOXZINoNsgeshdC3DwtDDUTWABqOEDh0Exwi/tOMTHRQgk5ehLU2OuvL59Pue/sLZlHAtbQY5pqvHaqPsXH9M4ZOh6la56RsLXaKbiX1cPxE1Dx8AbEcLS1hEjMkzeALCVnbH3mwtarUwlZzDXeZcJ4mkz7DXZFzIyGUWWzYekW/huPrKZs1zu0Y/I/83R2ut7l1JSjhf6MLe4z3S5fucqpFp9gcc6MHECNGtAcZabwLCxJJyVobTbUe5pMua6HBxgt4TlcRTGhIBcTIAXR8FsbDbPFWu5/C0SeKo61Nn5W9PmclomKxVGtiKmKpUBR9aWy50hzw02e4AENJPu3JgSCVRKrYuXz6GlXqfFliK49TDbVNMzm1zgeEgN4JNyGm7aMloIIm2UTF54iJk5TYyQDw3FyXHMNyHDKmW2ix6AF14EAthoc4ucSZOhnJea+r6qx7THF8OtLTwuMgwOIT2eIDsgRPKpjUeCbxzPec/eJc4/w9nPWFi1B0OuhkF0TP8VxbqOayqhm4OtoPZltMvEACOEEkiOl1jOaBllkM8oaRmBLiDJOgkhQaGYsx6jfDPuGX0CYLH1cPUFSi4se3UZfykZEdDyUqg8jqdAOvTMTkVju8j6Dv/vyQng60pLDOz7mb5U8aOB0U8QBLmaOA95nMcxmPmtpXzXSrOY8PY4tc0y1zTBBGo+a7LuJviMY31dWG4houMg8D3m9eY07loU3buH2YOs0XhfPDr2/sbeiImDOCIiACIiACIiAMDb2F9bhq9Ox46T23y7TCFrm7eymYWi2kyDAlzoEucc3HzbJbiQtcbYkcvsl7+MMnFvDRlNPmB9lcDvOf1hY7X+fPkrG2ntBlCm6rUMMaO8nQBoJu45dVGMuAUW3hEN49uswdLjeJJsxlgXO5TeBqT+q47jce+vUdUqkue43zGlgBoAJAU9ubXfiqxqvto1ujW3ho66k6lYY86Je2zc/ob+j0ypjl9svsvPX4X52iJ10JVvFTAIvBB7Uixz8YOesKoPnTP6HkhiI05W+MAzlMqpDcllA1DfMeM/GPuo4Evoiq2nUqhlVwJYXSBmIaYtM56gBY/EKduy2nFjxaybGfl9LK8038nxsu4a6IYjZ+Jcovt2QK5Yxre1xQzg7Lg4TEHMOEdBbMLs+y6j8JhabcVWFWo0Q6pHDxEmw6mIE6xOq41htrVsO5tWiwVOEw9heAeEg8UOJGUdblZu9G2zjjwu4vUibOIBNrl0SGgR1yVtVjghDV0O6xRiuvM7M3B+sBNcBwcIFJwlrQReZs5x1OmQ66Jtzc+ph3zhQalF5/dy41GOcYsSSCwyQCfZnllH0c711eNuDxHFVBkUa4BcYaJ4KpHIZP7gdCuhYvHMptknoALkk6AZk9E01CyBnKVunsx+xoO82572YEvp1QMSzhd2nRTIFjSA8YB1PetWs08MtJsCAQQeHhsS25a0AkiwvEkrafSHs3FVPV4hzpw7LuoNbxerccqlSD22gG5Hs30krWMOw1DwjjqOOTbniLiOEENbZsNLok2iQlLkk0kjT0c5Si5Sln/wAPPc00xDeHhgktJDS0ubNiTDTb2dAQJvCkKgc0uaDBBsZEZMa0w32rG0qtTFEVX0Yc19FxD2u7PCYceIho4WiXZ3PJYtdhB42iHgWvwy0NAHu8RdJniIsdVDHkxqLWMxeV/n+YMqpn/UQJyJEEuMWhsQO5YrvlplrJHibq5TqhwkD+iIyBPBe8DtcTpvZRe/WSebr63kTkXACB/Co4L08lhw895/RVwuKfTe2oxxa9pBa4Zg+fqhGnfYd4HerbvPnuC6jkllYO77l7zsx1GbNrMgVGcj+Yfwn9RothXzpsPa1TCVm1qR7Tcx7rm6tPQ/I30XfdibVp4qiytSMtcMtWkZtPIgrQps3rD7PPazTeFLK6ZnIiK4TCIiACIiAC17Ht4aju+fjdbCvF2+yC13MR8P8AKo1CzAlDsw31gGkkwAJJOQAuSen6Lk2928RxdWG2osJ4BzOr3dTeBoO8r1N+t4eOcNTPZH70jU27HcMz1toVpzUnng19Jp9vzy78ibCrgVsKagzURIHz4dFMjz/cKAKqD57vqokirr53GV4PxkahYpaWyW9oRZvELZ5f57lkz5kfdRJ8yD9lJMhKKZBtcOJEyQLgzInvGsZqbCOlteyfG/W6tVWA630IdH0EGM72UadQkkEEf9JF7WK7j0IbmuJHRdw9rYZtGq5rgazTFZzjLmNBPC2+TYE2tPdazsTfthxbjWaBSJ4aVQn2JMS6bBrvzfG2WgVabSSeFsnPhiXRoSAAfFXcPhHVXCm1vG5x4QILrm0RYTfUqcZYaEp6Xc5Ob7Poam4O5FpzGef2Xi4PYuEwJq1h2Bcy4yKYOYZ+UE6Z2AyACxdhUjgMGylWresLBd5vwjSmDm4NyBNz3L0cBTc8+tqwRHZp5hoIu46FxGfIGBqnNyk0sc+xkcxzh8dfc5TvDtiliqz8RSptph/CPWEQanACGvjN7uUWAiZOWDwHreJBJBJNw17iATA7TrgXW3717pfs/wCNhGO9WT2mMuaZdqwC5beAJ7PFlGVnGbkVf2Gq+eDFcJfTYXdloHaLHkm7nARMgCByKVlXNzaNirUVQpT/AEx55NJqNiXtHEIAcGg8JsTI4oAfAgRmJGcK8SZm0kkSMp1vJkNbbxUKtODDocRaSHG97NbYGTaBpdYzR6s8MGHTw5lw7N2wXSGG7pNrRlZVdje7a/oXiR1A01sfuc1D4KRdmZ1N8xPaH9RyysqO8+B6d0LhbnJSFs24W8xwVeHn8CoQHj8p0eO7Xp3Ba0VQhSjJxeUV21qyLjI+l2uBEi4ORVVz/wBFe8XrKZwtQ9umJpk5mn+Xvb9COS6AtKElJZR5q2p1zcGERFIrCIiAC8bfBj/2OsaX7xrC5neAcusTHWF7KoROa41lYOp4eT5iB1/v4qTR58+c16m9Gyv2XFVaMQGuln8jrt+RA8CvNAWbLh4PTVtSSkvMk0efgpAKgUgqy5BVVEKDpUec1Tz/AH0hAqz58/RAESfh3kfTIFWqtPi5gjIiJ7u7Q5q67zz+WZUSPPm5K6mRaTXJZp1eK5B5EG+XdY9ApVatUQ6hUbTqMILSQXCxiBAIGuY0hWa54TxXsIOWU5xnIv1urvF5PEc1P6lD+ZODPY25vLVxNNtMtDGx+JwuJ4nRBiQIbpzi3f7Xo83pfRezCVnF9NxDaNS7iwnKm8/l0B0yNoWmsPw+3WRqugbgDDhhrNipXDnNcS6fV+ByJF+LUW5qUJbWKaimuNfsdFq4ltNpuBFydB/ZaN6QK+Kq4YPpNIw5dFQiePh0JAuGE2J01ztj4je3DnFto1ndmYn3A6eyHzlOmgtOa3ttQRb2SILYtGWXLomYydieeDMS8KSbWThxpQciP6eEx4udE84klyxH8L+KnAseFzQCINgRA7RdaLrrez9yaNHFGuOH1cB1OjHsvnPq0ZgaE9Fou+bsOcZWdQb2yfxnA2NSIMHJtgJPMuS8q3BZZrw1MbZKEVxjk1hlXhIa4nQB0i5JyJzBExGferwd4fLlpy/uq1mhwg3BtFiDoQARMWA+Kw21OAwY4LQ6TY5Q6b9B5mGNwwm4d9GZPnz3qqo3yPhn+qkFAvMrZmPfQqsrUzD2OkdeYPQgkHvX0FsraDMRRZWZ7L2gjpzB6g28F86LpPok21BfhXGxmpT/AOTfof8AqTGnniW31M74jRuh4i7XsdNRETxhhERABERAHNvTFsXiZTxTRdn4dT+Vx7J8HW/rXLQvpLaeBbXpPpPEte0tPiM+8Zr532lgXUKz6L/apuLT15HuIg+KT1EMPcbPw63dHY/L2LLVMFQapJRmoisIqpC4dIAKqqVFdAq5QPnzzVfP6qh89+i6BD9VhnsSZJabixJByN5kt+iy3efD+6gVNMpnHJQDzBPQfdW6DjRc91EupOeIfwOInoQDE6+JVt1HhJLIkxYkwTflkUZVByixiOXxz7ypookk+JImKAI4SOLitFjM/cldh3EpYnD4eMXmCBSDjNQM5VOoyGsZ5X5HhcfVoPZVoNY5zHA8LiACIIIBte+emei23bu/ANPhw5fxOGbhHBP+53dZdUmnwK6mG/EUv1N/xGPdVeGNkD33jQHQEannouZ71bsnZ7+z28NUceB5Eua4gngqE2JzIcReOYXu+jjer1o/Z6xHr2ixNvWtHvR+YajxXQatFnAW1Wte0wQxwDhYggkHkQCFYo7ovd2KRsdE+Ecn2jupiG4QYn3i9pNI+0KJEccnKLHh/LK17hHy85+QFvXpK3oLHNwzA6aoPE+DwkDOm05F3PkD1WjDz46crwqZpR4RqaayVicpevXoY9KWnhOXum8ECLd4mDzzWQFZrukcQzF9DOpHS091lNj/AB7lF88l8HjgvLN2PtB2Hr06zc2OB7xqPESPFYIKk0qHXJbJKSwz6Sw9YPa17TLXAOB5giQVcWvbhMqtwVJlYcLmiw14JPDI0MadFsK1YvKyeVnHbJr0CIi6RCIiAC5p6XNgSG4xguIZVjl7rvAmPEcl0tWsXhm1WOpvAcx7S1wOoIgqM47o4LabXVNSR82tUgvQ3k2M7BYh9F0kC7HfmYcj36HqCvOaVlyTTwz00JKSTXRNCgKSokyjgoqRUSunChUSfPeqnz55qhC6cIEqJU3hQc37qSIstlWKzTZzcx4SOX91kOHnvUD5/RTRVJZ4IsqAidD58hU9XdWiOEz7pPzJ+6vg+brpX32bzufu/QY2li6jhVf7VINPYYcpcR7Tx+XIHOVsNPbAxFSpSp1QXsID7yWz9/ouVbMx1XDU3UqNRzKbiTw2MEgAlpIltgFa2Zi6mHrMq0yS4kDhEuLp0gZzMR1HJGG/MTlVJvdLs7VtDZNHFUP2aswQLtcM2u0e05zzE8x1WHsHcSlQw7xiYq1KjHsJE8LWPBb2Z96Lzp9fUwNUNYypUBa4gEUybgkXnp9bdFp+/wBvZxMdh6bgS8EVCD7Lciy2TjkRmB3q1Tjw32LQVjzCL4fZpFShTpH1dJxdTZ2WuJkuA97xN4GkLHwvsj4RPK0dwVmk8ss7iLdDEx0P6rIw2UzYkkfHn9lS0a8GuF6L+helb56PN2PWFuKrDsAzSYR7RHvkflGnM30v5G5O6xxdT1lQEYdh7Whe4e53cyMhYXNuvsAAAAgCwAsABaAOSuopz8zFNdq9q8OHfmZWEdfv/wArMXmU3QQV6acZjIIiLh0IiIAIiIA1nfvdkY2h2QPXU5NM8+bCeR+oC4eWkEgiCCQQbEEZg9ZX0sub+kzdEunF0Gy4D8ZgzIA9sAZuAz5juutfVuW5GloNVsfhy6fX0OZBVJVtpUpSJuFVQokoDJQqiqVWF04W3KLv1UiVQ+fPNdIstkefuoEKbj91B33+ymitlt7QRB1+6tUnZtOY+Y59f1V/z8laq05i8EZHvHzUkVSXmiZC2H0e7Vw1PE1BUhtZrJY98Bg/NBOT4NukrV21rw/snTke4/ZZLQu9FU4+IsJm17z73l7nU6Dv5qt5M/lnIfxd8c1pQBa4u93Xp1Uq7eEh+mTu7n4H6lX2mCuLhcBCtLgkw6r3t1N33YuqGN7NNt6j+QJNhzcbwNLnRYewtg1MS/gpQG2lzsm52MXJgEgdOi7Nu/slmFotpU9LucbFzjm4/ToAAp1w3v6Fep1PhRwvxexm4TDMpMbTY0NY0Q1oFgB9+qvqKrKeRivkqCvUpGQO5eDtLHsoUnVKhhrR4k6AA5k8lk7p7UOJwrKpABcX2F4h7gB1tC45LOPMkoPbu8uj2EREHAiIgAiIgAiIgDk3pD3JNIuxOGb+Eb1KY9w6uaPyakaZ5ZaAHL6XIXK9/dw/V8WIwrZZm+iBJb/EwD3ebdNLWSl1P5omto9b+Sx/ZnPkKgwqoSZr5KoqqkIApCipFUK6cZaIUI8+P0V0jz91AhTTK2iBHn6qBHmyuqhC7ki0Wi1Wjh23tE8iR9Dmr8pPm6lki4p9ln1A5uH9Rv8AE/Renu/sKrinilRFmgcTzPCwcydeg1V7d7YVTGVOCnZo9uoR2Wj4Xdyb/ldk2NsinhqQpUmwBcnVx1cep+GinFNieovjXxHsxNi7uUsPR9UyZNzVntl4FnSDaOQ0JGpn1sFUJBkQ4GHDQHO3QggjoVcHnzKx8U3hPrABYQ+1y3w1bn3SEwljlGW5OT5M1W69ZrGuc8hrWiS45ABVbUBEgiM5m0c5XLt+N5/2l3qqRPqWG5/O4HO3ui8c8+SlZaoxyToods8eXmYm9W8bsZUtLaLJ4G5f1O/iPyC6N6Kak4KPy1Xj48Lv+S400+b+fIXV/Q9UmhXboKoPxYP0SlEm7Ms0tZWo0bY9Jo6AiInjGCIiACIiACIiACIiAOd787gipxV8I0Cpm+iLB3Mt5O6ZHvz5WWkEgggixBsQeRHPovphanvhuRSxk1GRSr/njsu6PAz78+/JLW0Z5iaWk12z5bOvX0OJgqqzNsbHrYV/BXYWHQ5td1a4WP1WEEk01wzZjJSWUFRVKpCDpFyiVOFSF04WyFGFcKiVIiy2vY3Z3bqY2pDezSae3UiQJGTebjy0zKyd1t16mMfN2UW+1UjOPdbzd10+R69s7Z9OhTFOk0MY3ID6nmTqdVbCOeRDValQ+WPfsWtk7Lp4emKVJvC0eJJObicy46lZkefOanwoQmEjHcm3lkQqkeCOMXNhqTbxK5nvpvoanFQwxincPqixfpDeTeuZ7syUlFcllNMrZYiQ3x3o9vC0HfhcUOcIvmXUwfyTrrcZZ6cD5/wrBbIjL7KdJ8556hJy55N2qEa1tReauqehv93iP52f7SuVBdX9DY/Brn/3G/7P7qdH4yjXf9L/AEOhoiJ8wwiIgAiIgAiIgAiIgAiIgDHx2Cp1mFlVjajDm1wkf56rn23/AEXtMuwj+E/6VQkjwfmPGV0lFCUIy7Lar51PMGfOu19j1sMYr0n0+RIlp7nDsn4rz19L1qLXtLXtDmnMOAIPeCtO216NsLWk0uLDv/guzxYcv6SEtLTP8rNOr4knxNY+xxmVSVtG29wcZh5IZ65g96lcx1Z7Q8J71rBEGDYjMGxVEouPZoQtjYsxeSBK2HdHdR+MdxvllAGC4e04jNrfudO9ZW526bsSRVqgtoA9QakaDk3mfhzHVKFJrGhrQGtAAAAgADQBWVwzyxHV6vb8sO/YphMKymxrGNDWNENaMgFehAqymUY7yFF7wASSABck2AHM8go4iu1jS55DWtEucTAAGpPJcj303zdiiaVKW0BnNjUiDJ5CRYfFclNRLaaJWP6F/fbfE4gmjQJFDV1wanxuG9Nc1ppKjxKqWbbeWbNcIwjtiSCq63a8D3c/BRBVxpUWXIvBdh9EVGMG935qzvgGsH1lcdwFF73ilTa57zZjW3J6Du1K+gt0tkHCYWnRJBcAS8jLicS4x0BMeCu08XuyI/ELF4aj5tnsIiJwxwiIgAiIgAiIgAiIgAiIgAiIgAiIgAvL2ru9hsSZrUWPI94iHW0kXI6ZL1EQ1ns6m08owDs4D2TAGQj9MvgrTsG8aA9x/VeoijsQZZ4zqLh7p+Cxsbim0mOfUPAxokk+ZJ6LYkXNgZPnzfHfF2MdwNPBQabMJu4j3nfYad61niX1JVwzHe0xru9oP1WFX3fwr/aw1B3fSYfsq3S/UdhrIxWFH9/7HzOHKvGvoipuRs92eEo+DeH6KA3C2d/6Sl/9j91zwWT/AI1eh89esGpXtbA3cxOMcBRpOLTnUcC2mBzLjn3CSu9YLdrB0TNPDUGHmKbZ+MSvVAXVR6sjLXv8qPA3S3Uo4GnDQH1T7dUgcR6D8ren1K99EVySXCEZScnlhERdOBERABERABERABERABERABERABERABERABERABERABERABERABERABERABERAH//2Q=="/>
          <p:cNvSpPr>
            <a:spLocks noChangeAspect="1" noChangeArrowheads="1"/>
          </p:cNvSpPr>
          <p:nvPr/>
        </p:nvSpPr>
        <p:spPr bwMode="auto">
          <a:xfrm>
            <a:off x="1619250" y="1445230"/>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0" name="AutoShape 43" descr="data:image/jpeg;base64,/9j/4AAQSkZJRgABAQAAAQABAAD/2wCEAAkGBxQSEhQUExQWFRUXFBQUFRcXFBcVFxcXFxUYGBUXFxQYHCggGBwlHBQVIjEhJSkrLi4uFx8zODMsNygtLisBCgoKDg0OGxAQGiwkICQsLywsLC8sLCwsLCwsLCwsLCwsLCwsLCwsLCwsLCwsLCwsLCwsLCwsLCwsLCwsLCwsLP/AABEIALcBEwMBIgACEQEDEQH/xAAcAAEAAQUBAQAAAAAAAAAAAAAABwECAwUGBAj/xABHEAABAwICBgcEBQkHBQEAAAABAAIDBBESIQUGMUFR8AciYXGBkaETMrHBFEJSYnIkY3OSoqOz0fEjNIKDssLSJUNUk+Ez/8QAGQEBAAMBAQAAAAAAAAAAAAAAAAECBAMF/8QAKREAAgEDAwMEAgMBAAAAAAAAAAECAxESBCExMkFREyJhcRSRI4GhM//aAAwDAQACEQMRAD8AnFERAEREAREQBERAEREAREQBERAEREAREQBERAEREAREQBERAEREAREQBERAEREAREQBERAEREAREQBERAEREARWySBoJcQANpJsB3krntI660sVwHGQ8GC4/WNh5XUNpckqLlwjo0Ua6Q6R5TlFGxna4l5+QHqudrdbquTbO8fgsz/QAubrRR3jppsmtzrbcl5JdKwN96aJvfI0fEqBqisc83c5zj94l3xWD2q5vUfB1Wk8sng6xUn/AJMP/sb/ADVzNP0p2VMP/tZ/NQIZVb7ZPX+B+IvJ9Ew1TH+49rvwuB+CzL5v9sthSax1EXuTyN7MZI/VOSsq68FXpH2Z9AIoeoOkmqZ7+CUfebhPm23wXUaN6TKd9hLG+I8R/aN9LH0KuqkWcZUZrsdyi8WjtLwVAvDKx/YD1h3tOY8QvauhyCIiAIiIAiIgCIiAIiIAiIgCIiAIiIAiIgCISsLpeCAVdUyJjnvcGtaLklcLpnpC2inZb778z4MHzPgrOk3SVhHADt/tHd2YYPPEfAKPHPWarVadkbKFBSWUjY6S0zLObyPc/hc5DubsHgtc6RYyVYefVZm2zcopcFz3LGXKjljc5QWLi9ULl55Kpo33O2wz7d3irfbn7LvQehN9ynFkZIzlytxLAZD9h37P/LsKtMttrXDwv3+6SlmRczlytxrAJ2nf8j5HvCYk3QunwZvaKolXmLlaX889ykhmwiqy0ggkEZgg2I7iut0J0iVUNg9wmZwf71uyQZ+d1wYkVRIrqTXBylCMuUfQOruudPVkNBMclr4Hb7bcLhkfQ9i6RfPWo9VhrYO1zm/rMI+YU1QVbmbMxwPyO5a6bclc8+tBQlZG7RYKWra/Zt3g7VnVzmEREAREQBERAEREAREQBERAFrdN6aipWYpDmfdaPed3Dh2rxa06zMpG2FnSkdVu4fed2dm/1US6S0k+Z5fI4ucd59ABuHYuVSrjsuTRRoOe74Ja1drZKlhnkyDyRGwbGtabX7STfPsW2Xm0VS+yhij+yxrfEDP1uvQ51s/FdorY4TavsQ9rxW+0rJeDSIx/hFj64vNc06a5s0XOwnYB3n5BV0rW45XOdiAe5zy4Ana4m1wMu/kbzUWhiq6lkVwWNaZHNB2tbbK24Elo8VgacpXtyerFxhCzfCNMaN2HG7GWk4QQC1hcNoBG0jhdXUWhnzlwhiMjmguIGZAva+Z4kdualbWXVA1ZjwSNhZGXANEeLLq2AAIAFwT5L0aq6pNonveJTIXtDT1Q0CxvlmV0VKWXwcXqYYXtuQxVaKMTyyRrmOH1S5wtn39h2LYU+p80kXtmQ3jsTic4G4abHIknaOClHSOpUFTK6aSSXE7KzS0ABpNgOqT2rbx6Ijipfo7S/wBnhc29+vZ7iTmBt6xtkrKk7u72KS1McVZK/wBEDU8Y3ADu8v5rbaS1XqYofbvYBEQ12IOBycLi4GY2qTodQaFoA9m898j/AJELbaU0XFNE2CRpMV2jCHObkwXaMQIO4b1Vad73Ly1i2x/sg/Q+i5KmVsUVsbr2xGw6oubkXtkObquntBTUbmtmABcDYtdcZAEi/Zdu7epp0Xq1S07/AGkUWB4BAON5yIsci4ppDQ1PUOJmhEhaSGk3yBDb2sfujyRaf2/JD1nu2WxCOi9X56vGIGB+AAuBc1pANwLB23YR5LV1ujTE90b2ljm5Obm23hfvX0HorV+mp3F8MQjcWlpIc49UkG1i4ja0LWaV1PpKmWSSVj/aEi7mvcNjQBls2din0JJbPcj8qLlutv8ASE2aDlMftRDKY+sfaDHg6ps7rX3EW8F5JKcAbXD/ABX+K+idG6GjpqYwRlxZ/aWxEEjFmRewyzK5SLo4pQ6N4llOEsdhd7NzXAEHC4YBkbWKOlLbcLUQ3uvohnGRvxDyd/8AfRXMlB2HnZ/NS50iaoU4p5amJgikY32jsHVY4NPWuzYDbO4tsULyTtvdhu7LIZg+WQKrKDTsXjVTV0dFqtNaspv00Y83AfNTsvn7V2S1VTn8/D2f9xu/wX0A/nyXfT8MzarqRacswbHjs9Vp9Aa/tEz6arIa5sjmNl2NNnEDGPqn72zuW4xc885KFNcDhrqgfnL/AKzQ75q9V2VznSipXTPpAFVUJ6idIDqYiGcl8Gwb3R/h4t+75cDM9LUNkY17HBzHC7XA3BHYVEZJkTg4vcyoiKxQIiIAiIgCIiALQa26yNo48rGVw6jeH3ndnx81s9LaQbTxOlfsaMhvJ3Ad6g7TelHTyvkkN3OPgBuA7AFyq1MUd6FLN78GKurXSOc97i5zjck7ysmgYfa1MDNuKVgPdiF/S608lUL2FyeAz/ot5qHG99fBmG2c52fWyaxzjkMswCNu8LJHeSPRn7YO3gnJxWr0vpFjYZcL2l4jfYBwJxFpDchszXsfTtd7wxXBBDswQdoLdhWm11sygqMPVu0DIW2vaD53K9GTsrnkRV5JEHmod9Vjj39X4rteiWoP02Rr8IJgdhAdc++y9/L4rhpHlz8F8IsCftOve9uAHHbmtxq/WfRJmSxtF2m5GfWBFnAnuJzz3LBC0Wmz1aic4tRJW1g1zp6HA2VkrnvdJgaxgN8JGLNxAHvt81dqxre2ufI1kMkYjDSS8sNy4kADCTn1So6150/HWOhcxpaWCS+K1xiwfZJH1Vh1I1n+hOkBYHNkw3OIAgsxWtfbk70Xf1ffbsZPx/48u50ulek2SComgZSNf7KRzMTpy2+8HCIzx4rrHaYe7R5qsDQ/6MZwy5LQQwvDb5EjLaoZ0zVNmqZ5mghskhcL8LW/28VuqDXKWOmfA/C5vs3RN6uYBaRm7FuvllsAUKtu78Ey0zxVlv3PdQdJVdLJE0R0zcb2N2SEjE5o+2M+suw6RdOS0dKJocBf7VjBjaXNs4EHIEfFQ5TSlha5psWkFp4Fpu3yt6Ldaf1tmq4GwyhptI15c0Yb4QRa1+3b2KI1tnctPTe5YrbudZqFrdW1lUY5jD7MRPe7BGWm4Ia3rF53n0Wv171zraWufDTuiDMEb+vHjN3NzzxDguT0LpiSlkEkRsbYXXGIEG1wRfjY7RsWPT2lnVc7pngAlrG2Gzqjbt3m6hVvb8kvTLPjYkPo41lrauWUVDojGyK/UiwuxlwDbnEcrB+5eTXLXypo618MTIXMDI3dcPxYnDPMHZs3LktWNZ30T3FoBa8WcDfd7tju28FrNZ9K/S6qSYjCHYAG7bNa0DPyJVvV9vyV/H/k42Jr1T03JWUbZ5WNYXGSzWkkWaS0G542K4Wn6YgA3HRPA2XZIHZcbYR5LBqxr62npfYPYbsbL7NwPvFxLgHA/ecc1H0LbBoJyyBOZ7zbxCmVWyVikdPdu+xPGv8AVgaOqS6wvTvbYnK7+q0X7S4ea+fQSPq+RB52ei7/AKStbo6qMU8GIsxNL3FpaC1nuANOZz63gFHhYWjq7OBPwO5RVs3YtQTjG5tNXAXVVOBt9tEc8rAPFyb+K+hXSAr541eqSKiBzSR/axdmRe2/ha/qvoKSBh+qPDLMAcO70C6UOGc9TyiuJQt0iG2kJ7fmj5wx3UwPgIvhedo96zhlt7c8lCvSBj+nzYrE9T3dlhG3Dkc/dw+qtW6Sun6jUxyrttQteH0T8D7vgcesze0/bZ28Rv8AVR42XnevRHKs6bRplFSVmfWVHVMlY2SNwcxwDmuGwgrMoI6M9dTSSCGV35PIc7n/APNx+uOziPHdnOwK0RldGKccXYqiIrFQiIgCIiAifpR1gL5vo7DlGBi4YyL3PcLDzUevbf3iXdgyHpmV0Gu2L6dUB232rtgtl9X9nCufIXn1G3JnrUYpQRW/DIdmS6rozbevj7Gyn924fNcmSut6Lj+XN/RyW8hsSl1otW/5v6JjJXOdILv+nz/5f8Ri6IrmOkM/kE/+X/EYvRn0v6PJp9a+0QrNGHWvkQbgjIjuKtM725EYxxbkfFp3+KriTEvMy7M9nHujA+oJ2Ru8bBCZT9lviSfiAs1+eQmLn+inNdkRg3yzEIHb5HbtgaB/TbvQtkGx99nvDPjtae9ZLqmLn+pTNjBfP7Zi9s8bWX/CR8+9Wuqvuv4+6fiL8grLfnntKtvzzzkmS8EYvyYhV/df2dXnsVj6l25h/wARt8+wLM5WE887eCnJeCMZeTATId7R4E85hWOY/wC2P1e1Zzzzx2qw8/1tzmpzIw8t/swFzxtAPGxseO/+axuqDva7yv8AC/Bek88+NlYeefBTku6K4Pszytk4Nce8W+PefNCwu9634Rs8Tv8Ags7lRTl4Ix8np0OL1EI/PRD94OfJfRBPPPevnzV7+9U/6eLfb67d6+guefVaNPwzHquUY3c8+ChTpJFtIS9rYj+7b/JTW/n4qE+kg/8AUJewRj921XrdJXTdZzBdxz71Sw7R6hUVFlNjM8UpHb3Kfuh/WM1NKYXm74MIBO0xuvg8sJHcGr58YpM6DajDXSMt79O7O9rYXsObd9+PYusHuZ6sdidURF3MoREQBFbdEBFnSvocsmbUtHUkAY88HtGV+9oH6pXAysX0LpfRrKmF8Ug6rha+8HaHDtBzUH6c0PJSyuikGYzadzm7nDsKyVqdnc36erdYvsaEhdX0YOtXs7Y5R+zf5LmnsW+6PX4a+Dt9oPOJ65U+tGiq7039E1rnOkFv5BUfhaf3jbLoQVpdc2YqGpH5px8s93cvRn0s8mHUvsgcnnkqhVxCpZeSe4WkpdUQlSQCeeQqXRLoCl0xc8lUKopIKOKtvz5K4jnnvVp558UIMZKtPPPkrnc8+FlYVJBbzzlzdUKvsrTz6KSDEQqLIVapKmz1V/vtN+nj32+txU9k88+CgnU1t66m/StPln8lOLjz5LXQ6WYNV1Iq93PPcoQ6QnX0hP8A5f8ACYppcVCWvP8Af6j8bf4bFat0kabqf0c/ZLK/CrmsWc1NlI2KS+hGkca57wOoyBwcd13ubhHecLj/AISuE0dQvlkZFG0ue9wa0DeT8t99wC+j9S9W20FM2EHE8nHK/wC08gXt2AAAdgXWCuzhVltY3yIi7GYIiIC1ERAFqNZtAR1kWB2Thcxvtm0/MHeFt0UNX2ZKbTuiANL6Kkp5HRyNs5vkRuIO8FXaqPwVtOfzrR+t1fmpl1l1fjrI8Lsni+B9s2ngeIPBQ9XaPkpJwJGlrmOa8cCAbgtO8G21ZZQwlc2wq5xa7kztK8eno8VNO3jDKP2CvU03FxsOatmZia4cQR5iy28owLZnzwVassrCDY7RkfBY3Lyj3EyyytVxKtKgC6oqhUQFqoVUq0qSLlCVQlVKoUILVYriqKSGUIVquKtKki5aVbZXlWqSpu9SR+XU/wCM/wChymh7lDeobL10PZjP7tymErZQ6TBqeoXUJ63m9bUH86R5AD5KbLKENYXYqqoP56X0eQPgprcEUOWasNWeGIkgAEkkAAC5JJsAAMySdwWagoZJntjiY6SRxs1rRcn+Q4k5Depy1A6P2UVpprSVJGW9kV9oZxdxd4C2d+MY3O05pFvRnqR9DZ7ecD6Q9uQ2+xafq3+0d58BvJ7xEWhKxlbu7sIiKSAiIgKEKiuVLICiIiALXab0LFVswSt44XDJzSeB+WxbFEauSnY1FLSOijYxxxYWhuLjYWBI3GwGSvJW0IXkmpfs+X8kIZ8+abgwTzN4SyDwxG3oteV13SDQezrHmxAeGv2WztZ3qPVco+NYJxs2epTneKZhKtKucFaVSx1uFaUQoLlpVFUq0lBcEq0lVKtKEXBVpQlUUlbhWqpVpUkXKFLIitYq2dN0csvWs7GSH9m3zUtqKujRt6wnhE8+rR81KRfuGZ3AZla6XSYK/UHlRFoPVyfSMzzE2zC9xfK6+Bt3Ekfedn7o8bbVMjdEe0BEtw0ixa0kEjeC4bPDzW+0bo9sbGsY0MY0Wa1oAAHAAbFMlkVhLE1upuqcFAy0Yu9w68rvfd2fdb90epzXSKgCqpSsQ3cIiKSAiIgCIiAIiIAqWVUQFqK5UsgKIiIDX6Y0NDVNwzMDrXsdjm3+y4ZhRxrB0bSsu6md7Vv2HWbIO4+6707lK5VhVJQUuS8ako8HzZW0j43Fr2uY4bWuBaR3g5rxuC+kNKaLhqG4Zo2yDdiGY7nbR4LhtM9GMTrmCR0Z+y8Y2+BycPG64ui1waY6hdyJirSuo0nqJWRbIxKOMbg79k2d6LmqqF0ZtI1zDwe1zT6hcnFo7xqJ8FixuVcStKrYtkFaVUlWEpYZFCioVbjCtYpcvVEha55sxrnng1pPwW7oNUKuW3UEY4vOf6rbnzVlFsq5pcmjur6eF0jg2NrnuOxrWlx8gpJ0L0aNyMpdIeHuN9M/VSJobVpkDcLGNYODWgefFdFSfc4yrLsR/wBHuqE8TnSzD2eJoa1tw51rgkm2Q2DfxUk0Wjw33R3nee8rZxUjQs4C7pWVjNJ3d2YYaYBZ0RSQEREAREQBERAEREAREQBERAEREAREQFLKharkQGMsWN0S9CIDxSUt14qnR2IWIDhwIBHkVulSyixNzha7Ummkvemjvxa3CfNtlpKjo2pz7rJG/he7/ddSrZMIUYInOXkhuTowadjpvNn/ABVo6LPvyebP+KmXAFWyYR8E+pLyRPTdFEX1sZ73kfCy3VF0Z0rP+00/iu//AFXXfopxXghyk+5oqXVuJgsGgDgAAvfFotjdy9yKSpYyIDYFeiIAiIgCIiAIiIAiIgCIiAIiIAiIgCIiAIiIAiIgCIiAIiIAiIgCIiAIiIAiIgCIiAIiIAiIgCIiAIiIAiIgCIiAIiID/9k="/>
          <p:cNvSpPr>
            <a:spLocks noChangeAspect="1" noChangeArrowheads="1"/>
          </p:cNvSpPr>
          <p:nvPr/>
        </p:nvSpPr>
        <p:spPr bwMode="auto">
          <a:xfrm>
            <a:off x="1781175" y="1604887"/>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1" name="AutoShape 45" descr="data:image/jpeg;base64,/9j/4AAQSkZJRgABAQAAAQABAAD/2wCEAAkGBxQTEhUTEhQVFRUVFRgaFRUYGBUYGRoWFxgYHRQXFhQYHiggGBolGxcYITEiJSorLi4uFx8zODMtNygtLisBCgoKDg0OGhAQGiwmICQtLS8sLywsLCwsLCwsLCwsLCwsLCwsLCwsNCwsKywsLCwsLCwsLCwsLCwsLCwsLCwsLP/AABEIAMIBAwMBIgACEQEDEQH/xAAcAAEAAgMBAQEAAAAAAAAAAAAABgcDBAUCCAH/xABBEAACAQIDBAYHBQYGAwEAAAAAAQIDEQQhMQUSQVEGEyJhcYEHMkKRobHwFFJicoIjM0NjksFTk6Ky0eE00uIW/8QAGQEBAAMBAQAAAAAAAAAAAAAAAAECAwQF/8QAIxEBAAICAgICAgMAAAAAAAAAAAECAxESITFBImEEURNCkf/aAAwDAQACEQMRAD8AvEAAAAAAAAAAAAAAAAAAAAAAAAAAAAAAAAAAAAAAAAAAAAAAAAAAAAAAAAAAAAAAAAAAAAAAAAAAAAAAAAAAAAAAAAAAAAAAAAAAAAAAAAAAAAAB4q1YxTlJqKWrbSS8WyObS6eYGjk6ym/u005/FZfEjaYrM+EmBXm1PSd1ai4YKu1P1JVH1Sl+Xsu5u47au1t2EqWHwr3tUqjk48rt7qa8BtbhMeU2BH6kMXaO7iYKXt3oJprlGKmms+cmbEdu029xVaTqPJJST7Vvup34aXJUdgFeQ9JM6VedDGYVw3JbsqlOTku6Sg4puNrPJ8ScYbaEJxUovsyScXwaeaaZETta1Zr5bYPyMk9D9JVAAAAAAAAAAAAAAAAAAAAAAAAAAABjxFeMIuc5KMVq3kivukHTedSfU4R7m80nUlk7N23vwRvx1yImYhetJt4TLa238Phl+1qRT+4s5v8ASs/N5EE2v6S5ye7haaV8t+falfwT3Y+bZ7o9AZ9cp1q8akbxk+y3vO93GUW81lq2730O/S2lhalWpDDqjVxGHhnGKimlmowVS1lmrWv2bq9rkatP0tulftEdp9D9oVpweJrRqJu8kqkt2OeazS4fdX/fexHQnAJqShKPVRvKEJSbaWackrybydrWucvYHTqdetUpYqEcPCScYWlJShJXUlObtZvg0lZrvIZsjaf2HFzq05Os96UZSlKTdWF3Zyk7tvJNMj4wvrJb6WNsjp5hsTiI4eEatmuxVnFKMpLSKu967V85JcuJx10zxNLaLoYvqY0YtxluKStvJOnUcpSeVmrr8T5Fd4/a6nWnVyg5zclGF8m3fK3G+dzDicRUqyc225SfanN3b4XfF+diJvK0YapbPpFUwm0pzWIqYiipWalNzXVytK0M7KUb2utbe7i7c2hQ+2VKuFahHfU4Oyi1Kycmlw7V35nLhhOefjb5aGxTw65IrNmtcWu3U6Y9IqeLqU6sE41FSUam677003ok81nbM6nQLpM6Mo0sQ7052V/8Ob4p8INt3XC9+d46qKPXUr/sry72t/HHHjPhfEouzSlJXWqea70yLT6cVcHWdDGw346wrQVnKD0k4aN87WzWjM/QHa7rUOrm71KNk3xlB33JfC3l3mTpzsJYnDtxV6lK8oc2vah5r4pG89xuHHWIrfjdKdlbVo4mHWUKkZx42eafKS1i+5m6fOWytp1sLUVWhNxa1XsyX3Zx4ourod0upY6GXYrRX7Sk+H4ov2o/Lj31rfa2XDNO48JGAC7AAAAAAAAAAAAAAAAAAAA8ylY/ZOxq1Z6t6ICD9M6WIlO9R3pX7G76q8V97vflyIFWxDipRVr3bk02kk32d+fs9myss8tS48bRWIg4TuqUlwylLRpp8I/HIqfbuzHQm6atFwd45XTTWUrcX38zK9dTt14r8o1+km2DtVYnDTweKla9HdU1eEnC1ndX9ZK2XFJ34ogWztqPBVVKlu70d6KildSjp6q4aPyRgr1Krycorwi7283/AGNaNJR0zfFvVkTZpGOImft+4mrVqzlOclFzk5Ssk223d9yMCwMHreX5m38NDYTDRXctOMPEMMlokvAzxpHmLMkeRC3T1CBmp0z9w9OU5KMYuUm7KKTbb5JLNndwWBhTqqk4rEYp5/Z4y/Z0klnLF1Voks91ebJis28K3vWkbli2N0fnWs29ynf13xtruL2rat6LizUr4eMZyjCW/FSajK1t5J5O3edra+2Lp0oT38rVayW6pW/h0Yr1KC4LjqzjWItqOoRSbT3b/HR6MY/7PiITb7L7M/yy1fk7PyLbKWtkWb0O2h12Gjd3lT7EvL1X/S17maYrenP+TT+yuum+yeoxM0l2Knbh+pvej5O/lYj+BxM6FWNalLdnB3i/mnzTWXmWr6RtndZhusS7VF3/AEyspL5PyKmrMpeNS3w2507fRWx8esRQp1o6VIKVuTazXk7ryNwivoxjJbOpb3Fza8N+ViVG8eHBeNWmAAEqgAAAAAAAAAAAAAY8RWjCLnJ2jFXbMhEulW0024XtCHrPg5LW/cvmRM6haleU6cvam2pOo68pOEYrs55RiufO/E7uxtorFUo1mrK+UHwa0k1qm+C5MriVXr5dZJPqk/2UH7TT/eTXLLsrjryO10c2v1VazfZqOz7nfsy9/wAzOlu3Rkx7r16TyTIl0+2V1tHroLt0ld99PWXu19/MlE5mCcjaY3GnLW01ncKKqT+vr695gudXpVs77PiZ016r7UPySvZeTuvI4yWatq9PFnPp6UW3G239le51mVm7JfN+F1YxqRneI362IoRz6qNNQS1appqq0ue/NvwMFOjKUlGKcpN6JNv3Im9dSpiycomXqLOlgdnOcZVZyjSoR9etP1V3RSznLlGN2auIxOHwn761atww8JdmL/n1Fp+WOfgc6l9q2nVvUmo0qSzk1u0KFPlGKyT5LWTLVx/tnk/IiOqu/hdqzrzeF2XF000+txU7RqOn7U3L+BS42XafO+RtqrToUnhsK24y/fV2rTry+caad7R46s1quMp06X2bCxcKKd5yfr1pr26r5coaI1qc/r6+tCLW9QnHjnfK/lnR6hPmYXUPzrDJ0tmUlwJN6Pcfu15Um8qkLr88c1/p3vcQ6VQybMx/VV6VS/qVIt+F1vLzVyazqdq5K8qzC6cdQVSnOm9JxcX+pWKDqxe9ue1e1u+9re8vxyK06L7IVfa87WdOlVnUk+FlN7i85W8kzbLG9OT8a/GLLZ2Jguow9Kiv4dOMX4pZv33N4AuwmdgACAAAAAAAAAAAAABo7axvVUnLi8o+L4+WpU20av2ibh/Bg+3/ADJLWF+MV7XN5Et9IOOk5Ro032n2U/uuSvOf6Y5+NuZFam7Sgox0irLn3vvbebfMyvO5deKuoYMXiLfXyONiMTmMbirtnOqVSjfwtro1tXr8PCTd5R7M/wA0bZ+as/edJyK49Hm0t2tKk3lUjdfmh/8AN/ciwHM6azuHnZa8bSifpLwG/RhWS7VOW7L8k/8AiSj/AFMr/ZrTq00+M4/7l/ct7bWH62hVp8ZQkl+a3Z+NilN9+DXwZnkjU7dGC266cfGVJwxFSScozjVn2k2mnvvRrM2q/SHEzjuutOz13bQb8XBJvzOntfCQxU3XVSFKrP8AewmmoSkvbhNJpXtdxa1NXDbIowd61Trbfw6d4p/mqvh4K/ea8o8ub+O29aYNibGde85S6ujF9uq88/uwXtzfLhqyR4jHLcjSox6uhF3jDjJ/fqy9ub58NEaOKxsp2VlGEFaEI+rFckvm+JhjL6+vrMxvbfTrxYor3Pluxn9fX1me41TTUz1Gb+uX9jNvtu9afjq88u/TLvb0Nfhzuk9eDvZ3/S/cZVT3mmo2au1m7W7Si1nbNO6fPRkxX9qzkjXxe1UvfuuuHrLVe5PLXK9rZmCc7mWdOMMs953ytxbu7Xd1dvz5cTWm1HXOXLVLvfN9wtr0nHNtfJPOlXTW1CNOhK0pU4uc1wvFNxi+fN/Smvo06OvC4XeqK1avaU+ajn1cPJO775MgPou6LvFVvtVZXo0pdm/8SqtF+WOr77LmXYaV3PcuTJMVjhUABdiAAAAAAAAAAAAAAAAqTbO0N7EVqj13pQj3RT7XvaS8IIjuNxVzvdO8E6FerJq0ZS3ovukr37le6/SyB1sUnxMPb0YmOMae8RVNaVQ1alVtmOVVltKzZ0tlY7qa9Or9ycW/DSXwuXG6hQ0ncuLYmL6zD0pt+tTjfxStL4pmuNy5/Uut1hTG3aHVYmtDlUlbwbvH4NFudYVf0+hu4yT+/CEvhuv/AGjJHSuCfk4u8IvkeIyurZe9LNN+ed/hwCaXf8vB8/DTnvFOMe5bzefUMjnom0r6JtK/gnmzLBvny0tx0zbS0z10MMHZWjKXDi45LJeq+Vj0lpwsksm1kr20twy8hqpE5JZm8rqMnpkoubu+aTSik+N34GXcaau0s7tc7rgnFu6ay0fa1Wpgpy3rJdq2iS092hngt19pqPcu1LPlbJe8ibRHiExjmY+Ut2SikpVbOy01evFN52d3m289eB4q1XqluJtPPOXkvN+/U1FiUvUXm835cEYatbVt38Ss2mV60rV7qYl+zdc29X/wdvoX0YqY+tuRvGlBp1qvJfdjzm+C4amLof0Sr7RqWh2KMX+0qtZL8MV7U3y4avv+gtibIpYWjGjQjuwj72+MpPjJ8y1aqZMuuoZ9n4KFGnClSiowhFRjFcEvm+82ADRyAAAAAAAAAAAAAAAAAAA4vSno5TxtLcm3CavuVI6xb1y9qL4oorpV0YxOCnatBSg32a0LqMteKyT7n8T6PMWJw8KkXCpGM4SVpRkk013pkTG165Jjp8p9b328Uv7WPEvGL96/sW/0q9EUZ3qYGe49epqN7nhCdm4+Dv5FVbc2FiMJLdxFGdPOyk12X+Wa7L8mV02i8S0nfkvJomvRnpNTo4eFOop70XL1VFqzk2s795A3I/N8mNwi0RaNStD/APZ4f+Z/Sv8AkinTHHwxFSE6Sk7Q3ZXstG2uPeRjeCkTMzKtaVrO4bLpy7l4yj8keoLnKPld/wBl3GqpH7vldNdt1SgtXKXglFcOdwqyT7MF53l88jUUz0qhGk8m5OvKWrfhovcjG5WNd1eHPJLv4JIl3Rv0dY7F2bp9RTetSqnF2/DT9Z+dl3jiTdF3Wd8uOSXPuLF6E+i+riN2tjVKlSeapZqpNd/Gmv8AV4alh9EvR9hMDaaj1tb/ABaiTaf8uOkPn3ktLRVjbLPpgwODp0acadKChCCtGMVZJGcAsxAAAAAAAAAAAAAAAAAAAAAAAADHXoRnFxnGMovWMkmn4p6mQAQfbXorwFduUYSoSfGk7L/Ld4+5IhG1PQpXjd0MRTqLgpxlTfm05J+ORd4C3KXzTjvRptOm/wDxXNfepzpSXu3lL4HKr9E8dD1sJiPKnN/JM+qwE85fJsejuMemExP+TV/9TdodCNoztu4Kv5pR+M2j6lAOcvnjZ3ok2lUt1kKVFfjqRk/dT3l8SXbH9CdOOeKxM6n4aUVTXhvScm/gWyAjlLh7C6IYPCW6ihCMl7b7c/65XZ3AAqAAAAAAAAAAAAAAAAAAAAAAAAAAAAAAAAAAAAAAAAAAAAAAAAAAAAAAAAAAAAAAAAAAAAAAAAAAAAAAAAAAAAAAAAAAAAAAAAAAAAAAAAAAAAAAAAAAAAAAAAAAAAAAAAAAAAAAAAAAAAAAAAAAAAAAAAAAD//Z"/>
          <p:cNvSpPr>
            <a:spLocks noChangeAspect="1" noChangeArrowheads="1"/>
          </p:cNvSpPr>
          <p:nvPr/>
        </p:nvSpPr>
        <p:spPr bwMode="auto">
          <a:xfrm>
            <a:off x="1943100" y="1764544"/>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2" name="AutoShape 49" descr="data:image/jpeg;base64,/9j/4AAQSkZJRgABAQAAAQABAAD/2wCEAAkGBxAPEBQUEBAPFBAQDxAQFBAWDg8UEBUUFBUWFhQUFBUYHCggGBolHBQUITEiJSkrLi4uFx8zODMsNygtLisBCgoKDg0OGxAQGywkICQsLCwsLCwsLCwsLCwsLCwsLCwsLCwsLCwsLCwsLCwsLCwsLCwsLCwsLCwsLSwsLCwsLP/AABEIAOEA4AMBIgACEQEDEQH/xAAcAAEAAQUBAQAAAAAAAAAAAAAAAQIDBQYHBAj/xAA+EAABAwIDBgQEAwUHBQAAAAABAAIRAyEEMUEFBhJRYZETInGBB6Gx8ELB0RQjMlLhFTNTYnKC8SQ0Q5LC/8QAGgEBAAMBAQEAAAAAAAAAAAAAAAECAwQFBv/EACURAQEAAgIDAAEEAwEAAAAAAAABAhEDEgQhMVETMkGxImGRFP/aAAwDAQACEQMRAD8A7giIgIiICIiAiIgIiICIiAiIgIiICIiAiIgIiICIiAiIgIiICIiAiIgIiICIiAiIgIiICIiAiIgIiICIiAiIghSiICIiAiIgIiICIiAiLxbT2rQwrQ6vUDQTAsST6AXUXKYzdHtRaVi/iHSaT4dB72jJxeGT1Ag/NeE/EapP/bs4eXiGe8fkue+Xwz+f7V7R0NFpGC+I1FxAq0X0x/MHcY9YgGFtezdqUMS3io1GvAzGTh6tNwtMObDP9tTLK9iIi1SIiICIiAiIgIiICIiAiIgIiICIiAiIgIixu3K1cUi3DMLqzhAdbhZP4pNp5BVyy6zY8W395KeHljCDVAvyb68z0XLtqYqpXqF9R5c4nUm3IDQC+izOK3R2iPNwcZJJMVGudOZmTeVr2Jwz6RLarXtdqHNLT6rxvI5OTO/5Syfhld36rpt7iPv8lS+lH39/YVNOItP5/NXgS7Ww/L6rKYIeV1OPzE6K9h8VUpFr6b3te38QcQf+PuFJdHO2undUACIVtWDftgb+AgNxYE/4rW/Nze+XZbvQrNqNDmODmuEhwMgrg5bbPL2WX2DtuvhDNN3lnzUzdjvUHI9Qu3h8uz1n7WmX5dlRYzYO26WNp8VOzmwH0yQXNJy9QdD+YIWO3z3p/s4U2somrXxHieGzi4W/uw2S50GB52+0rv749e38NZN/GyIte2Dvbh8TRL3vpUnsdwVKfitdwugEX6gj6L01N6cC3PE0/biP0CmWWbhZZ6ZhFiGbz4J0RiKd+fEPqFksPiadQTTexw5tcD9FKF1ERAREQEREBERAREQEREBERAXnxmCpVm8NVjXgiLtB7HRehFFks1Rou19wGwXYZ5Bv+7fF+gdp791pu0di4vDf3lCoAPxAcTf/AGHqu2KHEASTAAknRcmfh4X9t1/Stxj55q4o2+sqr9umA4e/XnZbJ8QfiFgg51HDUKFZ4JDqppMcARyJC50N4OL+8otEyQWPyHVpm/Zc2fj5T5dtZ4nLlO0jYTWGjr3zg/TL5r14euOh9Dr6G57LA4evTqQWu6RrPovaMPGbuv1WXz1XPlLjdVlm451J3FTqFhPldEg8J0I1jNa38QqtV1GjUNRzoqubxS6Wkg5HqGlZQvIGhA53bFtFre3NpvfhX02hjqZc1xueNha7Ns5jMEaSuvgt+fw6/Eu5lNNi3F3ZdVwbHipwtql7rc+It/8AlZ3F7olrZa57nWgWXk3B2k7+z6NOmHEt8UWExNRxk8v4luAxZaIc9gtFoc8x0Fueq6PTs65b9NMZu7iG35fiBXowdWrSqfu3VbZcN3T1NgBPqtmr7aYQW8DoIgmYPyyVGEx1HDu8lFodzJc8+oMlV7Tfqt/0rcfeHtldh7Z2iI8SkHs/zGHd1uGFxPGLtc08j+RXPK+1W1dQD6rwVdq1qV2VHD0cVrOSOTLwsvvx1pFzrYnxAcHBmJAI/nFj/Vb/AITFMrND6bg5p1C0l25M8LhdVeRERQREQEREBERAREQEREBcb+MO/TuN2Bwr44R/1FUHWJ8Jp+vbmt/+IO8o2ZgalYR4zv3VFp1quBgxqAAXH/SvmIvLnFziXOcS5zibkkySTqVly5amo7/B8eZ5dsvkXGUQAOZ0tZZ3YWwjXOY9M9JWFpDnrqtg3Z2x+z1BxRwEjPRc+P19HcLOO3H62SluE0mRLbAgxfLp1U1t3a9Mzxvd0ceL6yugYPaFKo3McVpEg5idFeNNrrLW8eOX14OfPbdZxy9mDJdFd37vItENHyCtDZWzqcwytVkx4ReOC414QHEW58l0PEbvsqElxHoruG3cpMyDeyTDU1ETk4sfk/56afsvY7akuZg6NORDRFm9WtyC2HB7umD4jiScgLALO02MZlAVFTaLG6hR+nJ7a/8AszzmsZpjRsVo0Ct19jCJFtR0K9b9qNXmxG12gZqNYr9uRgcVs4td5j/u19Vi8RiXMJY5zXCf4tehHRZXH7Xa4GCPWVoO2sf5/KfMDdRMdfHXx53OdaztbLiEETwkeoP37LKbpb1VMHUiSaZPmYTp0Wl4bavEL2cOxSpVl7S1wEmJJMD1IkgK2PJpyc/jbnt9OYDGMr021KZlrhP9F6FyX4X7zcDxRqH93Vs2T/C8f8rrS6frxssbjdURERUREQFClEEKURARFBKDgfxy2z4+0GYeT4WEpt4gP8SrDnGMieDg+a50wXtkvfvJtI4vGYiuTIq16jm/6eI8A9mwPZeNrSM7GB2Nx+S5M7uvpPD4+uEi+x/lgyYADfNZtyTb3VTTeVaCFyyenLpl9mbbrYc+R2vutoob+Q2DIdzvFlodN8Kmo4SYsJsJvC2l1HPzcHHyXdje6HxDrNfcAg6xfospT38nN4vpB+RXMfFmS7zEiJJMjKCI6CF68PQbF5mPkrTJy5+Hw/hvOI3sBvxfO6wtXeky48TptAzadDebWWtOrgyGNMDP9V5XVFTLJtx+PxYTbZ6u81Rw66HksbX2xVcZ4j84WJNSefVQXLLTo74SeoyFPadWb1CAYBJEwOcLxVXkkiZ8xMyYnmJ9AqfLwm54+IWgcPDBm/OY7q3KvuscrP4Xa9cvcXGJJkw0NHYCArpxIkwIaTIEzHSdV5CrtJrSHcRIIYS2BMuByPK03TSlu5qs3sXFlr2kWNnC/Uj6tIX0lu9j/wBow1OpqWgO9RmvlPZjiKoI0K+iPhfjOKg5h/DwuHvn+S6eO+ng+bhJnuN2REWjjQilEBERAREQFjd5sV4OCxNSY8PDVnT1DDCyS1v4jT/ZWMjM4dw7wFF+LYTeUj5fpiyv0xxG7gLEyZ0Fhb0gKijTn2Cpm647H1OF16XRkb+15KqpvDSCWhwBktJIB6Egg9laKoJVdNbnpdAJnK18wDytzUOaYBtBJ1E2jMZjNW5UlW0pctqgVdOJcMnGCIVgI6ddf+FbaOw0o4qFSVVFy9aS3NV1okgGQDAde4GRuqA2xNrRqJv0USisqUUSpCGwlXfDmS0eUu4RJBImYB55ZwrbWyYWa2Ts0FwJIgQTI5EG3I2j3KtjFM+SYzdWtl4BzaokWLZ9dWrs/wALvK9w0LPpBWiNoAEADKF0L4eU4qmNKZJ9yunCPD8nPt7dAREVnKIiICIoQSihSgLD734bxcBiWDN2HqR6gSPoswqK1MPa5pyc0tPuIRMurt8gkwTHMhWw6Fnt6NknD13iMnuBHuQsC7ouW46fR48szm4uaDr3UsLQDIJJHlvEGRc2uIkRbPoqHVAYsBAjqbzdQ5yppt2VciRaefKP1UBG+15HX1RhHEJmJvETHRTFdqmGFQ9xKEq9Wrhw/hAyyysr1G4shHvJzvAhGwQb3EQIN+d1DROoGenTJULRqgqs03RMHhmJgxIvE87hGMkwM/WFbR/pTClXOEcMzeQOGNIN57KghTMU/HowzbrYNnH9e11rVIniWd2MC93QGCev3KvI5fIbVh2S5v8ApBPc/oF0j4f0bVH9A377Ln+Cokkei6xurhPCw45uv2+ytpPTx+W7rMoiIxEUIglERAREQEREHHvihu6f2g1Gxw1Bxe5z+a5NtHCFj4jNoiJuef0X1DvTsz9ooGB5mAkdRqFwjeHZpbPDIcx3EDkQRyKyzxej4fNq9a0qLqgL04qnDzYiMwc+qtiGukXAIMEZ9CP6rB6tihv6WVcSJkWtEXi5nJUEC/yskGb5qYifioUSrlWmWktIhwcQc5nKFSxxbNhcEGQDHpORU7Vs9jANcvaeyqb6D590pTIiJkRMR7yq7cJmeKRGUReZ+SifWknpcbUABsMrdDOfyVognIHIntclVcMG9wDobH0KpfnbL1V034kG0QLEmddLfL5qSFMHWMhy5WyUVHl0C8NEAchmfqrItV0yCSXEkkSOriRme62fdrD5cz9Vqoc3iJy5Nz1yldC3Mwfk43a2A9IJ/JTi4vLy1G2bv7OL6jWgXMffZdPpUw1oAyAAWvbobO4Gmo4XdZvpqtkWrxsruiIiIEREBERAREQEREBc6373fAcXtHlf2DuS6KrOLwzarCx4lrhH9QiccrLuPmLbezS0yAZEyOY+/osEafESbDM8hzgBdc3t2EaLyx+t2P5jRc32hgjTd0OR0WGWOns8Hkd8NViOEWmc73GXTrmoI1m/3H30XpewXmZGUQR3Vhw6j01UaXvNpSZ9wqySTJPmcZ4iZMzmTnMqDlp6X7qbGbjnERPOITS85d1AaSTqbkn0zKhzlLhynIG4QiORsOdif0TTXv6S/S4uO2l1IMmGtF+Z5C5k+ip4TyN8rZqHAadzE9lKMuRLSqbXmZsGxlM6q7RfGo10Gog6clS2mS4gN+cwPUKVO0nur2zsI59QAc+ExBzsYK7Tujsnj4GAWEegAzK0XdDZf4zYDLpzP30Xbd0MB4dEPIgvHl6M075rTCaeT5XN3y1Gdp0w0ADICAqkRWcgiIgIiIChSiAiIgIiIIUooJQY7b2x2YyiWPsblj9Wu/RcH3p2c/D1HUqrSHNPt6joea+hnVQFrO+u79DaNHhceCs0Hw60TH+Vw1b9hRcdr8fJ1r5zrNg+q8dZ4HtCyO82zsRgahp4mmRfy1B5qTxzY7X0zWvvqic5WenfOXGx6vEEkdrhXGutPt2WPbUnr6K4Hff6ovjnK9/FAnnIyER76qjit9wvP4n6dkNS2uZvp9/qo027Rf4oNweoyKtuf1VoVepyurfij29UReSPaHSRcGIGXT+i2Dd7Zfiun+Fjbl2gWp08UGuFiSD/AAjOdJXR9zd2sdjeHxyMNhc4Iiq4f5WZ+7o91eRy83kS+pW37nbPGMrBjARhaEGo7Lj/AJWe/wBAusCBlkNFg9i4KjhKTaVFsMF5zc46ucdSsk2qtNPOuW69cqVYa9XAU0bVooClQlCKUQEREBERAREQUlWahK9CgtUosY2vxLDY9lQi0raTTCtPwzToiPblO3qFd7S002vac2uaHNPqCub4/c9znk+EWz+FohvZfTD9nMOgVh2xqZ/COyjS0y0+aW7uVGtgNj/bc+p1Vl279TVvyX0u7d+ifwjsrR3aon8DewTqnu+XsXsOuz+FjnDoLqw3ZGJP/jcPUL6mO69D+RvZButQ/kb2UdYv+vk+X6e7uJd+B3ZZPDbpYgizYPOL919IN3Zoj8I7BXWbBpD8IU9YpeS1wLZXw+dxBzwSZmbro2wthvogXPcrf2bKpjQK83BNGin0rbaxGEpOGcrI0mFettABXAwJtGlljFdAVUKU2nSFKIoSIiICIiAiIgIiICIiAiIgIihBKIiAiIgIiICIiAiIgIiICIiAiIgIiICIiAiIgIiICIiAiIgIiIBREQEREBERAREQEREBERAREQf/2Q=="/>
          <p:cNvSpPr>
            <a:spLocks noChangeAspect="1" noChangeArrowheads="1"/>
          </p:cNvSpPr>
          <p:nvPr/>
        </p:nvSpPr>
        <p:spPr bwMode="auto">
          <a:xfrm>
            <a:off x="0" y="-151342"/>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3" name="AutoShape 51" descr="data:image/jpeg;base64,/9j/4AAQSkZJRgABAQAAAQABAAD/2wCEAAkGBxQTEhUUEhQWFhQXFxcYGBcXFxgVFRUeFhcWFhoYGBQYHCggGBwlHBQXITEhJSkrLi4uFx8zODMsNygtLisBCgoKDg0OGhAQGiwkHCQsLCwsLCwsLCwsLCwsLCwsLCwsLCwsLCwsLCwsLCwsLCwsLCwsLCwsLCwsLCwsLCwsLP/AABEIAOEA4QMBIgACEQEDEQH/xAAcAAEAAgMBAQEAAAAAAAAAAAAAAwQCBQcGAQj/xAA9EAABAwIDBQYFAwMDAwUAAAABAAIRAyEEMUEFElFhgQZxkaGxwQcTIuHwMlLRI0JyFGKCosLxFyQzkrL/xAAaAQEAAwEBAQAAAAAAAAAAAAAAAQIDBAUG/8QAJxEBAQEAAgICAQMEAwAAAAAAAAECAxESIQQxQRMyUQUiI3EUM2H/2gAMAwEAAhEDEQA/AO4oiICIiAiIgIiICIiAiIQg87tztrhMK2X1N8l27u0/rMjOdB1K2mxtr0cVSFWg8PYbaggjMOabg8lyHtTsZ9Ct8moAWm9Kp+4c+DhNxyBW1+E+JNDFVsK+R8xu8AdHU5nxaZ/4rmzz/wCTwsdOuD/H5x1dERdLmEREBERAREQEREBERAREQEREBERAREQEREBF8Ji5yWh2l2tw9KwPzHcG5f8A2NvCVFvS2c3V6kb9F4at23ef0MYBzJdHWwVGt2txDrCoxv8Aju+8qvnGt+NyT7jo6LkWN2tiTd1erHJ5b5ArSYjaNUz/AFnnjLnSLd+Si8ki2fjXX5do2zseliWblVsxdrsnMPFp0XJ+0lKphMQzEMvVw9Rofpvtj6T3OZY95VCljnmXNq1G2mz3A6TF+qlZinVt5lVzn7zCAXOJMiCLnlKx1rOr317dOOHfHm++47XgcU2rTZUYZa9rXN7nAEeqnXCti9uMVhWCi1wcymXNa17QbA5bwg6r0GF+LhBAq0Gn/Bxb5OBW83K5L8fc+nVUXicN8TMK79TajecNI9Z8lN/6i4U/pbVd/wAQPVyt5Rn+lv8Ah7BF44fETDatqf8ASfdWsL28wbzBc5n+TTHi2U8oXj1Pw9OigwmMp1RvU3teOLSD/wCFOpUEREBERAREQEREBERAREQFT2ptKnQYX1DAGQ1J4AKTaGNbRpuqPMNHieAHMrk+2NpvxlYlxhgmBo0cPzNZcvJMR1/E+Lrn1/5+WfabtdVrGBLKejBrzJ19F5Orjj3qxj3ibZanU/wIWoxNfIRAGgz8Vxfqa3fb6THxMcU6kWP9W5xAHgsRiiDYqmyk45AxrA9TopQ3d/V4KZrpGuCabXDbUcNbazcKPGPp1DYGm/8AdnTPeP7VqsRiXa2jIRCwGKPjxWk3fy4uX42Z7i7819KWutJmMxwDmnUK2a5AaeF/D7LWiuHN3SZGnLmOCy+W4NzkEECDdVuLNdxzzdnqvu0a+5iKgP8Ae10cJJMZZWla3OoToLwchGSt47DVHPY/dniSRbQ5m/cpW0qY/W43iQ0erj/Cte59IzfxE1FoI3otkBGeueatQ9xDQCNN0G3U6LBm0qbIDWz/AJGdOSyxO1naGB/tsPJT9/bbuz6ylGFeRG5H5+4iT4o7CPAuD6wqP+rfmHkjvlZ0dsPGbieRVp0x5Jv+G0wGOqUXBzHlp4gkLpXZjtmKkMxEB2j8gf8AIad+XcuWMx7X5jqM/ureGqbpztxGXULbNcPJnv7jvSLx3Y3bxMUahn9h/wC2fTwXsVo5rOhERECIiAiIgIiICIqu1MV8uk9/AW7zYeZRMnd6c/8AiFtkvqfJZkzhqbST3ZLzFdm42NczHPIKZp3nuqm94Ht/KqbTqECTn7nX2Xlcu/LT7H4XBOLjkabGVCTH4Cof9MIGZMX4C9hOuinfTjPPMq1SpDdLnWE+fADoo76dPXfuqtJhiJgQZvExfqVWJgku8MvFWKr55Z/nVQVBYiL6fdWiNKjLuEgka3zi5E6fdRYwje3W2H5aVYyFs75TOipRdaRybysNIaQWiYFwbiViys4m7rmeZnn/ACsDZs8fz2UIMRHDvVo5d8cqSrXdPTrxWJfN5UbKn1Am8cbju7lmCDOnJTanjxIz+ZMA+P8AK+xmIvYjkoBkpmA5qF7liCVj80zdStcAfqy6dFFWZqplc+4lpVzoVfwe0I9xotFvGealbVnvWkrk3nudPe7G2luuAm09W8wuybCx/wA6kDMuFjz59f5X5v2djIcB4LqvYHbQD2tcbOt4/dbZrh5cOmIiK7nEREBERAREQF5ft/i92gG/uPp9z5L1C8D8Qq01Azg1viTPos+XXWK6/g8fnz5jydOpuwP2585Elais81KkATGQVvEvMATmSR7n84LVYkAOIByNjxgryp9vspmSekmLpQRJkkyeGsq1g9nuqkCcvfNVqJJJ0mw9yvabCwk1G2AaGju7+8rbGe6w+Ry/p5eeq7H3b6j2WrxGFIkkHLPu5rsdTZLHi48lodsbEcW7lt2TuwL/AJZb64vTzeP58t9uR4u0C1rW1uddVVMA2PW40mPFbnb+C+W/dIy6QtPUbY9FTrp1+XlO4tU8Nv0y4ZDRa1zVfpOO5ujX/wA5KlUURGp6VyYNlNSYeHVU9+62taqHBsNAgXI15lWrPElV3m5Vv5hY2xs8X8cjzVWrCjdV0UL/AE+Vn27kpulY1WFsEixy5qIPgK0c3IkrMvK+ASDyWVaqHX+3kvrD52V5PTl0U32HGc/Reu2DiiYcLH3H4F4sWkL0PZ6tBHA384KtlhyT0/R2y8R8yjTf+5oJ74v5q0vOdhMTvYbd/a4job+sr0a6Hm2dURERAiIgIiIC5t2vM1qh4EjwAC6SuYdojvVanNzvUhY8/wC16P8ATP8Au7ePxJgny8JWugknlc+MX8fNbPG0omcxP8fwtXSeZIFgYBibxGfG4lefJ0+smu202bSLnNEWvn4LpexsMAR3D0XPNlu3XDeyt5xbyXQ8BiN03yMLo4nlf1C2+npGBU8aPRfaWLByK0vaLaO4yQb3jyXVdTp4mOPV108D23qMdUeM4jd4c/VeRdQJFhK3/aF4JYASXBv18AeAWo/1BabEjmOYgrk1fb3uKeOJFRz4EeKq1QpsQblVHuySNNVUqBbAGwVOoFOypkprLPqrVNrSDvWsb89AqVbPkpSVEkW17QV6lgFEXRlqFlWCj07vdXjl5Lexj1Myoq5EEKamFeubPdfajplbjYFT6Rxk+q1G4cluNj0t2FMZbjtfwzrfS9vENPhb3XuVzf4Z1IqEcWn2PsukLafTzuSf3CIilQREQEREBcw2wPqfx3nepXT1zbbDf6lQc3epWPN9PQ/p963Xl8bRBDuMeN/uVqMNQjPO56/mi9FiG3PT7rXPzJA456c1yXL6Hj5GIcDMuuGmLTfgeCvUNuPaBJO6OvvZaivTMSDEqNj4N/56xqol6X3mbnt6l3aR0iM8+MrV7S28XyTF/wAyWiqVDPC3sq9WqNenf4q/nWGvj5nuRYxVSZ4T5mSqDzwH2WLat1LQLd76yQL5eXRVrTOfSjizYqqbKzWcq1RWim/tjSxBY7eEcL3z5KIG471jVCyqRbdnITPGL+asw7WahULMrrNgsoVC9rGpT8xZQBxiNDp3K3UeTAJmBA5DOPNY4en9SvKw3Fbdgq1S+l3gpMRRlwju8Fn8u4Kt9ub6r6Kd1stni6rhmXcruBbdWjHd7dL+Gv8A83Q+i6cuX/Dg/wDuB3O//JXUFtn6efy/uERFLMREQEREBc+7R0y3EVNLkjqJ910FeS7XUP6jXaOb6H7hZ8k/tdfw9dcn+3isSI8VrXiHXy1W4xjLfmi1FVhMgaCe5c1j3OLTBzPqduyQJ8JsTwUb8KTBiykoAzE5g6xOsK4DblPQW+3kq9Nrqxp8RhmwIH1CZvO8tYaG8d0C5McJ7yVtcRrK1taZ06mMh6qOmlvcVjht10IIbUBcJGoykd6zpvk81HiblQTSpiIJMWvkq7wrhorB1C1laKa1FDEUCHCREgEdxyWIbKsCkZWYpXVmHcRtYYso2tutnSBAMZG3uq3y1ERdsXsEm0DTVfKYuOCneJCiddXkY70+1WSQQsgFmzJfSdNFeObVTNYrGFsoqanwzLhWjPTo3w2Z/WHIH0I9105c8+GVP63Hgz1I+66GtM/Tg5f3CIiszEREBERAWl7V4Xfo7wzYZ6Gx9lulhWphzS05EEeKizuLY146lcvxbJaStHixfwHsvUYqiWuc0iDcH3815rGtuVzaj3uDftSBuFaEgX1EjzHsqoNjafbmFKHrN16fK9KQtVi8KbLdsWNeiC0nUafdT0rNWPNVKLg7K0KL5jmk3iRB7jovQvob3DKbnOFqcdh+A/OSr00/Ul9NeXL4HSsn0kAtZTGerHwqF4Vr5YgmenFViLK0Y1Iap3QNBl1ULlkCvlV+8SfRTIpazpuiNeWh5KIlZxKfL10UxTVZUgjBJWdFqzoC6vHPpK1sCVYw3ssQpcM26K11f4Y0f6VR3NrfASfUL2y0HYbCfLwbOL5eeth5ALfrafTzt3vVERFKoiIgIiICIiDynarB7rw8ZO9Rn5e68TtanBJjNdW2phfmU3N1iR3j8jqubbXo2E6WWO49L4nJ31P4eaLM7xaRzvFvzRfad9VlimR4KFttQbDosHr9+lxr7NnQ5aZ/ZKhuearBxPepH1fpi3uiqOvkqtdshTG+sAnPgsN7ipUv209Rqwr2MRunUGeuasV4kwqdU3ROqweoyJUibsXVmVY7sL40KQnisA7kpimq+QpaLZKMjraFPQpoh8ptzX2m26zpskFfaYVow19voC2GysOX1GMGbiAO8mFRbde1+Guzd/FB5FqYLuuQ8zPRTIy3rqdusYWiGMawZNaGjoIUqItnniIiAiIgIiICIiAvF9rMDuucRk/6h36j36r2io7ZwXzaZA/ULt7+HVRZ3GnFvx124/i2cVrnCFvNpUoefLktTjKcagzfzXLZ7fQY13mVDTdfLRZteJvJE6H3WDCc+HkjXguM2kWjIFVaRjVKr1qqnLxcHPRVahm35dSrqKlcKE1DG7bjkJ8VYew3OmUqIiDlKmMtIgvj3E5lfSF9jxVumdrAsMTosAOKn+WZgXWO6pZ2sWhXKQ+m3VQMGisAeAUVMpupzWbgstxWY19o08l2L4cbM+VhvmEfVVM/8RYe56hcz7P7NNetTpD+50E8Bm49AF3WjSDWhrRDWgADgAIAV8T8uXn1+GaIi0coiIgIiICIiAiIgIiIOf8AbfZm4/faPpdcd+o914rENXZdu7PFei5n92be8ZfwuQYyluugyIOYzHGyw5M+3rfD5e8+N/DWPED18lG03Viu38Crf3WGuV/Dis3d30zq2gwDeb69c4VepEdcvurDakjdm2f5KgfcARf+SkhrStU8s+fijxkY5d/5KzAzXypp+QrdMbUVQaePNREKxur5F5KtGOtIl8jldZlnNfSO+URPZTb5LJqze6wnpwQjhCiJ16j61v3WdISsCzRbfYGy3V6rabBmegAzJ5KzG3qPefC/ZMNfiHDP6Gerj6DxXvlX2fg20ababP0tEd/E9SrC1k6jz968r2IiKVRERAREQEREBERAREQFz3t3sncqfMaPpfnydr45+K6Eqm1MC2tSdTdrkeBGRUanca8PJ4a7cRxDbWGWapvIIyg92fmt5tjAOpvcxwhzTB4eOq09Sjbu85XNZ09ya8p2qvz0HcfvnyXwOGonhos6tMRYlRFlpn87lKtHCNbHmjgIGq+uvfj0CxKmM9Rge5YnyWbWZrFwUs+kbysHKQs/M18a1E9MW5hWWBGMvfqrdDDlzg1rSSTAAFzOQCRXd6Y4XDue4NaCXOIAAFyeAXZexvZsYSnLr1Xj6j+3/aFW7GdkxhmipVANYjvFOdBz5r1a1zlwcvJ5ep9CIiswEREBERAREQEREBERAREQEREGk7SbAbiWyIFQCx0PI/yuZbU2Y6m4tc0g2kHNdoVXH7Pp1hFRoPPUdxVNZ7dPD8i8fr8OEuoR+dVDUocF1fGdhabjLKhHItnzBChZ8Pmf3VT0b7kqvg6f+Xly5lDP2WTMN6rr1DsNhm3O+7vdA/6QFtMLsDDU/wBNFk8SN4+LpU+DPXyp+I4pS2Y912sce4E+ir1cEWn6gQeBC/QjRGVlDisHTqCKjGuH+4AqfBSfKv5j8+Pw918GGvlkuz1+xGFcZAe3k11vMFT4Psjhad/l7x4vJd5ZKPCtL8vPTlmxOzlauYpsJGrjZo7z7LqHZvspSwv1frq6vOnJo0W+p0w0Q0AAZACAOgWStM9OXk5tbERFZkIiICIiAiIgIiICIiAiIgIiICIiAiIgIiICIiAiIgIiICIiAiIgIiICIiAiIgIiIP/Z"/>
          <p:cNvSpPr>
            <a:spLocks noChangeAspect="1" noChangeArrowheads="1"/>
          </p:cNvSpPr>
          <p:nvPr/>
        </p:nvSpPr>
        <p:spPr bwMode="auto">
          <a:xfrm>
            <a:off x="161925" y="8316"/>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4" name="AutoShape 53" descr="data:image/jpeg;base64,/9j/4AAQSkZJRgABAQAAAQABAAD/2wCEAAkGBxMTEhQUExQUFhQVFRUVFxUXFRUUFBcVFBQWFxcUFBQYHCggGBwlHRQUITEhJSkrLi4uFx8zODMsNygtLisBCgoKDg0OGhAQGy0kHyQsLCwsLCwsLCwsLCwsLC0sLCwsLCwsLCwsLCwsLCwsLCwsLCwsLSwsLCwsLCwsLCwrNP/AABEIAMIBAwMBIgACEQEDEQH/xAAcAAEAAQUBAQAAAAAAAAAAAAAABQIDBAYHAQj/xAA6EAACAQIDBQQIBAUFAAAAAAAAAQIDEQQFIRIxQVFhBnGBkQcTIjJSobHwFULB4RQjctHxM0NigpL/xAAaAQEAAwEBAQAAAAAAAAAAAAAAAQIDBQQG/8QAKREBAQACAQQBAgUFAAAAAAAAAAECEQMEEiExQRNRBSJhscEUMjNCkf/aAAwDAQACEQMRAD8A7gAAAAAAAAAAAInM+0eHoScZ1PbX5IpyluvZ23b1vIKfpBp3tCjN/wBUox+lzHLn48bq1FykbmDTqfpAo/mpVFzs4y+tiWyntVhcRLYhUtPhCacJPpG+kvC5bHlwy9U7omwAaJAAABqeP7dUaVeVLZbULqctpRalF2ezGVtpXvx4E1k2eUcUpOjJy2bbV4tWb4X3N6cCszxt1Km42JIAFkAAAAAAAAAAAAAAAAAAAAAAAAAAAGodsu0MofyqL9r88lq4/wDBK298+BsGeY9UKM6jTdlZW37UtFrwOSVZzTvJ3ve7vd975s8XV8l/x43VqmeWlipVT57Ra9Yr3b2Xzdop+L0fcV1ZJ6NprqW3hIvVJHk4+KYz0xXakFJXaTvukuXeRmJoyi/iXXRrqpLqX5YTZ1i3B810+K29d57692tUW0uMlaMlwbs9H3aFtSIbZ2P7fyi40cVLah7qqS0qQ4Lb+OP/ACWq434dKqYynGO3KcFC19pySjbntXsfOuWwVbE0qSV6cqsItyW9Skl7qei5q517J+xGAwiTqOM521lUkoq/NRb082eviz5O37t+PdnlLVO1eHvs0tuvLlSg5r/1pHyZTOvjq3uU4UF8VR7c7c1FaJ96Mmnm+DpLZjVoRXKMoJfIrWf4Z+7XpN8Ftx1Ne3K/3Zf8a9t+I4dnlRylJ3bbnK7fF7Tbfi9fE7H2EyV4XCQjJWqT/mTXJyStHwVl33OPxntVMP7O051Ytx3f7lmvK536nVi9zT7mmePoJLcsmnJvSsAHSYgAAAAAAAAAAAAAAAAAAAAAAAAAA1nt6r0I2dn6xNK2+0ZeVrnOquFqPlrzOhduN1LS/v8An7Jz6pOcm730+9eZy+a282Wv0Y8ntjyy2FntO7t3/e4w55bG/s3T6Oz70zJnJ79fPf13HtPGRgm5rTlxb4JffArr7s/CxCvKlHbm1KC/LNe038MWtb991ZEFjMZUqyvJ6X0gvdX9y9jsRKrO8ty0S4JffE8wmH2m7dy72TuSG/iK8LFw9rdZXT67k795kYeo5K97vxMHNsTGMlTT93f32Vl4fqSOUYiNtY3++49XDPybvy7PR8Nxw3Z7YOMzCUXrp1aI2eNnK7T1XL6mzZlgVUi3BX5x/N4czWq0YxjqrNNq/Gzvo14fU0s06mGeOtaSeMl/Lpyg3e1Rp+b/AFLGHzmtBXUpLXg2voVwbeFpPjqvlE8eEnO1oSa36Rdr99jw9J47p+tZdPqTLG/dM5d25xVN/wCrP/tLaXkzb8q9I9R224wnzsnF/LT5Gi4bIZWvUcYLq7vwS/UnMvp4akvil3WXke2ZWfKeXi4cv9XTMt7W0Ktk7wb+LVeaJ6nUUldNNc07o5L+J01/tx8CSyvtGov2JNdL3XijSckrm8nS/OLpQInKs9p1bK6UvkyWNHjuNnigACAAAAAAAAAAAAAAAAAAAQvaqDdHopJy7uHzsc6rTSuo3vd35HVM0wqq0pQfFfTVM5LnFZRnKNtU5Q8na9vA5vVY9vJMr8/wy5GI43f38yDzCvtydvdju69fH6Gbja/stJ6yuvDS/fy8yOlDcul39Sm2FWlG0UvzMycfiP4emkn/ADZL2bK9uDm7/LuG0oR25W237kOL10bXw6PXpYjP4apVk3Jtt73+nRdBjh3eb6/d0+g6P6l78vX7oylTcm29W3dt723vdyRpVHG1m1zMyOXuK3FDwj3tO31PR3vquPixxx8vPxKd0lp972XPxye5pO3F6/UwKtN30TKfVF5kreDC1fr4i81OyurWa03bjLpZrVb1d+nMj6Om9d37mThNJXS59TPLLXpb6WOvSQc5NXv4FFd8U2eRnuL0amj5M81zsrK+FiGIfMSxDW4x6js7cGWoVrXXFFpv3FMsYm8sz2UWtTpnZXtfGdoVH0UuK7+hxCrPW6MvL8zlCWr05ns4868XUdNM4+mUz00nsB2nVVKjN+1b2HzXwm7Hol24ueFwuqAAlUAAAAAAAAAAAAAAAB5I5N27yz1eIlKOrqLaat7rbtp5NnWjmXbPF3qylybVuaWljDqMJni14unvPuT7NKnSvJLlp3JFFkoupNeytbXs38Kv1ZL1cLvt1+f7Ih+0VRRcKS4JTkur0in4XfieDGd10x6bg+pyzGsCmpVZtve33JLgl0Rs2BwEYw1Wu7y5kTldGyTS15mwYR3aV+vibZZT0+r4+Lsm1FPLdrei/LLY23EsnZWLOIxMYp3ELna1jMsNGK1sQdSKe79zNzvMtuT5EP6y5eN8JdeVcrF6nNKPW5H1KlmVQqJrqRV9MzbZkLEKxGQraModYyyx2pljtkYh3MarLS/ESrGPKRfDHTKzT1vQ8iymV2UKRrIxyT/Z/M5UakZJvRpro1yPoXIsyjiKMKseK16PifM+Hmdc9EWaX26Le9bUe9b7G2FcvrOPc7nTAAauaAAAAAAAAAAAAAAAAoqytFvkm/JHHs+rtzZ17G/6c/6X9Djeby9qXR7jLkdb8Lk3ajPxv1UUnDaSTs07PonfhuXcjXpVpVqspyttSd3bcuCS6JW8iVxFO9rrf/gxqVBJ2433nmmMm9Opj0mGOdzxnv2lKEmlZPRGRRxDTuYe5LU9c9DDJ7NTSYp521vs0YOd5neGj3kVVlZEfiql+JbFT6U9xZr1LsxqsrIOdnqY9adzZbWiVXTrfeVxkYsN5eQRayE9Cix5FnqkRIrtTKRalK7FWZRtF5GOd8vdoqiy1cuqRZ56vQepvXo4xexiqfV28zRImy9katq9P+uL+ZePNzY7xr6MAQNnEAAAAAAAAAAAAAAAAW8RG8ZLmn9DjedRtKXRnaDk/a3C7FWff/gz5HT/AA3L81jUasUWHo07XXLoZGIRj1H9PtGGn0Eq5Cppqro9nPe+Dfh3GNB8HuKJTKXFdcxj5EZUZmSncxqupWYpl0jam8s1GZtSny0MSdM0kVyyWoq5dUdSnZK9ktphlkqiz1yPEOBKm1qoWkX5ot2JjPK+XhUhslyMNCVKrpM2fsfSvXp9ZRS8zX4QTN99G2A28VT5Ral5K/6Fo8/PdYWu3IAGrhgAAAAAAAAAAAAAAABpHpBwPu1EtHo+9ffyN3MLOMCq1KUHxWnetxFm426fk+nyTJwnEacN1/mYdV/5JzNsG4Taa1u0Q1SL5GFj6Xjz3NxjO+hbkyqp3lmdyunolJTLEplUmWZMaLSUixMuyLLZLLKqLHgPbExnXsWDw9e7qBRUd3qURRcaPIomM8vaqCL0YFMEZdJdCVavYOjqdg9GGWbMZVGuFl4/svmc0ybBuU0jvORYL1NCENztd974eGi8C2Mc7reTU7UgADRzAAAAAAAAAAAAAAAAAAAaX26yPaXroL+rv4SOZ4qhb9Tv1SCkmmrpqzXRnM+1vZ50puUVeEtz/TvM8sXU6LqfHZXO8RAw5InMZhbXIWtFozsdnjz3GLVZaci5WRZkQ0t3HjkUTKpMomGdeWfmEVI906llHjFipP8AY8YBoQjqepFylTuIzyV0qZIYamWsPSNo7J9n54mqox0itZS4RXN9SzDk5JjN1tHo5yHbl66S9iG7rLgvDf5HTTHwGDhSpxpwVoxVl/d9TINJNOJy8lzy2AAlmAAAAAAAAAAAAAAAAAFmrMD2dWxgY+cZxcZq6f3ddTzEVSLxNcLRqWeZRsN21i9z/vyZp2aYG2qR0bF4jea5mFCDvZW6cPLgZ3F0eDq7j4yaFXpmLOJOZhhLN2IerCxTtdbDlmU8MZspkVTLTY0XJcueKWhQmNslXuVxLi+/8Fn1nU9g7hW5xdijPw2HZTg8NqtLvktWbTlGUJtOpu+Fce9k6efl55jFPZ/IZ4iVo+zBe9N7l0XN9Dr2R4alh6ap0lZcXxk+cmazgaqikopJLcloiZw1cvPDlc3Jc62WFW5cTIrD1TPpTLMF4ABAAAAAAAAAAAAAAAAAWK0S+eNARGIgRWJpGy1aFzCr4QhaVp+KpMh8VQZu9fAdCNr5b0IXmTQMZhmQOMy+XD78TpeIynoR9fJuhGm2HLcfVcsxOFqL8r8NTFlTn8EvKx1CrkfQxpZD0Gm39Vk5v/D1H+Xza/Q9WBqvl5v+x0T8A6FcMh6DSt58r8tCoZTN735Il8HlKXM2+lkfQzaOTdBpS8tvygMDg7blYm8Jh2SlDKehJYfLehOmdyYWEokzhaTL2HwBI0cISytUYeBI0YnlKhYvpEq2vQAEAAAAAAAAAAAAAAAAAAAHjiegC3KimWZ4NMygBGzy5FieVLkTICdoCWULkW3ky5GxnlgbrW/wZcipZMuRsVj2wO6tfjlHQvwypciZANo2GXIyIYNIygELcaKRWkegAAAAAAAAAAAAAAAAAAAAAAAAAAAAAAAAAAAAAAAAAAAAAAAAAAAAAAAAAAAP/9k="/>
          <p:cNvSpPr>
            <a:spLocks noChangeAspect="1" noChangeArrowheads="1"/>
          </p:cNvSpPr>
          <p:nvPr/>
        </p:nvSpPr>
        <p:spPr bwMode="auto">
          <a:xfrm>
            <a:off x="323850" y="167973"/>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5" name="AutoShape 55" descr="data:image/jpeg;base64,/9j/4AAQSkZJRgABAQAAAQABAAD/2wCEAAkGBxITEhUUEhQVFhUXGBoYFxgYFxUYGhgaFhoXGBoXGBgYHCggGBolHBgVITEkJSkrLi4uFx8zODMsNygtLisBCgoKDg0OGxAQGiwmHyY0LCw0LCwsLCw0LCwsLCwsLCwsLCwsLCwsLCwsLCwsLCwsLCwsLCwsLCwsLCwsLCwsLP/AABEIAOEA4QMBIgACEQEDEQH/xAAcAAEAAgMBAQEAAAAAAAAAAAAABAUCAwYHAQj/xAA5EAABAwIDBQYEBQQDAQEAAAABAAIRAyEEMUEFElFhcQaBkaGx8BMiwdEjMnLh8QcUQoJSYsKiQ//EABoBAQADAQEBAAAAAAAAAAAAAAABAgMEBQb/xAApEQACAgEEAQMDBQEAAAAAAAAAAQIRAwQSITFBEyJRYXGBBTIzUpEU/9oADAMBAAIRAxEAPwD3FERAEREAREQBERAEREAREQBERAEREARUPaztPTwTaZc0vfUdusYCBMRvEk5ASO8hWmy9oU69JtWmZa7xBFi0xkQZBVdyuvJO11fglIiKxAREQBERAEREAREQBERAEREAREQBERAEREARYVarWiXENA1JAHiVTYntVh2khrviEaN+5VZTjHtlowlLpF4i4zF9sX/4MaPFxHcoR7R4h2dTpAAXLLXYkbx0s5HoCLzWvtSscqj+m84fVQjtGtP53+JWD/U4eEx/zP5PV0Xm2H2pUB/M6f1u+6hdoe02IZS3G1HA1LTMnd/yicuHerQ/UoSdUyHp2ldlV/UbbDcTit1kFlIbjSNT/kehNu5Xn9JcViN57dxzqJ/O6wa2oNRP5i4QCBMQ02yXB4bCFzgBqvXdgbQGGoU6O4CGiJba+ZJ4kmVWGaPqXJ0XcXspI65FAwu16L7BwB4OsfsVPXoxkpK0zlaa7CIisQEREAREQBERAEREAREQBERAERQ9q7TpYematZwa0eJOjWjUo3RKTbpEp7wASSABck2A6lcjtvtxTZLaADj/AM3Wb/qD+b3muI7Rdq6+MfDARSBswWHV5/yPkNOJh4TBvOe74THeVw5tT4iepg0CSvI/wW1TbdWs7ee4u/2EDoMgs6RacxfoscLsuLmO7LzU9uBjJeZk3PmzqeyPETXUw5AEZefmtMDI2PvzU5tOBEHp9v2WvFU5HEeNlyZE07MZMjvbP6hwH1Ud4IPBbt/d96KVtEsLQ6RIUQi5JszuiHTN5JsbcP5VBtx4fWMZNAaPX6hWFTE/yqYOl5cdSujCq5KT/bRc7Bw4aTUOlm9f2HqrkYlzrkwNCcz0CrsIQGgHT1N7qY2tf5u6M/2VXkV8muNxiuTb8U6C/E5+CttmbVrU9SW8DlHfcKsZJyAHVZ/CMiH9YMWWsMzjymXkoyVNHcYDazKkA/K7gcu4qxXntK2TyY5yrzZm2HNgPu3zHRelg1yfE/8ATgy6auYnTIsKNUOEtMhZr0OzkCIiAIiIAiIgCIiAIiICPj8YyjTdUqGGtEk/QcSTaOa8Z7Rbafja2++QxsimybNHHm46n6K3/qR2j+LV+Ax34dM34OcMyeQyHfyXGNqkgQYA1XDqMlvaj1dHp6W59k0l3FrQO8qx2fTc+JBI5m3hkoOCogmYnm6/gNF0WCIA1K4Wz0JPaqXZvpbPaMy3whWNPCt/xMLRh3uOYaPMqa2uBmR0VLTOXJOZ8fQ45C6h4lvAmFO+I05FRK+S5cy+Dn3WymrniqytirFs+wpW2Ja2BnmFUOMglWxQ4ssYOrzZfAQBJ4qLQMuX3aFQDdHf7811beaM2WNLGGIVrg6lrrlMHVkq+wu/z9FjlxpF4l/hq28dR3jopTqTTbeHWb/squnhDGam0qG6czJXM/sXb+CW5m7pPu0rPf1/bqtDpmRMrF2LGSsuGTGMmW+zce6m6xkaic+5dbhcS2o3eb4cOS8/oCCLzx96K52Xjiwz4jiPuvV0mpcfbLox1GDdyuzrUWFKoHAOaZBWa9U80IiIAiIgCIiAKi7ZbY/tsM5wMPd8rORObu4T3wr1eQ/1V2r8Ssac/JTG7/sbu+3+qpOVI2wY980jhH1/iOLjlw4qbhHyROWg4qlZWExopeGxZjgAYkZnkOAXnyTZ9BFUqOnpVGt/Me7rpCs6FXeAvujgM466LmcKZO8892g5DiVPpYob4jOOPmVzz+hLh8HT4YaDLiTKsKAaMlR0cbachHitlHGOqWFgNVUweKUu+i3fXDdRGohYPG8LCFqoADTvWYMGL3Mm8+CycfBjLGvBQ7VpPiCCeECVztdxE8tF6M45LXicLTcPmaD1CQ9vBhTPNsHx5qS/ZFWs+Y3W5SfoF3DdmUW3axo6BbjR5KZZX2iqiUuydg06YEiTxKuf7VmoC+CW2NwfLqpDPlFyq1fZr6Rpdh90SDAGhyWbXDUdDxWYdETloeC2upBwhwHvmo2FlGuzX8MyLLTXotNnBZsmn+Y7zdDmW9+oW4kERfrZXS4NlcfsU9aiQPkvyvIW7Z+PIs7pw/hbKgIN/wA2jtHcjwUY1WkwRY+R4KVwzppSVM7Ds5joO4cnG3I/uukXneAqbsCcsrrvMBiN9gOuR6herpclraeLrcW2W5EhERdZxBERAEREBpxuIFOm95ya0u8BK/OvajEOe83uSXE9TJXt/bvE7mEcNXuDf/R8m+a8K22Lg8SY99ywzPg9DQx5sqDEgDTP6qfh3jOIAy+6rQyLZ6n6BT6EuFrLll0evEtcJDrnuWzCtJJJyiT04LVSrAC2iwfirWudVg02aRtlozFlxjJoz6K9wT7CFy2Cfk3vd3K/w9ZVaoZFxRZ1MREAXJUinUgBU2HqS8kmSMuQW6liN554C33WdNmbx+C4dUyW4PVUK8l18slIZiIaCeSUZSxk1bGlaWi0meWeq2UmuP5RqqbPBg4o14jK598F83bbpuYUluE3gQT71UmjhQACLniV0Qwt9lt6iiDhmPI+a0WP35KThcO8AgwYMA8R91KewT5FfMNax0Nui19FIrKdrghV5FiInJaqbedx9dVa1qYNjkoxoi5GmYVJYq5JjP2le8nI3HBQ8fQINrmLHIkDTmeCnYhwvpz68FFr4gFhDsxqMxGseC565OmDfaI+DrXLH6XDl2fZfGSSw93OPZ8FwdMmSI+Yew4cQVebLxu7Ua46EHu1XRp51Ipq8O+Do9DREXrnzoREQBERAcT/AFKrfLTb+px8gPqvI9psLugK9P8A6j1PxQODB6uP2XnNUZrmy8nq6RVFHNVT8wbzurCiBl3qNiMOWu6qQ0W6rmmekfajzI5n7Qsg6JlZOA3mwtW0bNJ1JhVXwaRZN2XXHzE6x9VeUXw3hZcphyRA4roadQAZqmRUXkiXQrwwEyDeV92dWG6SdSoGNxB3YHCV9w28G24BU8Epe0scNivmOrZJPmrvDVmGLXJBErlaDg3eFoAz5qxr1fkB4QfRS3RWcLZ2vxJCyZUVJg9pNc6MiGmQeqk0cc0ujeGvlmt01Z57xNFsK0ROq3MeqepjGARvC181sftKnu7+8I0jkrbkivpPwi3N/Raa9Vsb0i35uXVUG0NsOe0tZ8sxebyDMQOIVVUrbxLSTHDS8eapLMvBtj0rfLOoq7VpggB0lwJbBtlxVNj9oVGvDpO7k4DUH1XP06ssdnvMMi8e9VZtriq0AjMEa5/RYym5HWtPHH9S6q4gRxkeyqjH2lzTBv5DK+q+7OqubFN9yBY8haFsxQLsrSL8rLFy5plIpQlRApVwHbxOQGXmI81e4chw3h7n6Ljq9MhxaSJ8uPdaV02AqQGzlEW5D34rWHdmueHHB6dsurvUaZ13RPUWPmFKVZ2cdNBo4Ej6/VWa9iLtI+UyqptBERWKBERAeb/1BvWd0aPIFcHiaZjqvQu39H8WeLQfp9Fw+Kp381hPs9XTP2oo8ZSz4gKPhnHdAI9lWVeleON1FqtAXNNcHoQd8GEQ3vUPHHIKYySJPgq7ETvSVSK5Nom2hU+YWVpSrzyiyqsO3UqfG7781E0jXwZ4iraB081Lw1azOdz5qmY8yrSwIM5fZQ40WfVGtr5Bj/J0dVb1DLWtk/xxVIGEbovmSO+FZB0m55SPRUmgzB2M/FaROo8cvVWNOvl75KoxDT8RvO0nrFlNAjLjwUSj8CUUTX1pEcpWyjVJojjp4qG1wynNaw6Ke7r91WhtLSkd4crHnooz3FpaZkSRPLRfMHWGRzI9BHqtxpy09LQNRfxUslcMi06fzk8c7aceqsMM4AQRcdFEwLSY8DP0W1lLe3yCbRbJUovLnhkjFVQ2ox2Qdnwi/vvUzFVQI8PFUO0KpLQI98le4eoH0WmLxfuUONswyRpJ/gi1MCHEOGt45HPv+6m4IEM3eBz8x9lCpYjdAvcH1+qm0buBGRjvOq2gik26pnoHZd80j+r1AVyqTsqPw3dVdr1cf7UfM6j+RhERXMQiIgOR7f4eWseObT6j6rz2uy/JeudpcJ8TDvGoG8P9b+kryvFNWORcnoaWXtoosQzxCg1RmCrSo38RQ3U5Jn+Fi0elBlexjhMXEqM+mS7uVhhhIPUr7/bwTqsnwzpUiOGQ0D3dbMQQBE6cVk5kiZ19hQ8QD5qtWapkaVaOqfKDxHcFVKyJhjbaaqZEo20nS8BbmumYy+x8ljSaC7hAn9kwrRLh6ZLJl7McXUO80c/qFPa6RIM39hQMTSJc2NM+S2UXQMpiynwQbsc75QdYz4LbSMgTPELTV+ZnfHhxWTQQ22ZGfUc+aiuAuibSktN7zI1iFOFWDAVbsoHdvp9VPeBA0Ko7JlV0AYPygwc/qt2EmSLcZjgVqY/SNY/dSmANAN8s9PdlEUUlLijRVogNJAm9vC63bJM0y05yR43WGFpk70m0z781s2fSIc8d4KtRST4aItNsVi2NLef7q6wrCIB4W99QqdstxGWZt4Qr+nZ7emfgtYqzDLI7bsy38Ini76BW6hbGp7tFvOT4lTV6UFUUfOZXc2wiIrGYREQHwheXbe2caVZ7NAZHQ3C9SXNds9nb7BVAu2zv0nLwPqqTVo3089svueW4mleVW1WWde5v4LocRRk++9U+Po3garnZ7EGVlEQJ5qTQO8fFY/2510X1zC3Lqs5KzoR8c3iPRVWLeZ3bxorl9okKDiaYLhHFUSNUyC4C0BWpZYdFExjA2B7hT90FognrqpZazDDgQTrkPFfdnuu+OMrYKfyxGfFY0nhsgC5Ko+i1n1v5XcbXQvA+WNJnvy8lsoiRunj66LGtR+YGbNBB5qEibDLgEZfstu6YF7rbhaI3R0ujyQ4DlrxCUE+TPA047/PkpLKLxPj9lroO3ZJ99Fq/vXEjKJ+tpVaJt2WRNp6e+a3UH6d/8LS4/Lms6dIFozn35ojN1R9wuIBeQLTaFIbLSb2Oai0sL89vHW6OeSI/7ROfmpq2VlXgl06W9UD4sAZ+wVnsumXuBP6QOJKjbPFgNdV03Z3BS9pizbnrot8cbZw6jLtizqqTIAHAR4LJEXeeCEREAREQBY1GBwIIkEQRyKyRAeW9oNmuo1S3TNp4tOR+niufxtOSPovXe0OyRiKcD87bsPq08j9l5bjKBaSCIMxB0IzBXPONHraXLvX1KuqyAo9MznoYU+oJUXc3XHndYs74mrFC0cFFp4eYPBT3QV8pUfmvbkqGqdIrNqUJhwBiL9QpOy6oIuL+GSk4qja5trwuomBpkSLclHglco34h9pHHVYOtNl9r0ZBGd1sptJcoLojPsSZzIy5eik71pKwrEExrM9yzA+Unh68kJJNNx3YA/dfcREC18r818o1gJ0svuIMuYdP4UELs1N3iSCNIC00qRlt4v32VjTMyMjxWzDUOQ98EonfRmyC05n05L5Te4PInIDSOK21WxEcUbSl0wcvfklFNxIGucxeStdKmC1o7ylWd102045qZs2llbSytGJjJ0rLPZlBdtsfDblMcXX+3vmqfYWzpgnIZ8+S6ZdmKFcni6rLudIIiLY4wiIgCIiAIiIAua7WdnvjNNSmPxALj/mB/wCh5rpUUNWqLwm4StHiTmEEzpYjVRMdRmDw+q9V7SdmG15fThtTXQP68Hc/Hl59jMO+mSx7S1w0Iv8AuuScXFntYM8ci47KZkeGizrzbhlMrY+nun1WVZgc2APfJZs60xXjdtn91DpDxVlUpbzANYVaaBaZ981UtA2UqfLvWoPM56+S2sed5vP391kLOMjOEotZH3YqAnUKTU3ZtN7jktWLpkkcllUbcRaIHedUomzKp8ogi5CkUX2Gtsytj6YIvBGaxfA04WUopdmIENJm8qVhXQBwiStFegbWtmsxR+URNzF0oNpolzvGBl7K30IklYspRqpWEw05pRjJqj5/abwjiZKu9h7LLjl1PALdsnZJdYWA196rrMLhm027rR+66MePyzztRqaW1GVCiGNDRkFsRF0nmBERAEREAREQBERAEREAUDauyaWIbFRtxk4WcOh4cslPRQ1fZMZOLtHmu2eytajJaPiU+LRcdW/aQqB9OLjJe0qt2jsKhWu5kO/5Nse/Q98rCWH+p6OLXtcTX5PKGTrotOMFp0Xb7Q7E1L/Ce1w4OG6fEWPkqCvsLEU5D6L45DeHi2QsHCS7R6GPUY5cpnMT74d6m5tBK308I27Ta+Sz+ENBbhkq2b2Qab7jjJ6LVUqHfi1yNOCsm0BkWxF18fhATrBvdCbRlTF9Ms/5Wf8Abbxn7LaKAgAeikYTBkWuSURm5URxTk5W6qW3DAkcArfCbCrOEBhA4m3qrzBdmGiPiOnkPuVpHHJnLk1WOPk5jB7PLrRJJtA0XU7N2DEGp3NH1Vzh8MxghjQPfFblvHEl2edl1cp8LgxYwAQBAWSItjkCIiAIiIAiIgCIiAIiIAiIgCIiAIiIAiIgNNfC03/nY136mg+qhVNgYU50Wdw3fRWaKGkyynKPTZTu7MYU/wD5/wD0/wC6xPZbC/8AA2/7O+6ukUbI/Bf18n9n/pW0tg4ZpkUxPMuPqVOo4djfyta3oAPRbEUqKXRSU5S7YREUlQiIgCIiAIiIAiIgCIiAIiIAiIgCIiAIiIAiIgCIiAIiIAiIgCIiAIiIAiIgCIiAIiIAiIgCIiA//9k="/>
          <p:cNvSpPr>
            <a:spLocks noChangeAspect="1" noChangeArrowheads="1"/>
          </p:cNvSpPr>
          <p:nvPr/>
        </p:nvSpPr>
        <p:spPr bwMode="auto">
          <a:xfrm>
            <a:off x="485775" y="327630"/>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pic>
        <p:nvPicPr>
          <p:cNvPr id="26" name="Picture 8" descr="https://c2.staticflickr.com/4/3069/2812372471_fb951db15d.jpg"/>
          <p:cNvPicPr>
            <a:picLocks noChangeAspect="1" noChangeArrowheads="1"/>
          </p:cNvPicPr>
          <p:nvPr/>
        </p:nvPicPr>
        <p:blipFill rotWithShape="1">
          <a:blip r:embed="rId2" cstate="email">
            <a:grayscl/>
            <a:extLst>
              <a:ext uri="{28A0092B-C50C-407E-A947-70E740481C1C}">
                <a14:useLocalDpi xmlns:a14="http://schemas.microsoft.com/office/drawing/2010/main"/>
              </a:ext>
            </a:extLst>
          </a:blip>
          <a:srcRect/>
          <a:stretch/>
        </p:blipFill>
        <p:spPr bwMode="auto">
          <a:xfrm>
            <a:off x="4495800" y="966259"/>
            <a:ext cx="1498162" cy="1117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AutoShape 2" descr="data:image/jpeg;base64,/9j/4AAQSkZJRgABAQAAAQABAAD/2wCEAAkGBxQTEhUUEhQWFhUVGBcaFxYVFxcXFhcXFxQXFxcXGBgYHCggGBwlGxUYITEhJSkrLi4uGB8zODMsNygtLisBCgoKDg0OGxAQGywkICQsLCwsLCwsLCwsLC8tLCwsLCwsLCwsLCwsLCwsLCwsLCwsLCwsLCwsLCwsLCwsLCwsLP/AABEIAQMAwgMBIgACEQEDEQH/xAAcAAABBQEBAQAAAAAAAAAAAAAAAQMEBQYCBwj/xABEEAABAwIEAwUEBwYFAwUBAAABAAIRAyEEBRIxQVFhBhMicYEykaGxBxQjQlLR8GJygpLB4TNDssLxU6LSFSQlY+IX/8QAGgEAAgMBAQAAAAAAAAAAAAAAAAIBAwQFBv/EACsRAAIBBAIBAwMDBQAAAAAAAAABAgMRITEEEkEiMlEFE4EVwfAzYXGR0f/aAAwDAQACEQMRAD8A9uekCV/BcjyUgEolcgbJY3/XFACyiVzG1knOyCTqUoXIFx+uCGhAACgFA4I5eqAOpXIcqHtL2hZhm6f8w3jeBPtGbD1+Kxlbt+8OAbyuZke+APclckh1Bs9PfWA3t52sqXMO2GEpGHVmzyb4vkvLc17d1qzdIG3XcQdxtxkLG4vGOJBMy43m59CdrqHP4JUPk9qxP0l4ZuwcRzNvkpGB+kPC1IGrRJgaxAPqJXgrKnjIOoB08vyUqlTGtoBmI5Az5FJ9xlihFn0tgca2q2WOa8c2O1D3qVK8IyXMq1CXUXGQbtki3yI/Vl6N2d7atqw2u0U3Abz4T5/hPwTRqJ7ElSa0bIFKSmqbwQC3Y7QZB6hdnirCoWUSueSAgDvUjUuALBdcf10QB0hIEIAV4XGkLtyRAHOlLCEIATSlhCEAJCAEqEAELPds+0rMDQ1Eaqj5FNnEniTyaJufLmtCvAPpYzkVsY/QTppRSBm0tnUWx+0SPRLJ2Q0FdlDmucVK1QuqO1OJ8R/p5Jh1SRO/L+3RVdKS7+iuKTeSzvBpWSprvINuvn5rltRx3PzVx/6dquf15qBicCWmwtup7p4Dox3B1RPicCeA1fmpwy/UdWkc5G/wVKWcRBHIifQ8lMwDxNnFh+Hyj3pWSjQ4CnpuHnycSJ8jKsqdcC5B6kCY84+aq6esiZYeoIE+60pxuI6EHmLke6Ug5qsmz2rhXgsOqmfapz4HDm0/cd8CvVcBi2VqbajLtcJHMdD1XgzMVAg+nKenEHotX9HPaIsr9w932dU+GTYVOHv29ytpzadmU1IXV0ergJA1KlWkzCQiEqEACEqEAI5crpy5QAIQhAAhCEACEIQBBzzMm4ehVrP2ptJ6kxYDqTAXyzjsUXOLidyT1JJuSvefpkxWjAafx1Gt9BLv9oXz683Vcy2CwPYY3t6n5qwZWPoq7D3K1WRZR3gk7LNUlY0043OMrpOqGBtzWgbkmoQeKs8vy9rIDRACvKOHWfs2alFI8oz3IHUjqAgfDyVZQqx7TZjiF7ZissbUYWuEgrzjP+zz8O6RdvXaFbGfyVSh8EDBuBGoQRxtMeZAn3rvEOO4Ejm03TNMtaZEtPHkR6LmpUdNnW/XqE5Ux6hmDTZ4I4TwK570sqC9iQWkcxeRyKr61UX+MbH8l132saekjmDwU2IufSnZrMxicPTq8SId0eLOHvVmvPfobxJNCswn2XMd/OyD/oXoS1Rd0ZJq0mgSpEqYUEIQgBHLldOXKABCEIAEIQgAVV2kzb6vRLh7Rs3+p/XMK1WO7ds1up0+BHw8U/BqrqycYNou48FOok9Hl/b7OqmJo0y4vIDiYcZG24WHoYdzyA0XK3/aWm1wcxoNmnhbw3HrZRux2VX1kLJCq1HOzbVpLvjCKjLOzNUul4gei3mW4QMAA4KRVAapGDrNIvZVSblseCSWB7D04VjRao7W8lKoqEhmyZTao+aZc2rTLSN0+0pwuVngr8nkfars86iS5t27gjgsi7EkG699zDBNqsLSNwvLO03YuowudTu3cDjHLzCaMrYYso3yjI1Kku1D169V0x9weXpb81Fe0gwbEfNOtEfrZXmc9z+hVs4es/m9rf5W/wD6C9GWD+hilGX6vx1Xn3Na3/at4roaM836mKEIQmFBCEKAEeuSunrhSAJUiEACEIUkgsd2zfFZp/8ArgH9ouMD5rYrOdr6M926LAkE+4t+RVNdXgy7ju1RGAfhQ5192kgjrAN/eFYYDDhoDWiAuajfG7qR8hv6QpeGasCR0Ju7G8bDRJ25/wB1Vtx+HfYug8x+a1TactgixCx+f9j6dT/Cim6ZsBE2+KZRTeRW2lgfdSr0/FTq943grXKc2L7PEO4rO4LK6uHa1xf4nOgsvoAMBovtJ62kdZtcA6alxBCiSs8DxfZZNSx661KI2pAUetmjWmHGFIiRYF6jYt4O6SnXa4S1wPko+IclY6PKe2WVGnXc8DwvM+vH4yqvB0DrAiSSAGnYkm3zW47X4tsBtiSVx9FuS/Wsd3jrso/aHkSDDB77/wAK0Um5KxlrJRdz2Xsvk4wmFpUBuxviPNxu4+8q2QhbDCCEIUACEIQQI9cLt64UkghCFJIIQhAAuK1IOBa4Ag7g7LtIoAwGfYVlOs4MEDkOoHNMZeZTmaVu8qvfwJt5cFGw/huufO3bB06a9OTQ4ZoS1aLTuFWU8zbsDJ5BOvx8NJIhQS0xasNs0brnAYIai47m5XDtZItYqxps0tS3uyXoo8+qOEhlgBJJ4BZmrmtNj9FcPFpJiQAYuY23HvC2zWy4rPZ52Wp13EmWvizhI5WiYiABysmik9itySwMU8skCphqoI5TbyspTcW6NLxDlWYLJK+Gq/Zj7K1gSSIEGZ3B+HkrHNnllIkDxu8LR1P6n0UOKuS5Ox57jhUxOKLKYL3F2lobeYtAXvfYjsy3A4cUxBqOg1XDi6Nh+yLgevNYb6LMgLa/ewToDpdwl0ggDiZ49CvWlspJWujFyLqVmKhIlVxnBCEKCAQlQgDl64XVRcqSQQkSqSQTWIrtY0ucYA+PQdVzi8QKbS435AbkxMBZbNqhOLpl5lrqbtMbAhzSf+1CQrdiJnP0gd0SGsbI2DpcSQYIsQoGE+kp1Vr2PoaC4ODHNdsdO5BH9VnO2tejRrVBp+0I1cYEguuT57LM9mjUqPNR86SIa3YX4x6AKay6Q7P8BRfefVZ+T0LBVdTfMD5K2w+HDmkFZfKsRBLVrMC+QuWsnW0Z7E45uGrCnV8LX+w8jwE/hJHsnzVxoD2xYghM5/gG16ZY70PEHmFAybLnF2mnULHiXObBLC2YETbiOqYdJOPa486m+k4EOcWcWmXDoRyPkrP/ANbZABNza8wPXgozsyDSW1mFpbYuAJYes8F22nTeJEEFRYVp+SZg4k3nqFOrUgQqfvwxzRtNlPOJQFhqu7TZN0codiDpFgPaceE7x1PyT2Cw5r1NIMDny6/rjC2GFwzabQxggD9SeZV1Ol23ooq1ujxsbyzAMoUwxggD4nmpaRKtSVsGFtt3YJUgSqSAQhCgBUJEIIOXrldVFWYjNmA6acVH/hafmbwpRJYqLiswp0/beB0uT7gqWviK7/C+KTjswEwf4h7XoqvN8rfoDi5oa0hxieFyBYe8qbBcuxie+b3mwBsOk/Mi/qqjOagaKTj/AJdQt9Cx0D3FqayTMHEvYBpkBwG5E2iDvDdE+arc91lrtRcdAFQAgNvSdf8A7YF/zTpFctmc+kRgdXoVi2zmljhuDpIj4P8AgjKsLaVd9qcs73BkyS+mQ8Dps8egJPoq7sy/XSHNtj5j+yTmw7UYzXjD/YbhVOteUH5yv3I2Naabw7gbFaTJcVNlDzHChzCFUZXizTeGu4fELlI7G0bXFMMyoD7cDG4LbOaehCs8LXFRouElfDKwItxKqpiXlgptcwgEGXMMuA/EJuSbkqnw/Z6uaheMSaYn2WNbp9zpWnGFPkEupoG6Ac14RDdlTtI1VNUReALjy2XBYSQ0XO1uKK+JbIBfBOzZAJWt7PZUxrW1ZDnESI2b5cz1TwpuTKZ1uiJuTZf3NMN+8buPXl6KwSJVsSsrGBu7uwSpEKSBUqRCABKkSoAEIQoIKnPWElgkBt9UmJ2jp758lE+rACGsAB4j5zPyXfamhOh34A8gcD7O447fFNsptcAQSBya4gT5Ap0sC3yUFXEva7YlzDBt+E6nXMN4Ab8VLzfFnuazHGCGyCImDtvN7cFXY+nUdULdcNkt8I8RGrU+XfuwJsplai7uabo166eiprJMU3NAd1MRqHGysshGyB2bh3cPc8yZa8ENFz4XG4keNrQOit82y+m1wMneDfcPBHrcNPoqHCsaHYhjHx3bw6Dc+wNN3X9tritFndAaRUDxAAdMNnwkOFxwtyRbJDbaTKfJa1j3x06ZY64glri0jbkJ/iWZoAYXG1KQP2VQywng112G/wDL6K/wVQfWaxLYYC0t1cQ5nidHD2N+hVV2sxdPE0y9rSHUC0Sfacx9pINwNQEb8dpCtpJTbpy1L+Iz1rwSqR3HP/S2xQssvmuHm435rRdncR9YpRvUpjxDiRweOY59fNc4vLpXFrUJUpuMkd7j14VYKcXszWW5/UpGHAkcx/ULR0O1jCNjPk78lXHKZNwpmHy1o4KvsXs7xOevf7LTHuVDQzKpiMZTwwqaAdReRcnSJ0tJ4/rgrfNcO4UnupwNIkuOzR+fRYXK6ppYrDOBg6jqdYkNcwtc7z8R8zELbxKDqKU3pHP5fJ+3KMFtmyqZJ9qaws3YknkTBv1n3SvT+zLwaAAERz32Bus41oqQ1jfBFi4WDSLOP4nGBDRsIWrymiGsGnkJ6xxV2lYpeXcnBCRKgBUJEqAFQkQgBUIQgBUJEIApM6xANSk3YuFSJ2OnRI87yPIqPk1IBtRn4Xn0lrSPSCE/2iwne0w5ln0nFzIHERI9dkzkmJFQF4+8Gk9DcEeke6E9/SV29RXY3DRVdJ4wOHtHU4+5wHqrGnRHc07nZnLkms2gVP4Wn/ud/wCI9yf/AMml5M/ohMmSwZPE4NrsUWPAILGRPJr3N58S4e5XONyVgpNaWiWAC2qDaJ6qHmlItr0KgbqDmVWuuBtUDm3NtyN+XJTauLqOZo0guNpJJM6jpAFo25Wh34YLdndCuC6lJmDdJa8kDXTbN4cdBkwPve1w5FRs7rNdTrADT9lJkX0teznfdzP5R0m+zLLGkMovhxIEmI8ZPtQPZgy63JY3PXVMO6tTLWkCjTp6ib6derV5EtA9b9LKUL1ItbKKs7U5J6sZ7BY19KoH03aXNNj+twvUMg7QUMY0NeAyvxbtqjiw8fLcfFeTASfD6jiD+SV2oXYSCLgixB5zwXV5HGhXWdnH43Knx5Y0e01MnHB3w/un6OSUxd0u+A+F/isLlX0h1G0gK1JtSoI8TTpBH7Vj4vKysP8A+hgi+HM9Kg/8Vx/02aeIna/VadrOQ928dOHNOmIbxjbe68uOC746WyTqbYfhEucZ2G49y1OeZzWxZFNrQ0OMNpt3P7x4/JXeWdn3YWldxJqWfFg4uI0taTsBzWp03RpdXtmaFZcispx1HyaHJg1lOmKhlxBt1DiDBPVp36Kwp44iqZcRJGlsEtA0wb7XI8wfjV5HT00neE+G/i4HaxPlc7kyTuoxrNbVM12QWkRNw6A70sWrFY6LdjdUqk8CDyP62Tip8LWc1jZmxnjEOJMeUHyVpRqahKVolO44lSIUEioSJUACVIhACoSIQBW46tp0xaXH3ASfeYHqqJlDu69XuyQ14Y6NgDL9QHjbyHNWmcxqp8vGI5kuZ+Shtph9d4aY0sYDYG94F+IaR7wnS9IifqKXOa7xUJ1mzG7xHtv4l7vkpz8bU7qlYfdvpdwt1I9yazjL4qk6/uM+4z/qHkJ4pz6g7umgaTpcRPE+KeUzfmpjYJPBAy7MnV5keCnZh2m51O5biJMciAJK0eWUg1veuG4hgj7pi8HnA9AOqy2TUj35bH2TIb3fDTTAaRynVawvJ2gBa6tiO89iYnSJBjVxJ6Df0Q9hd9SLWoyTU4U5J5ao2Hk2fevLe1OYmo9zSbk6n34kSxvkGmf4hyXona7Mm0aPdN5S7mW8j1cT8V5NXfqc953eZ6DkPKF0OBScpd3pHL+o1lCH21tkOu6Nt/inmPAFxJ4plzQ54HK5/orKhQaWguBJcTETaDHDj5rpvZykrpIjB4O3xlPMPT3JhrLm+x9Cp2S4IVsRTpH7xMi9wBJFueyiTUY9mJGHeaijZdkcmLQ2uQDUePs2n7rD993mYgcvhcZ9h3tfSe4l4aQ7RMCQCLepar3K8EGjy/Xp/wAKLmtJtdjxvFSm3+EFrvn8lwKtV1J3Z6ehRjSgoodbhNbGEi5g2NucdfVVWc4dvfAho1am3gbwB8wAtTSbDR0CoM5b4ieMmPTh72j3quLLXEkBjgKWl5DSBDYEAabA2uISVsU9hoO8ME+KNQGksnmRvCn4yiAGj8I+TUy9mzd4aBfyH9fkmwJlXLanU1CQnFXYLweGIPwIA3HIjkrBVlyFQkSqABKkSoAVCRCAKPOsGajqWipDm6yBwPsyCDv/AHVDl1Z5xdWWuHhjw3DtBALgeUkj/laXHUJLC28a77EElux9FmMtxbmVtDGzLXRJgBoLQDPHhby3tFkfaVWVwzpz+9IDH+y3izg9p5/tJxlZ1Cj9p/iOdqImWlx4NPIWEb+9QcTWruruBLGw6Q5odMaW8D+1TKn5VSfind/Va0NpOIpg3DyLOeDwE/EJljZDs8IepZecPSL4JfUMu4lvJtr6RJNpuTYiydp5oGUC83DAYdaDFg4RzNup9ycbiS9+m45g+01v3neR2BHNZXt7jmDwUiA0G7R7LnAchtpETz2MgoVL7klHyK6yhFzekZXPM9fXqlr9/aeRzmGN9Gz/ADbAiBWvUejeq89B/UpzEbR+Ix79136MFThZHm+RN1avZhg22Lju4z6cE+DwBIneCYPmn6GH1A3AAgSRO+yaqU9LiD0uNiDsQrE1opkpe44cIV52BwGus+u4eGmNLdruN3RPToVQ1nbAbkgCeZMD5r1zIclpYegym0kEXc4Eglx3JjdYudUtDqvJ0fplK8u78EzE13spEh0GIBO0mBNx12AVbkmJqOLgXbuabAEb1dtN+HFXmNwLTTMPcPZ4g/ebzVXkmXtDvaPsM4N51DwaJ9pcZHfuT6uNe3cgjmQTEXO3lzKgVMW2q9omCXNJB4GQSPItHwS5vhnE6Zb6h21t/FtJaDaIJsq/LqP28ubGlpPiBJvZl3eEWc8fwoSC5qsS8O2vIi1/aMKVSocTv8lVZbp70uJ6A8LdeV+EC/kVbfWAR4TPBQ/ghfJCxzhpOoGAbkcBxd5BWGHfI3mLfr0hVOY1dLH+Rt6Kdl7rRxAAPWLT5qXoIvJNQkSpSwVCRCAFQiUKCCh7RY51Jg0gS7UAIduSxrYIBi5428lR5Ni2OeABDtJADty20QdjGmDHIc1O7c03FlIjxNa55cRciwaCLG41F2x9ncKkymkSXVOLQ6Rb/EgtkwTttJufD4hEJ46FaBzXPeYkazE9HEv+Ac73KdVqPpAdzdgsaX4jwazqorLAEH2WyANtTt3H0mOnmrSkW06fe1LADwtO4nmPxn4D1VqZQ028HOLzSm2iXyBXI2mCwgdd2N9x3XleOxJe4kmetxPN0G4k39ym9pMxFWuXH24gkH2Wn7nU8/dzVNVfYrqcKh0Xd+Tj/UOR3kqa0jjCbvPN3yEJ1gl/Ro+J/sm8MIZfzPzT2HEDqTP5BbVowS23+CRSr6ZEAg7g8xsRyXNSoXGT/YJppldONkWV7lblK3UTC0e8r0WAxL9940gmY9F7YMI4W1C1vZ/uvFMip95jaTJIiCdJg+00R8V66cKf+pU/m/suTzXeod7gx60lgtMZhnd0Y0kw3gW8RxEqnypjxfSDLGey4zsfxAKRmNB7aNqr96e+l3+Y1VuTd+0gk941ouCA10hzhaLbBYVc6Lsc4qu8VSXB7QOJggTzAuAR4T6K3ynE+F74nUYbe1hJH87ne5S24ulVBDrFoMh1nAC5VFWqFkFrQAzWYFiSZMuEwXC4JF5kxBRe+yWrLA5VxDie5pthxcA48Bq425Ekeh4GFb4fLXMbAqefh3MAc+ipsHhnGsCRcufMOPJpFv4VeupkXOoeTnfJQ/7AtZK3MadUNe5ulx3A9kwN/gFNy7Fg1GOaZbVaSYjSw8L8zEeYTb6oa0w4l/BpJ34C997JtmAcwUiHGGwD1ggA8zff05KXoWOzRpUiFWXipVylQAqEiVAFZn7AKUbmbAxclwEeskeRKpsNQBpOcT7IJBPENbueM6SBPQ+Sldq8XekCDp+0J8wAIjj4XPcP3VHzSuyngy5x8JbBI496dJI9Xo0hSi7PvNRralWAIDnx7IkBwb5AR7m8yqft32jnTp3dIpDysarh04Dn5GWqGcDuTTNqbJ4wakX34NEgk9eNljc2zLvqzqsQCA1jfwsaIA9bn1W7jUu87vRi5NXpCy2dUbDeSdzxJXNS5j3ppreJKdYV2lqxwGs3Hal9Lee/kFNw9QAm+mRAcdhz8v7KDTPiLvQem6e1IauJfq0P4uoHOBBBIEEjYnpZR6rl0FHeZQlZEX7SuS+xIJzGnG8E+5zSV7SKJXj30f0v/kKZP4XR6EFez0n+IeY+a4vMxUZ6HiWdNDGeAikbG/rtLv8AalwDPB+8Sfe4kJzO6nhYP2h7vZP+tM1MUKIAqbAAAjnsB6lYkzdYr+0TWuAZxsS4WcPwgHzEwbGAD7SpA57A2agdqcWjVpmO7eOLhN435Kfi2uJJkEuvN9P/ABAA9ADdsrjNcFUJotDrXk6p0g6Wz7G8ExPJOtCpZH8jxdV9UuH4TPgBaHS2J0vJEieCvMQ52klwPud/WApGVUWspMawQCA49S4SSfena8usNkl7sZmaL9dakzh4nnyZERH7TmmRy3Uv6w4M1vkgRpmNw4SLdQU5i2Btei4NB1EsJ87if1wUzG4cPDwRLQ4W89/imbEir5LeUJnCnwN4+EX5wITqQuOkBIgIAVKuUqAMv2udaleL1PSNBkdRGqOIa5ZntriiMua3bVUaLcgXOjqJbboAtL2yw76vctY8NfLyCdollyOkg9Y63wn0gYoinQoOZpLSTHCGtDWx/MfctXFipTijHypuNORknHUIJMHcSbpv6k3r7100roOXdUYrSPOynP5GnYQ8DK5YxwNwVLAXYU2F+4/I23lt8kR+h+RXbqSk4LKa9RpfTpue1pglt4MAxG+xHBRJqOWEU5v05IlUkN89pEJhv/KsqmUYg27mpb9krjFZLiabNb6L2s5kbefJL9yHyixUppe1/wCiV2KxLWY9hcYApv8A6L1fCZkwvAmbTYONtuAXj3ZUj6439x22qbj9kg8F6NTDS48QBxbeS4n77xHKei5PMzUZ2+CkqSLLO8zYHs8Q8IJIm/imLHiCwKhdnn1io4QdNOZ6m/wiR1vwuqvP60OcWOE2Y2dPEA2I2gvgbiXBRskBYXOB8Ej1c0XibmBJJtwG4KxqJubNfklbvqbYBmSCOAJNx6AD1PNL9YIEneSY/dZEfzEprs89wc7YDhHWHH5x6KI29Rxu69XSN5u4iB5vHwTNeBIvybbBNDWNaTJAAJvwAC6xVYWgpo12QfEAeA2MnbdVGJwb58FUydmu8WrmLpYxVwlJ2Crii6uCD4aIl0cXu9hoHOL+oUxmLeKbnOA8VhG0udHuBd7gqjJsPVZTis0Co53eVIM7uMCN+At0Vnm1Q06TS0h43IiCGsuSPWAR1TSsJBstcpqF1ITwkfH87eimqLl1PTTaOJEnzdcj4qSqjQKgJEqCRZSrlCAKDtPWLKuGc4eCajHg8naINvIrHfSbk1ao6nUpt1sYwyBd48UkgcQJGy2najD66OkbguIvuWlp+UphuKa+iyoPu+15Rpd+forqM3TakjNWgqkXFnhgcnGX2Wi7R5WK1V9bCgOYbOA41BIcWjkQAZ5yqHuXU3Fr2lrhwPXiP1wXcp1ozWDg1aEqd7o7a5OtTDmSmy5zeqv0ZOvYmjyW/wDosrNDcQyD7TH/AMzdP+xec0MSDaYK2P0cYt4q12tpuf4aZOmLCXwb7rJzUnRZq+nqUeQvyekYmoCDY2/pdNVawEW3MH1UKpi6hmMPV246W/Eyq7H5hV8LRRc18F41kaDpG2obElwAXFjE9DKT+CThOydBpGJpsDKu5j2TGoDw/ds87KVVxLWOc17b24gDaePmusDiJpMAnVIDwd2n2iHDzEKJiwyv3rZ0vPh1xqiW2IBjh13U58kJrxgxuFZ9ZxtV7rUWSBHW2meBIm42k9FTdoszaa5o0BpYxsW21OaQAOQA4dV6Bl3ZehTptpNe+BuQYc8xcu3BJUrB9kMDTdqGHa5x3NQuqTeZhziN+ihsfBRYbEaZay4bJLrxdrTvxvOyuMoy8Yem3W/VVDYJAgcyG+o33MBS81yai4A6dJBHsEgGSG+JswQpODdTs0HxOE33IgfmhybIjFIjVa2oQfcbCepUHJMQ51apWmadPwMDuGkeKOI42ub8Fc5m4NpuJAmIH7zrCD71HGUCnQZTZxjUDy9pw5dL85ui+ASzcfwNVtZ0kQ4+Ig7ifZA4GBGyjVQX14+6SG+YE6j/AKhP7IXFfwUnOIh52vHidZpnzIvuegsuezL9VQtkubTaC1xFzqEC/Vun1BUNkwiadKuUspC0VKuQUqAFlCRCAIGfCO7jmf8AU1ZTKhNLEM+7qqCOhBlCFbD2meXuGuy40amts1r3ADkDUdPyCrPpJwrAzUGgO7wCejmFzh6kT5oQtFH+sjPWzRl/gwNFxlPlCF3Eeensr8a2LjdbH6Lsa9r60O+6zgD953MJELFzPYzo8L3RZ6RUzGpI8Xwb+SpswxTneJxksaC0wLHW29kIXIgdibwSs2P/ALqi4WLmODo+9wuOOyzOXZpV76sNQ/xB91v4T0SoVsdFE/ci3p5lU1bjf8DOR6J6rmtUEQ7j+FvPyQhIy6JKzLGP7mZEyz7rfxt6LL0MyqOYJddoYWkNaCDop7EDqUIREU3eLMmiDcF9+tgrDE+1/D83X+SVCq8ouXtI+dCWsB2lxg8xTcR8VX9ktqv75+ZQhKWI0CEIQSKhCEACEIQB/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https://encrypted-tbn2.gstatic.com/images?q=tbn:ANd9GcRLpEZJxBqr2zM0IDsJXpIWj-JssPkjGMcy56PXuT4Z2Wa0Q2IW"/>
          <p:cNvPicPr>
            <a:picLocks noChangeAspect="1" noChangeArrowheads="1"/>
          </p:cNvPicPr>
          <p:nvPr/>
        </p:nvPicPr>
        <p:blipFill rotWithShape="1">
          <a:blip r:embed="rId3" cstate="email">
            <a:graysc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l="18546" r="21039"/>
          <a:stretch/>
        </p:blipFill>
        <p:spPr bwMode="auto">
          <a:xfrm>
            <a:off x="1999569" y="852329"/>
            <a:ext cx="1103539" cy="12155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AutoShape 8" descr="data:image/jpeg;base64,/9j/4AAQSkZJRgABAQAAAQABAAD/2wCEAAkGBxQTEhUUExQWFhUXFx8YGRcXGBweHRgYGRweGhscGBwaHSggGBslHRwYITEhJSkrLi8uGCAzODMsNygtLi0BCgoKDg0OGxAQGywkICUsMDQsLDQsLCwsLCwvLywsLCwsLCwsLCwsLCwsLTQsLCwsLCwsLCwsLCwsLCwsLCwuLP/AABEIAMgAyAMBIgACEQEDEQH/xAAcAAABBQEBAQAAAAAAAAAAAAAAAwQFBgcBAgj/xABTEAACAQIEAgUFDAQLBgUFAAABAgMAEQQSITEFQQYTIlFhBzJxgZEUFyNCUlWhpLHB0eMzwsPwCBUWJFNicoKDkuFDRFRz0/GEk6Kj0iU0ZHSU/8QAGQEAAgMBAAAAAAAAAAAAAAAAAAIBAwQF/8QAMhEAAgIBAgQDBwMEAwAAAAAAAAECEQMSIQQxQVETMvAiYXGBkaGxFMHRBTPh8RUjQv/aAAwDAQACEQMRAD8A3GiiigAooooAKKKKACiiigAooooAKKKKACiiigAooooAKKKKACiiigAooooAKKKKACiiigCj+Uryg/xV7n/m/X9d1n+1yZeryf1GvfP4bVSff/Pzf9Z/Jo/hJ74D/H/Y1nvQPoc/EZiM3Vwx26yQC57WyIObmx9Fr+BgdJVbNC9/8/N/1n8mj3/z83/WfyabY5eHYMFMPg4JSDlWSbNIZGAu22y/1tt9KioOE4LiTpEsCYOeRXKPC10V0+LIh84MLm62NLrV0FLsT3v/AJ+b/rP5NHv/AJ+b/rP5NZ3H0WMMwixekpfKkCnWQA6yO/8AsYOeexJANgBdg6x/QyWZ2fAxF49D1YzAxi1xczWJLi0gS5IWRL7i7E1EvXv/AJ+b/rP5NHv/AJ+b/rP5NZZwfo9LPZiOqhIzNPJ2UVAbMy5iOst3LfUjardxfos2IjgWB4YoI4UeMObAmd8rySyAlQ5sguTrlsBZdAGoll9/8/N/1n8mj3/z83/WfyaoWE6E3GaXGYZE0yMjiTPpmNgGBXTa45cqeHhmBkjhwkeIBnZrRtqUWWSUAhyiAyXQKM5ygKost70EVEujeXpgATw0gNexOINjbex6jW3OvHv/AJ+b/rP5NZs2IwyYVgjmRxK4hWRAw6s5Qz5VI6qRrZrnNokag6E1XqLGjBM2r3/z83/WfyaPf/Pzf9Z/JrFaKLJ8NG1e/wDn5v8ArP5NHv8A5+b/AKz+TWK1fOE9FeHSYb3Q+KnCoFE1gvYcgEgDJc7i29JLIoq2JPTDmW73/wA/N/1n8mj3/wA/N/1n8msTV6UgXMyqCLsQBrzJtrT2NoibR7/5+b/rP5NHv/n5v+s/k1RODdCi3EfcOJfKchYtEQ2vIdoWqoOwubHS+l+7lelU0+QsdEnsbV7/AOfm/wCs/k0e/wDn5v8ArP5NYoWFdqbH8NG1e/8An5v+s/k0e/8An5v+s/k1itFFh4aPqDyaeUD+NfdH836jqer/ANrnzdZn/qLa2Tx3oqk/wa98f/gftq7TFT2Zz+EnvgP8f9jTvoNhVi4PHZsnWJJK7qQCCxIvfkQoAv4CvP8ACIwEkvuExoWC9de3K/VW+w+ykfJFOZYPcMw6t0LFRIP0kTm7BRzKm9x3MPGhNWLJ+zscl4BDkgWOOEzyI1y2IbsIozHq1KkMlrC+l9KguivCOsxUE6AxdVeVhcaq2gW45m59V60GXDi0sSyKr3MbKpUHKHYqNNcoUjTvvUf0eiWNXQOjPn7ZWwGg7N+7sn6TWHh4t5FfQ3cTkhHE6Xr167RHlOxcWHZMR2Vxc2HaMF0zIEQgHTcSsGUAm6gA99ZXjukmKlcO+IlzAKLq5XzAQp7J1YXY5t7sTzqZ8pfHxjMUBEc0cK9Wrcma93IPMXsB6Kq+HwjubIhY+FbZczNjrTuPcZxmSSIozOzO2aaV5C7S5dI1JOoRNTa5uTfkoFl4t0QlbADGy4i8gjST3KE/R4dmKqR29FA1tlHPXnVUXg87DSJ9fCrdxTplxFutzxKsEkRgEPVjIilcoynztLEi5teqcjna0Ne/+Abj0PEPk8U8Vbh3unzUzmbqeYANsnWeO+b1VTsFxGSJX6tsudcrEAXy8wG3W97GxFxpV1n8os5xC4r3Hh1kBJLBWvJdShDNe5Wx28BVaxvFetxEcvuaFQhX4GNCEYKb2YbkHY+FRi8T/wB9l9epKZY8d5Nmjjwze6FZ5JYYpoxHrhvdHms3b7WulrLc074n5LHQxrFiC7viOoAmgaEE5WYuhzNnUBSbgeg8qa/y94jI0ruiyo7rIEKC0ZSQSJkK2Y2y2FydPGlMR0xx5dWgwseH+G69hGpPWSkEFnLNzBO1Ur9T1a9fIjWu54wHQCDEH+acQWYLOkMp6gpkElwrpdz1gJB7r23pjD0Nj6vEzSYvq48NizhnPUljlGiyBQ/NrDJy1N9NV8Z0ixhCLh8JHhEWVZisCEB5EN1LknUD5O1eOknHcZi4jD7lSCN5OtlEKkdbKd3e5177d4FMvGvd7fK/wGpdxt0x6MQYIIExnXyuEfq+oKWjkUsHzZ2HIC3jTjgA/wDo/Ef+ZHUdx98Vi5EkeAqUiSIBQbWjGUE3O5pfh2KniweIwvuUsJyCXJIK2AAsNjt9NPUtCTdu127i5GnHZ9UX/F5euxQ6uMW4YraIvnHNrtvqdahOkvGmhwmDgRE/nOHjDvbtZVZbKCPEk694pGbpbiWQr7gGd4OoeTMbsALKRpoBdjl11O9QfHsXicSuGHuYxnDJkVluc1stib7arf11VjxtNavz7v5M8Ibq/wAmhJxAvx9YciAQq9nA7T9YEPaPMC2ndc1HdBMuHweEOaFVndzPnHalUAhUUWOa2lxtaouTpXiDiosUOHKJUV1ezH4TPlsSbXGXKbDXzjTXo70hxOFjVDgRJ1Ts8LEkGIve455hr4UrxS017l1Xv/2Joemv3+JYOheOjSLqMMEkaOaXrsPoHnizMEKl9HsLCx+iskcWJ0I1Oh3HgfEVoHAuk+KgiWOTBGdo5WljcsVyu+bMSoBzas2xGhqoT8MxLsztE5ZmLE25sbn6TV+NVJ2acW0nZG0U/wD4lxH9C/srn8TYj+hf2VdaNGuPc1z+DXvxD/A/bV2lf4OuEeNseJEZSRBbMLX/AE1dpkUPmXrpx50Pok/UqsugO66g3BGhU94I1B8as/TQXkg0Pmya8t49/Hu9dV5ox4+yubnbWR+uhmmvaKpxbo6erQRshSLOyiRTmIfUrnDai97aX7R76gIODv1JSSYRKQfg1BXOL3IbQkjXa67860TEKCCNbgqdBcjU2Nu7So7GcNiIcuqJn7JdrjQ8iFO5/e9qMeSuY7zTcdLexmeNwpiUKVZbXAUgaH42opfhGJIYWIz3soYCwFjqdNBe1PeK8MXK8qkADQAE2zX1sTctprypjwjqc/wpax0BXe50tqCLnTet93EU1HhptCgZusOXViLZrnXlteq50pxTBgoRyoAKjXWQ5tCBrsB6qlFxSyQgoQqjzNReykrY8swtfXTUVEYoSF7hpbgHNmiy5Ve4Ur2jY6ONfDWsWPzWxKKzi3a63y5SFsL3IU3YAX2ttSaEZVBDKCxJPIrbQDxvSmOw2Ts5baAsTfXxBIuL7+yn/BMLmzXJN1ynLvc7F9NBcA37hW26jYxJ4DjqZkMcZARO2M1rcjluNTre2lWSHGKJRGWuzAlQEYCwNjv3nn4VAYbhWVkVhcoOtc2BUCxawsdbnny9dSXDuFSoCoK2dyzSC4ZL65AD5w3t7dax5NHcWibV7j/SvV/3tQqHW/ebabDkN9fTXopWa0RR59nsrvrrpFecvhU2RQZfH6KMnjXQlBTwFSFHOrFHV16EfgKBH+9qAo8dXQIq99XR1ZqLCjzkoy+Ir1k8K9ZP3vRYaSwdCFs022yfr0V66FLYzack5/26K6XD/wBteuppx+UOmXnQ6X0f9Sq+V8KtHSmDM0XgH+nJ+FQZww8a5XFTrNJfD8IHC9xi0YP2ad3dTaVnL5FAuAGFx5177DmFsL6633FSksQtcjbne1hsSfCo6RMrE26wKbnM+il9mGUEi1voquMmyNBUek0EfVsxbKSudgTfMzagqO8kHamXRfgxLxuSouOsVWbKzZWsOrBPaII3NhtS/SVCsQsM4IyBlUlbL2rFvDv9VHBYXMMpWGOVeq61yxsLajLoc1iQbDW+U7CuipNYuYaS7pw4MGHVsbm5EhuQRy7RNra2ANcWKVRpEdtxbeluGwMsk8YLZIiEAZSBexPYN+0MpGtzT/EREIzA2YC/gPHU7Df1VzHlknWzGWJPuZf0xglLdaysFsAGAurC53PIjlfelujkHWRldkBzEc3NrW9FPunKxCMJHmDK1mDXJtfs2O3a1rvB4cggfOrK23YJYPY3Q6di2mp3rpwyf9KbEcOiJjBxqqlh2Se5joQedqeQz5rG9hyGvP8A0+2ny4SPQyKtyLnLtfxvuab4hl+KLemuf4rkyJQ0hmHfRcUjGSfN7XoBP2UquGk/o3/yn8KZWIdoVaTa4NmVh6QR9teUmFFgOAterUgJa71tMpIiheuMeegtzpIPULxycOxAY9XhcsspVyuaUn4GMMuuhBc+gbU8Y63RK5ifSTpMsQCQFWlcXBAuEW9rnXUnW2+1N+iPEsTiOtdYuuES2LJa1wG7Nj58ljewN+yO8VBcBmRmnx2JUOA4VIzoJZmGbL4Ii2Zh4gVYuE9JWkze6jmWPLiIlQBQrxN2UUDZWzAegeNa3FQi4xV93/HpDKkydwWKSVFkQhkYaEG4pcEUzwOL66KOZwoeRT1mUWBkRrO3rBSnOlYZKmKyydCzrN6E/XornQq2aa3cn69crp8N/aXrqXw5D7pCvaj7rNcd/m29W9RbRjuqc4wNU17/ALqjmHpri8bF/qJP4fhGiPlGyx/vahICPNUDuAAFvRSp9BNI4m5y5flAkZitwDrqouOXLlVCgwtFQ6VcRVRLFnBUxOojVlJznQk72y0j0IwcsmGiDpGIWXLlU+cMtmMniQFpHiCFMNH7pw+aQQsoIvaPK7Etr8q4vtsN6sfBHEGCgz5UQRKbs1tSoPrNq6E1pxaYrr6oqTV7kjBw8AZQLAd3M7k33v476U7GFO5OnO+3rqlcQ6cgAiFc3IM23qH3n2VWOKcaxM2jyMSxsqjT02vtYc6qhwOWb9qkNrj0TLB01gwwhcJMhmuLBRfZr6kbHl7NK8jpFEsUa9WWIAuwIUFlAF8xHq2NVjFRWjKgBdNFBve+l9hr4mveLw9gozEHKAAABlAHPeunDh4qCT33KZv2iexPTTILJBGzHYvmNrc9TqPVTKHjuMl7RmWFPlBVQD+yOdRWE4UCczlj6fjeFHEsQsdgqoGtyA0HpOutWRSjtENPctEXSJohrima45yZmPoA0Wm38q5ri0pudhmJv6t6q3D8Ezm+uup++/hUzhuHAggnMO8jT1Cpk+gLcnIOluKQgMxN+4G49t6er05iLZZYi/eVAuPTt9tVeXBqBqSD3CRvZvUOFKyMsegB9nMgmk8OMhtTNRwvE8JN5jGM9zgW9oOlLYjDZRmNsvygbj28qzdLb7HvU/vepvgfHniJW5IIsfEeA2v4VmnwqflIpPmWDHYpIY5JXtljUsfGw0HrNhVXx2BkHDoI1UtNiMWwkIGpdQwIGu9w1h6eV6S8oOMV/c8caqI5byNbZstgo8BckkeApTjXFGiwEDFryzvJlO2VCEWQ25liLX7napx4ZY9Pdv8AZ/7K+V365ENjowDHhoyCsIKlgbgyMc0jA8xeyg8wg8KlJuE2w0mIY2y9WI12JQuA7lfk3sB4hjSXR/AKkUmJlBZYgtkvbO7GyRg8r6E9wt3044LLJiZp1kOZ8RhpFNh2UKZXjVByUWsBVmSdcuS5/liVb368ie6PAmCK+/wrkdwdwq+jSM1LBaieAEmCMg/EttvZ3t9BqSse+sk4vU/i/wAg2WXoetjL6E/Xorx0LBvNc/I/XorocOqxr11L4eUW6VY4xNFZb5g99bWtl/GoU8XY/EPt/wBKlOmRN4bdz/qVXwT3Vg4jGnlk69UhJZJJ0mO/44O3U38c33Wry/F7amMADW5NtPTUHxbjccOh7b/IU/aeXLxqq8Rx0s5PWNlA1WMX9RIv6N6MfCuXSiFOb6li490ySRTDDCCTfMxN1IsRolte/U8tjVQnleYRvNJcBVC310AAyoO7bb/WiTFopSOME20Y99hqL8xofCkuEL1gzZ17KjQ8+XsGuldCGGOOPsjJ29yYTDRqgdr67d/s7z3U3xWJWI6qWkawsCLoNbAX0/Gu47GaWW2VOfeTz8BpUTFKGbMAWksx7gx3AGpIHq5k00Y2M5UOyqIG7bNI4zWY8jv6Nbc+7SlIFzHM+pu2xuNNRfx3FqQnEZK2zEsDcuNcvcbWubgnwqXnhAdyBaw27qeWyK09xhxbF5RYb21t47Ad3OoLNc3NOsfrZrntE8uQ0FjSCr5oHM/Z/wB6WKoZsk+HJ2MztlX9+XOpTBYtpT2EtGg3Pjt4DY6eFQmFK5vhNUX7u6rNgF+DXQhd9aRolHuOAC7vdrDXxP3b/RUVxCOxNhbmAPbp6fvqWxOJWxBNr9+n7mobiEosvb1Gh9G4++gGJxyXAItYi+tKvYjf0eFNcOmYXAsL3XxB9ptXpY7MAGC79q5YX7rWGp8TapogZ9JpCEgcm4CyAeBBVj7SamOl6AS4aHZcPhY7/wBpxmNu8k1AdLFCxRoL+bIxvuScov8ARV2aNRxTESyb4WAELuOshiBB8bMwPptSZJaal2T/AGQrV/UjOkc/VxwYW9mjvLMBylcWVD4olwfFvCnPQx7PJMDfq4nI/tMAqD1kj2U06F8C90zNLOc0cI6yUk+e5uQD4EgsfC3fUj0VwC+54wR+lPXzd7BSVgS/yQese3iO+qZ6VF41u+vztv7flCLnr+nyJng8RSMDNpYKNNwt9fWWb1AU9L+ii1dAqt7lZYehTXM2nyP16K70LGs39z9eituHyI04vKjnTRlXq2YgKoe5J28z8Kzfi/SFm7EQyjv+Me8n5C/TU75bcSyHBn4nw19rZvgsmY7hdWJt3VSsHCWW51zfGHxiOenIchSyjFS1MVwuVicYKbayMNCdh42Ow/703xLixVTcHzid3Pj3L4c70riUABLE3JsBzt/r3U3QZtVsQOyD39508foFNfUa+iEIRZ0Y66kMCNAp52t3ePspWORgqRhRpzuOdhyGgGunjS7MUN2GYFi3LVQCdO7uojxi3yRMAbZmIte+yqTsTqb68hVsncSIx3EsW4QhV1vcMSfO77+HdSSstxow1BB1uNddQLNSGJsHIB2Ogvyr0maQ2FyALb6AenalWxMiUwCdtcwUGx/urfQAj22p3xKYqNx3eu1M4oWW+lxYWAOtxfw1ocu8oIAyHW6i9hcEi50vbTaobshKuY0xZDZQovYW1pmJQpUDzgWGmvLw8atWC6Myy6CKxY310y37+4a/RT6XoSyOOteJez55awaxOmY6AgW08ar8SK2bGq+RUsHF8ZrAA89b+ob+0VKzNI5QM5Km/ZRcuq2O4JNiCefI1MJw7CxH4RjKRuIxp/mbT6DUxwrFQTEIkJicHMrBszAr8kgb2uLba86SebStVDKNuitw8KmtdIXXldQ30mnXDujGJlPxtr3ZSAPW1qdydK5ntlkZQNOyQGttqQup9QqKxmOkdss0jup8x3Olj8UgaBh9OlQnNkbIm5OhqRx52dSq7hmt6gQLEX5WptJJg4wE6ouWBvdrCwtcCwvz52pDhnFsJFHIk062fkuuS2hIA1JJN/VVdxPEYc3WB2aKNSMzLkMjmxyKDttq3IHXuojjm/NZDkuhI4oRYvGwsF6qDDRCXEEkkBVfNa5NyWsF9ZpvhsSz4fFzN+kxDhWG9hiJC5UHwRLegCkOKYaSHCxrMMsmNk6+RdssGHXLErA6gFnZh/Z76m8dgzHDgkG7K8zLzaWTIkI8bBiB6aHSpd+Xytv7/sVyuvXwCFSmF9zISDimLyEaFMPFZLD+s5uAatMWBkQMQVdAR5n+zG2UjkFsBfnqdKqkMiy4nEKrxgKqRoWYLdMOTcrc65nAPovSi8QaMiSLMGXzjyYcxro4Iv4eNJpd+uvqvkOopx3LWAfGvUbrzzH0MB9xp/7vc+bIwHIX2BF7eravDYhzuxPpqFp57/T/ACUNUSnRC2aawb4nnEH5e1gLUUp0W86U87J+tRWvF5UaMflKh5ZGUS4LMOU9mOw/Q8+V/uqhmEG5GnflJUd2ykC9X/yvcSxMU2BXDMBnE2dXCtGwHU2MgbSwudd9T31nkfSZiWE0EM0TBbiNepIKk5TGy3sRdtCLG/K1DUrtEtrqEuEDHdsvyb3/APV5xHhXfcsY2RQBzAsfbv8ATS44tw/+hx4Pybw2/wA2f7q5PxXCMcvuTFW3JinR3A8UKW+mlUpcqfr5iul1RGhw7Fznt5qjOTZbHbPffbwvShey5nZUGl7C415KSdf9ae4qXCiEKMNjo5XICvNkVN97BgdR4G16sfDOPYcn+YQpEL2ZpkzSOe7U2Ub99RkzaI3pJjDU6TKY2D64sqJm0Oij2H01Z+HdE8Qy3ZVijG5fs6D1a+ynnEulsyuiLkQiMElFyjOSc3ZvY5dBc9/jUPjOJSzMTLKz+BO3haq3lnJdF9x1jLK/C8KgICS4h7aCMhbnWwXffa5NR/DOJwKq5YHJI7RaQABtiuULcWNxY91HRqN3fImi5bt/VqW4x0WkDGdGVxa8inRiFHnDkzAe0DwrNHI1NxmyycIuNpDWfj8jKVj+DXuQb/fTrGYVsThlYZcwuGQnRs2h77NsR6aQwWGwxswnEwOuWHtaEc22UHxqb4TMDLEgUJGpuF3JYDQsfTVPESjBqS5oswwk0+xmMnEDE7QyKWkQ5TqAB4s2uU94sSDU1guKYeJgxDl1vZklC622XQsTrytVDaOSJ3jmBWYMRIGGuYnVj3gnW/OnMzLZHyhWLMhI1BVVTUX53Yj2d2vWliTOfJu9i9JhsLjBI0XWRYhVL5TIXWQLq1jYWbTUePrqs8RwJmRrMQ8SZit7rInevNCBc2N79wtq76JtbF4cAsBcrYclYEXIPhrTdeJZWBtvfQHa/Z22FJFNOkLrsgMFgHkvkXQWueV2NlHpJ2FSeH4jh8KczGOaVDljVj2IyNS7X885thzysTyq2cJ6DxwhfdcvW5SCuHhYhA215H+NppYAc9TerThscYhlw8ccK2sFjQD0XtvWXP8A1LGnUfa+33N+Lgcs1fIzXhuHm4jJJM79blUdbK7hVROQL7LfXQDSp7HNLCxnxUkYla/udY2DgC1g6AH9HGpuL2u1gKtM80eIiMU0KSRtYsLWueRNra+uoiPobw9NUwzjMwH6ZwD9PIXNvCqVx+OT9tNe6k9vr+wS4HJH3/MzjiKSrNcBlaTSMREsbWFkBTVmC2BFtTfStNwiYh4YFni+GjXtvKNRc6Bb+cbc9RUxw+OOBCmHjSFdyRppzLudbDnc1zA8RWcHI2cISM3eTzHPL3Hnvzp48Z47qMdl1KZ4niju9xVG01Gvf3mu9YKGQ15CN3D9/VVhkJ/oo9zL4Zf1qK50UGsnoT9aitmLyI04/KU3y14gK+CHVo5Kz2Lk9kDqb2A3vceys593KG1w8LLc6Kzrcem5sD3VfPLw9pcB/ZxHp3g2rMCw5uq/Sfwp2hJRblsWGLjaKLR4GM21OeUtb0MEFh6a5Jx/GzHJAtixvkwsWpt3kXJHjUC0KHeZfXr9ApzhENiI52se5CRcG42J1B1pWkSsbH+L6O4mONpsQVQrrlklzSEi2gRL2PiTVh4VwrC4cZCZp2c3Vosq57C5DBriIAX1va3O+lVXESz5CpdHB7wQ1PY8dKMvwSkqbqyvqDYjbLroSLX2qnJGc1T5e40wjCL62XXGzYedAsmGWIqbq0bhmXv1sup9dVvBcLJYr2FW+juxFxyJVQbH10keLnnC4/s2I9VA4wo5MPStZ1DJFUi9PG+pc+CgwKVV47mxJEZv4bvUhNaTSUiQfJYdn/KNPbVCj46mxvb0H8KeR8dW2khHgQfwrPLDku2NcOhZcBhSmFgjUiyRhCBpcp2SfE6UlqDpoRVcPSPIey7WJuyZSQfFTyb7fClP5WI2pSe/d1f4E3qvJw2SXtJFmLPGHsvkWTGmHEWGKgimIFgzp2vaCCPbWd9NuHwRGNsMnVo2YMtywzdkgrmJy3Gn90VK4npOCLZJQOfYIv4GoTjPF1liKlHGoKkrYAj19xNaODw58c1d126FPEPBKL08w6NYnqsXhHZgFEyZib8zl1JNiNaXx65MWysoVkkJy9xDE2Pfpb21CYYKylWUfjfv1+7mafyzGV80hu6jKWJ1bIAoLab2trfX1Gujp9qzlWuRecPirgFWuvjT6LiSjdCPQQaojzTID1bJY9oqynU94Nxvva29NhxbEEi7Rx30GmptvbMa5r4BPsdb9br7/A0SLikSmQMSArb25MAeXO96YYzpZCnbN2a1o4h53izfJJ8dgKqWB4HNNmbOWF7lnNlzHc76n0CnuG4GyHzYpRbbKyj2hr00eBxJ23ZXLO+XIY8a47i8XYMoji3ESHQnkXJ1e3IHTwo4RicTAeykwGmqqTYDwI17t++p2KPL5kKof6ub7dKUVX539p/GtqaS0pbGWUU3dktw/papX4aKZT3hND6QbW9V6k4uP4dtna9tij3+gWPqqsFyN3K/3j97UkcTfTrXPoJ/CkcUKsSNO6I4sO01lcWCastr3z7c+XcN6KhfJclnxW+0WrX1/Sd9FX41UR0q2IXy2refh9wG7OI0JAB/QcztVQgwjbkYWJe5ZBf2ir55XEPX8PYMFyGZrlM/9FsCLd41OxO/Kqe64wFBQMwBBbJGNzcEgKNRy1okGrekN43VNFfDA9/ZJ9pNKjiL/wDERH1j7Aa57rX5A/yqPsFePdSfIXX+qv3rVdInfqhnxbEhz2mR2NlFtrX11B05+2ncTggZpIQeeUf6U2xGMS4e21xlGXnt9hpxFi47XA9ZVamtiN+wosaHaVD7K60C/wBInt/1pN+JRnQqD/cX8K4s8R2VR/cH4VFE6mjjRx/LjP8AfAojMev6O/8AzAfvpbsfJT1qv4V2N8OZE6+LPEFbSJUVgTaxuMt9uZqJUlZbw8XmyKF1d7/BN+7tQpDiAuzQL/eFem4nb/eYl9lNJ4sLmYrA4XrQVByk9V2MynXztHsQeY9TeOOEK4MZZrHIyqFUHKLXUkm2a/P21X4i7HTX9ItX4kft/JJLxYD/AH2IU3xGJgfRsZBrz6sevnrXjEdTr1aOvZaxIGhzAoPO5LoW5nWwromhuuYS5chDbatpZhrY317JsNBrroa12ZH/ABG1+LH7fyVvF4WON+xMjr3jl6u77K8RQZnAXn5rXH28x+NTsc0WUCxuIz5pI+Fv2W32A/7UnxPjCpM0kYVw7FvhFGbQ3AZjmJNjqw3Iq2GbU6oy8X/S/AxyyeJF10XXdLv77+A4jhto65bi4dbMQV1Yk8yPZ6KawTxXZZMRKoFhkkiXq5CNDqWN9PlKp00Pc2g40yhSqqjgh42CKGjNtcrBBmB0vffKO/V0mLndmkOInQsSbCaUDU3sAGFh3CmpHKiTGJGDJzJBEO4qVW3oIpKOeIaXkUHukB+1h9lN4sWwAvK7HvLyH7Wr2caOZJ8SCftal0ruXqT7C3wR/wB5k9n4NXfc0P8AxDH6Pvpq2KQ7j/014JgPJPWGo0ruTrfb19CWQwLs0YPedT9JrkmMHKdbekD7G1qLEMPIQD0qa4FRfNWD/wAtT9tGlEWzR/JdNmfFdpWsItr6X6zvJopn5IFHWYyyoNIfMULf9Lvbf/vRVsORJO9OeiD49oCmJ6jqg4PwefN1mT+uuW2Tx86q9D5K5R52OVh/+tr7eurT7UVOlEUZynkv78SD/gkfta6fJieWKA/wL/ta0Wio0okzWfyXu1h7sAF72GHtf/3ae4fyeMgAGITT/wDH/GWr7RU6URSKcvQyQbYlP/51/wDnR/I6X/iYz/4Yf9SrjRRQaUVBehrc5YT/AOHI/a15foJG3nGM/wCGw/a1caKKDSikHyfJyeMD/lNf29dTU+Tc3/8AuVHgIW/61aDRRSCjPR5NTzxC+qE/9akpvJpITpi0C93udzp4n3RWj0UaUDVmd4TyYhCS0sMh/rwSW9gxGtSH8gYrEFMJbu9yn75jV0oqVsL4cexVMV0Ew0hzPHFnIALKhB0Fhaz6CwFIe91hRsGH95z9GerlRQTpRR5fJph2+MQfDMP166nk1w4+M/tb/wCVXeiopE6UUlvJ1Afje0Mf2lJ+9rD8pfWjH9rV6oqSNKKdH5P4B8WL1xX+169t0Cw53SH/AMm32PVuoosNKIPo50YhwbSNELGXLmte3YzWsCTbzzXKnaKBgooooAKKKKACiiigAooooAKKKKACiiigAooooAKKKKACiiigAooooAKKKKACiiigAooooA//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QTEhUUExQWFhUXFx8YGRcXGBweHRgYGRweGhscGBwaHSggGBslHRwYITEhJSkrLi8uGCAzODMsNygtLi0BCgoKDg0OGxAQGywkICUsMDQsLDQsLCwsLCwvLywsLCwsLCwsLCwsLCwsLTQsLCwsLCwsLCwsLCwsLCwsLCwuLP/AABEIAMgAyAMBIgACEQEDEQH/xAAcAAABBQEBAQAAAAAAAAAAAAAAAwQFBgcBAgj/xABTEAACAQIEAgUFDAQLBgUFAAABAgMAEQQSITEFQQYTIlFhBzJxgZEUFyNCUlWhpLHB0eMzwsPwCBUWJFNicoKDkuFDRFRz0/GEk6Kj0iU0ZHSU/8QAGQEAAgMBAAAAAAAAAAAAAAAAAAIBAwQF/8QAMhEAAgIBAgQDBwMEAwAAAAAAAAECEQMSIQQxQVETMvAiYXGBkaGxFMHRBTPh8RUjQv/aAAwDAQACEQMRAD8A3GiiigAooooAKKKKACiiigAooooAKKKKACiiigAooooAKKKKACiiigAooooAKKKKACiiigCj+Uryg/xV7n/m/X9d1n+1yZeryf1GvfP4bVSff/Pzf9Z/Jo/hJ74D/H/Y1nvQPoc/EZiM3Vwx26yQC57WyIObmx9Fr+BgdJVbNC9/8/N/1n8mj3/z83/WfyabY5eHYMFMPg4JSDlWSbNIZGAu22y/1tt9KioOE4LiTpEsCYOeRXKPC10V0+LIh84MLm62NLrV0FLsT3v/AJ+b/rP5NHv/AJ+b/rP5NZ3H0WMMwixekpfKkCnWQA6yO/8AsYOeexJANgBdg6x/QyWZ2fAxF49D1YzAxi1xczWJLi0gS5IWRL7i7E1EvXv/AJ+b/rP5NHv/AJ+b/rP5NZZwfo9LPZiOqhIzNPJ2UVAbMy5iOst3LfUjardxfos2IjgWB4YoI4UeMObAmd8rySyAlQ5sguTrlsBZdAGoll9/8/N/1n8mj3/z83/WfyaoWE6E3GaXGYZE0yMjiTPpmNgGBXTa45cqeHhmBkjhwkeIBnZrRtqUWWSUAhyiAyXQKM5ygKost70EVEujeXpgATw0gNexOINjbex6jW3OvHv/AJ+b/rP5NZs2IwyYVgjmRxK4hWRAw6s5Qz5VI6qRrZrnNokag6E1XqLGjBM2r3/z83/WfyaPf/Pzf9Z/JrFaKLJ8NG1e/wDn5v8ArP5NHv8A5+b/AKz+TWK1fOE9FeHSYb3Q+KnCoFE1gvYcgEgDJc7i29JLIoq2JPTDmW73/wA/N/1n8mj3/wA/N/1n8msTV6UgXMyqCLsQBrzJtrT2NoibR7/5+b/rP5NHv/n5v+s/k1RODdCi3EfcOJfKchYtEQ2vIdoWqoOwubHS+l+7lelU0+QsdEnsbV7/AOfm/wCs/k0e/wDn5v8ArP5NYoWFdqbH8NG1e/8An5v+s/k0e/8An5v+s/k1itFFh4aPqDyaeUD+NfdH836jqer/ANrnzdZn/qLa2Tx3oqk/wa98f/gftq7TFT2Zz+EnvgP8f9jTvoNhVi4PHZsnWJJK7qQCCxIvfkQoAv4CvP8ACIwEkvuExoWC9de3K/VW+w+ykfJFOZYPcMw6t0LFRIP0kTm7BRzKm9x3MPGhNWLJ+zscl4BDkgWOOEzyI1y2IbsIozHq1KkMlrC+l9KguivCOsxUE6AxdVeVhcaq2gW45m59V60GXDi0sSyKr3MbKpUHKHYqNNcoUjTvvUf0eiWNXQOjPn7ZWwGg7N+7sn6TWHh4t5FfQ3cTkhHE6Xr167RHlOxcWHZMR2Vxc2HaMF0zIEQgHTcSsGUAm6gA99ZXjukmKlcO+IlzAKLq5XzAQp7J1YXY5t7sTzqZ8pfHxjMUBEc0cK9Wrcma93IPMXsB6Kq+HwjubIhY+FbZczNjrTuPcZxmSSIozOzO2aaV5C7S5dI1JOoRNTa5uTfkoFl4t0QlbADGy4i8gjST3KE/R4dmKqR29FA1tlHPXnVUXg87DSJ9fCrdxTplxFutzxKsEkRgEPVjIilcoynztLEi5teqcjna0Ne/+Abj0PEPk8U8Vbh3unzUzmbqeYANsnWeO+b1VTsFxGSJX6tsudcrEAXy8wG3W97GxFxpV1n8os5xC4r3Hh1kBJLBWvJdShDNe5Wx28BVaxvFetxEcvuaFQhX4GNCEYKb2YbkHY+FRi8T/wB9l9epKZY8d5Nmjjwze6FZ5JYYpoxHrhvdHms3b7WulrLc074n5LHQxrFiC7viOoAmgaEE5WYuhzNnUBSbgeg8qa/y94jI0ruiyo7rIEKC0ZSQSJkK2Y2y2FydPGlMR0xx5dWgwseH+G69hGpPWSkEFnLNzBO1Ur9T1a9fIjWu54wHQCDEH+acQWYLOkMp6gpkElwrpdz1gJB7r23pjD0Nj6vEzSYvq48NizhnPUljlGiyBQ/NrDJy1N9NV8Z0ixhCLh8JHhEWVZisCEB5EN1LknUD5O1eOknHcZi4jD7lSCN5OtlEKkdbKd3e5177d4FMvGvd7fK/wGpdxt0x6MQYIIExnXyuEfq+oKWjkUsHzZ2HIC3jTjgA/wDo/Ef+ZHUdx98Vi5EkeAqUiSIBQbWjGUE3O5pfh2KniweIwvuUsJyCXJIK2AAsNjt9NPUtCTdu127i5GnHZ9UX/F5euxQ6uMW4YraIvnHNrtvqdahOkvGmhwmDgRE/nOHjDvbtZVZbKCPEk694pGbpbiWQr7gGd4OoeTMbsALKRpoBdjl11O9QfHsXicSuGHuYxnDJkVluc1stib7arf11VjxtNavz7v5M8Ibq/wAmhJxAvx9YciAQq9nA7T9YEPaPMC2ndc1HdBMuHweEOaFVndzPnHalUAhUUWOa2lxtaouTpXiDiosUOHKJUV1ezH4TPlsSbXGXKbDXzjTXo70hxOFjVDgRJ1Ts8LEkGIve455hr4UrxS017l1Xv/2Joemv3+JYOheOjSLqMMEkaOaXrsPoHnizMEKl9HsLCx+iskcWJ0I1Oh3HgfEVoHAuk+KgiWOTBGdo5WljcsVyu+bMSoBzas2xGhqoT8MxLsztE5ZmLE25sbn6TV+NVJ2acW0nZG0U/wD4lxH9C/srn8TYj+hf2VdaNGuPc1z+DXvxD/A/bV2lf4OuEeNseJEZSRBbMLX/AE1dpkUPmXrpx50Pok/UqsugO66g3BGhU94I1B8as/TQXkg0Pmya8t49/Hu9dV5ox4+yubnbWR+uhmmvaKpxbo6erQRshSLOyiRTmIfUrnDai97aX7R76gIODv1JSSYRKQfg1BXOL3IbQkjXa67860TEKCCNbgqdBcjU2Nu7So7GcNiIcuqJn7JdrjQ8iFO5/e9qMeSuY7zTcdLexmeNwpiUKVZbXAUgaH42opfhGJIYWIz3soYCwFjqdNBe1PeK8MXK8qkADQAE2zX1sTctprypjwjqc/wpax0BXe50tqCLnTet93EU1HhptCgZusOXViLZrnXlteq50pxTBgoRyoAKjXWQ5tCBrsB6qlFxSyQgoQqjzNReykrY8swtfXTUVEYoSF7hpbgHNmiy5Ve4Ur2jY6ONfDWsWPzWxKKzi3a63y5SFsL3IU3YAX2ttSaEZVBDKCxJPIrbQDxvSmOw2Ts5baAsTfXxBIuL7+yn/BMLmzXJN1ynLvc7F9NBcA37hW26jYxJ4DjqZkMcZARO2M1rcjluNTre2lWSHGKJRGWuzAlQEYCwNjv3nn4VAYbhWVkVhcoOtc2BUCxawsdbnny9dSXDuFSoCoK2dyzSC4ZL65AD5w3t7dax5NHcWibV7j/SvV/3tQqHW/ebabDkN9fTXopWa0RR59nsrvrrpFecvhU2RQZfH6KMnjXQlBTwFSFHOrFHV16EfgKBH+9qAo8dXQIq99XR1ZqLCjzkoy+Ir1k8K9ZP3vRYaSwdCFs022yfr0V66FLYzack5/26K6XD/wBteuppx+UOmXnQ6X0f9Sq+V8KtHSmDM0XgH+nJ+FQZww8a5XFTrNJfD8IHC9xi0YP2ad3dTaVnL5FAuAGFx5177DmFsL6633FSksQtcjbne1hsSfCo6RMrE26wKbnM+il9mGUEi1voquMmyNBUek0EfVsxbKSudgTfMzagqO8kHamXRfgxLxuSouOsVWbKzZWsOrBPaII3NhtS/SVCsQsM4IyBlUlbL2rFvDv9VHBYXMMpWGOVeq61yxsLajLoc1iQbDW+U7CuipNYuYaS7pw4MGHVsbm5EhuQRy7RNra2ANcWKVRpEdtxbeluGwMsk8YLZIiEAZSBexPYN+0MpGtzT/EREIzA2YC/gPHU7Df1VzHlknWzGWJPuZf0xglLdaysFsAGAurC53PIjlfelujkHWRldkBzEc3NrW9FPunKxCMJHmDK1mDXJtfs2O3a1rvB4cggfOrK23YJYPY3Q6di2mp3rpwyf9KbEcOiJjBxqqlh2Se5joQedqeQz5rG9hyGvP8A0+2ny4SPQyKtyLnLtfxvuab4hl+KLemuf4rkyJQ0hmHfRcUjGSfN7XoBP2UquGk/o3/yn8KZWIdoVaTa4NmVh6QR9teUmFFgOAterUgJa71tMpIiheuMeegtzpIPULxycOxAY9XhcsspVyuaUn4GMMuuhBc+gbU8Y63RK5ifSTpMsQCQFWlcXBAuEW9rnXUnW2+1N+iPEsTiOtdYuuES2LJa1wG7Nj58ljewN+yO8VBcBmRmnx2JUOA4VIzoJZmGbL4Ii2Zh4gVYuE9JWkze6jmWPLiIlQBQrxN2UUDZWzAegeNa3FQi4xV93/HpDKkydwWKSVFkQhkYaEG4pcEUzwOL66KOZwoeRT1mUWBkRrO3rBSnOlYZKmKyydCzrN6E/XornQq2aa3cn69crp8N/aXrqXw5D7pCvaj7rNcd/m29W9RbRjuqc4wNU17/ALqjmHpri8bF/qJP4fhGiPlGyx/vahICPNUDuAAFvRSp9BNI4m5y5flAkZitwDrqouOXLlVCgwtFQ6VcRVRLFnBUxOojVlJznQk72y0j0IwcsmGiDpGIWXLlU+cMtmMniQFpHiCFMNH7pw+aQQsoIvaPK7Etr8q4vtsN6sfBHEGCgz5UQRKbs1tSoPrNq6E1pxaYrr6oqTV7kjBw8AZQLAd3M7k33v476U7GFO5OnO+3rqlcQ6cgAiFc3IM23qH3n2VWOKcaxM2jyMSxsqjT02vtYc6qhwOWb9qkNrj0TLB01gwwhcJMhmuLBRfZr6kbHl7NK8jpFEsUa9WWIAuwIUFlAF8xHq2NVjFRWjKgBdNFBve+l9hr4mveLw9gozEHKAAABlAHPeunDh4qCT33KZv2iexPTTILJBGzHYvmNrc9TqPVTKHjuMl7RmWFPlBVQD+yOdRWE4UCczlj6fjeFHEsQsdgqoGtyA0HpOutWRSjtENPctEXSJohrima45yZmPoA0Wm38q5ri0pudhmJv6t6q3D8Ezm+uup++/hUzhuHAggnMO8jT1Cpk+gLcnIOluKQgMxN+4G49t6er05iLZZYi/eVAuPTt9tVeXBqBqSD3CRvZvUOFKyMsegB9nMgmk8OMhtTNRwvE8JN5jGM9zgW9oOlLYjDZRmNsvygbj28qzdLb7HvU/vepvgfHniJW5IIsfEeA2v4VmnwqflIpPmWDHYpIY5JXtljUsfGw0HrNhVXx2BkHDoI1UtNiMWwkIGpdQwIGu9w1h6eV6S8oOMV/c8caqI5byNbZstgo8BckkeApTjXFGiwEDFryzvJlO2VCEWQ25liLX7napx4ZY9Pdv8AZ/7K+V365ENjowDHhoyCsIKlgbgyMc0jA8xeyg8wg8KlJuE2w0mIY2y9WI12JQuA7lfk3sB4hjSXR/AKkUmJlBZYgtkvbO7GyRg8r6E9wt3044LLJiZp1kOZ8RhpFNh2UKZXjVByUWsBVmSdcuS5/liVb368ie6PAmCK+/wrkdwdwq+jSM1LBaieAEmCMg/EttvZ3t9BqSse+sk4vU/i/wAg2WXoetjL6E/Xorx0LBvNc/I/XorocOqxr11L4eUW6VY4xNFZb5g99bWtl/GoU8XY/EPt/wBKlOmRN4bdz/qVXwT3Vg4jGnlk69UhJZJJ0mO/44O3U38c33Wry/F7amMADW5NtPTUHxbjccOh7b/IU/aeXLxqq8Rx0s5PWNlA1WMX9RIv6N6MfCuXSiFOb6li490ySRTDDCCTfMxN1IsRolte/U8tjVQnleYRvNJcBVC310AAyoO7bb/WiTFopSOME20Y99hqL8xofCkuEL1gzZ17KjQ8+XsGuldCGGOOPsjJ29yYTDRqgdr67d/s7z3U3xWJWI6qWkawsCLoNbAX0/Gu47GaWW2VOfeTz8BpUTFKGbMAWksx7gx3AGpIHq5k00Y2M5UOyqIG7bNI4zWY8jv6Nbc+7SlIFzHM+pu2xuNNRfx3FqQnEZK2zEsDcuNcvcbWubgnwqXnhAdyBaw27qeWyK09xhxbF5RYb21t47Ad3OoLNc3NOsfrZrntE8uQ0FjSCr5oHM/Z/wB6WKoZsk+HJ2MztlX9+XOpTBYtpT2EtGg3Pjt4DY6eFQmFK5vhNUX7u6rNgF+DXQhd9aRolHuOAC7vdrDXxP3b/RUVxCOxNhbmAPbp6fvqWxOJWxBNr9+n7mobiEosvb1Gh9G4++gGJxyXAItYi+tKvYjf0eFNcOmYXAsL3XxB9ptXpY7MAGC79q5YX7rWGp8TapogZ9JpCEgcm4CyAeBBVj7SamOl6AS4aHZcPhY7/wBpxmNu8k1AdLFCxRoL+bIxvuScov8ARV2aNRxTESyb4WAELuOshiBB8bMwPptSZJaal2T/AGQrV/UjOkc/VxwYW9mjvLMBylcWVD4olwfFvCnPQx7PJMDfq4nI/tMAqD1kj2U06F8C90zNLOc0cI6yUk+e5uQD4EgsfC3fUj0VwC+54wR+lPXzd7BSVgS/yQese3iO+qZ6VF41u+vztv7flCLnr+nyJng8RSMDNpYKNNwt9fWWb1AU9L+ii1dAqt7lZYehTXM2nyP16K70LGs39z9eituHyI04vKjnTRlXq2YgKoe5J28z8Kzfi/SFm7EQyjv+Me8n5C/TU75bcSyHBn4nw19rZvgsmY7hdWJt3VSsHCWW51zfGHxiOenIchSyjFS1MVwuVicYKbayMNCdh42Ow/703xLixVTcHzid3Pj3L4c70riUABLE3JsBzt/r3U3QZtVsQOyD39508foFNfUa+iEIRZ0Y66kMCNAp52t3ePspWORgqRhRpzuOdhyGgGunjS7MUN2GYFi3LVQCdO7uojxi3yRMAbZmIte+yqTsTqb68hVsncSIx3EsW4QhV1vcMSfO77+HdSSstxow1BB1uNddQLNSGJsHIB2Ogvyr0maQ2FyALb6AenalWxMiUwCdtcwUGx/urfQAj22p3xKYqNx3eu1M4oWW+lxYWAOtxfw1ocu8oIAyHW6i9hcEi50vbTaobshKuY0xZDZQovYW1pmJQpUDzgWGmvLw8atWC6Myy6CKxY310y37+4a/RT6XoSyOOteJez55awaxOmY6AgW08ar8SK2bGq+RUsHF8ZrAA89b+ob+0VKzNI5QM5Km/ZRcuq2O4JNiCefI1MJw7CxH4RjKRuIxp/mbT6DUxwrFQTEIkJicHMrBszAr8kgb2uLba86SebStVDKNuitw8KmtdIXXldQ30mnXDujGJlPxtr3ZSAPW1qdydK5ntlkZQNOyQGttqQup9QqKxmOkdss0jup8x3Olj8UgaBh9OlQnNkbIm5OhqRx52dSq7hmt6gQLEX5WptJJg4wE6ouWBvdrCwtcCwvz52pDhnFsJFHIk062fkuuS2hIA1JJN/VVdxPEYc3WB2aKNSMzLkMjmxyKDttq3IHXuojjm/NZDkuhI4oRYvGwsF6qDDRCXEEkkBVfNa5NyWsF9ZpvhsSz4fFzN+kxDhWG9hiJC5UHwRLegCkOKYaSHCxrMMsmNk6+RdssGHXLErA6gFnZh/Z76m8dgzHDgkG7K8zLzaWTIkI8bBiB6aHSpd+Xytv7/sVyuvXwCFSmF9zISDimLyEaFMPFZLD+s5uAatMWBkQMQVdAR5n+zG2UjkFsBfnqdKqkMiy4nEKrxgKqRoWYLdMOTcrc65nAPovSi8QaMiSLMGXzjyYcxro4Iv4eNJpd+uvqvkOopx3LWAfGvUbrzzH0MB9xp/7vc+bIwHIX2BF7eravDYhzuxPpqFp57/T/ACUNUSnRC2aawb4nnEH5e1gLUUp0W86U87J+tRWvF5UaMflKh5ZGUS4LMOU9mOw/Q8+V/uqhmEG5GnflJUd2ykC9X/yvcSxMU2BXDMBnE2dXCtGwHU2MgbSwudd9T31nkfSZiWE0EM0TBbiNepIKk5TGy3sRdtCLG/K1DUrtEtrqEuEDHdsvyb3/APV5xHhXfcsY2RQBzAsfbv8ATS44tw/+hx4Pybw2/wA2f7q5PxXCMcvuTFW3JinR3A8UKW+mlUpcqfr5iul1RGhw7Fznt5qjOTZbHbPffbwvShey5nZUGl7C415KSdf9ae4qXCiEKMNjo5XICvNkVN97BgdR4G16sfDOPYcn+YQpEL2ZpkzSOe7U2Ub99RkzaI3pJjDU6TKY2D64sqJm0Oij2H01Z+HdE8Qy3ZVijG5fs6D1a+ynnEulsyuiLkQiMElFyjOSc3ZvY5dBc9/jUPjOJSzMTLKz+BO3haq3lnJdF9x1jLK/C8KgICS4h7aCMhbnWwXffa5NR/DOJwKq5YHJI7RaQABtiuULcWNxY91HRqN3fImi5bt/VqW4x0WkDGdGVxa8inRiFHnDkzAe0DwrNHI1NxmyycIuNpDWfj8jKVj+DXuQb/fTrGYVsThlYZcwuGQnRs2h77NsR6aQwWGwxswnEwOuWHtaEc22UHxqb4TMDLEgUJGpuF3JYDQsfTVPESjBqS5oswwk0+xmMnEDE7QyKWkQ5TqAB4s2uU94sSDU1guKYeJgxDl1vZklC622XQsTrytVDaOSJ3jmBWYMRIGGuYnVj3gnW/OnMzLZHyhWLMhI1BVVTUX53Yj2d2vWliTOfJu9i9JhsLjBI0XWRYhVL5TIXWQLq1jYWbTUePrqs8RwJmRrMQ8SZit7rInevNCBc2N79wtq76JtbF4cAsBcrYclYEXIPhrTdeJZWBtvfQHa/Z22FJFNOkLrsgMFgHkvkXQWueV2NlHpJ2FSeH4jh8KczGOaVDljVj2IyNS7X885thzysTyq2cJ6DxwhfdcvW5SCuHhYhA215H+NppYAc9TerThscYhlw8ccK2sFjQD0XtvWXP8A1LGnUfa+33N+Lgcs1fIzXhuHm4jJJM79blUdbK7hVROQL7LfXQDSp7HNLCxnxUkYla/udY2DgC1g6AH9HGpuL2u1gKtM80eIiMU0KSRtYsLWueRNra+uoiPobw9NUwzjMwH6ZwD9PIXNvCqVx+OT9tNe6k9vr+wS4HJH3/MzjiKSrNcBlaTSMREsbWFkBTVmC2BFtTfStNwiYh4YFni+GjXtvKNRc6Bb+cbc9RUxw+OOBCmHjSFdyRppzLudbDnc1zA8RWcHI2cISM3eTzHPL3Hnvzp48Z47qMdl1KZ4niju9xVG01Gvf3mu9YKGQ15CN3D9/VVhkJ/oo9zL4Zf1qK50UGsnoT9aitmLyI04/KU3y14gK+CHVo5Kz2Lk9kDqb2A3vceys593KG1w8LLc6Kzrcem5sD3VfPLw9pcB/ZxHp3g2rMCw5uq/Sfwp2hJRblsWGLjaKLR4GM21OeUtb0MEFh6a5Jx/GzHJAtixvkwsWpt3kXJHjUC0KHeZfXr9ApzhENiI52se5CRcG42J1B1pWkSsbH+L6O4mONpsQVQrrlklzSEi2gRL2PiTVh4VwrC4cZCZp2c3Vosq57C5DBriIAX1va3O+lVXESz5CpdHB7wQ1PY8dKMvwSkqbqyvqDYjbLroSLX2qnJGc1T5e40wjCL62XXGzYedAsmGWIqbq0bhmXv1sup9dVvBcLJYr2FW+juxFxyJVQbH10keLnnC4/s2I9VA4wo5MPStZ1DJFUi9PG+pc+CgwKVV47mxJEZv4bvUhNaTSUiQfJYdn/KNPbVCj46mxvb0H8KeR8dW2khHgQfwrPLDku2NcOhZcBhSmFgjUiyRhCBpcp2SfE6UlqDpoRVcPSPIey7WJuyZSQfFTyb7fClP5WI2pSe/d1f4E3qvJw2SXtJFmLPGHsvkWTGmHEWGKgimIFgzp2vaCCPbWd9NuHwRGNsMnVo2YMtywzdkgrmJy3Gn90VK4npOCLZJQOfYIv4GoTjPF1liKlHGoKkrYAj19xNaODw58c1d126FPEPBKL08w6NYnqsXhHZgFEyZib8zl1JNiNaXx65MWysoVkkJy9xDE2Pfpb21CYYKylWUfjfv1+7mafyzGV80hu6jKWJ1bIAoLab2trfX1Gujp9qzlWuRecPirgFWuvjT6LiSjdCPQQaojzTID1bJY9oqynU94Nxvva29NhxbEEi7Rx30GmptvbMa5r4BPsdb9br7/A0SLikSmQMSArb25MAeXO96YYzpZCnbN2a1o4h53izfJJ8dgKqWB4HNNmbOWF7lnNlzHc76n0CnuG4GyHzYpRbbKyj2hr00eBxJ23ZXLO+XIY8a47i8XYMoji3ESHQnkXJ1e3IHTwo4RicTAeykwGmqqTYDwI17t++p2KPL5kKof6ub7dKUVX539p/GtqaS0pbGWUU3dktw/papX4aKZT3hND6QbW9V6k4uP4dtna9tij3+gWPqqsFyN3K/3j97UkcTfTrXPoJ/CkcUKsSNO6I4sO01lcWCastr3z7c+XcN6KhfJclnxW+0WrX1/Sd9FX41UR0q2IXy2refh9wG7OI0JAB/QcztVQgwjbkYWJe5ZBf2ir55XEPX8PYMFyGZrlM/9FsCLd41OxO/Kqe64wFBQMwBBbJGNzcEgKNRy1okGrekN43VNFfDA9/ZJ9pNKjiL/wDERH1j7Aa57rX5A/yqPsFePdSfIXX+qv3rVdInfqhnxbEhz2mR2NlFtrX11B05+2ncTggZpIQeeUf6U2xGMS4e21xlGXnt9hpxFi47XA9ZVamtiN+wosaHaVD7K60C/wBInt/1pN+JRnQqD/cX8K4s8R2VR/cH4VFE6mjjRx/LjP8AfAojMev6O/8AzAfvpbsfJT1qv4V2N8OZE6+LPEFbSJUVgTaxuMt9uZqJUlZbw8XmyKF1d7/BN+7tQpDiAuzQL/eFem4nb/eYl9lNJ4sLmYrA4XrQVByk9V2MynXztHsQeY9TeOOEK4MZZrHIyqFUHKLXUkm2a/P21X4i7HTX9ItX4kft/JJLxYD/AH2IU3xGJgfRsZBrz6sevnrXjEdTr1aOvZaxIGhzAoPO5LoW5nWwromhuuYS5chDbatpZhrY317JsNBrroa12ZH/ABG1+LH7fyVvF4WON+xMjr3jl6u77K8RQZnAXn5rXH28x+NTsc0WUCxuIz5pI+Fv2W32A/7UnxPjCpM0kYVw7FvhFGbQ3AZjmJNjqw3Iq2GbU6oy8X/S/AxyyeJF10XXdLv77+A4jhto65bi4dbMQV1Yk8yPZ6KawTxXZZMRKoFhkkiXq5CNDqWN9PlKp00Pc2g40yhSqqjgh42CKGjNtcrBBmB0vffKO/V0mLndmkOInQsSbCaUDU3sAGFh3CmpHKiTGJGDJzJBEO4qVW3oIpKOeIaXkUHukB+1h9lN4sWwAvK7HvLyH7Wr2caOZJ8SCftal0ruXqT7C3wR/wB5k9n4NXfc0P8AxDH6Pvpq2KQ7j/014JgPJPWGo0ruTrfb19CWQwLs0YPedT9JrkmMHKdbekD7G1qLEMPIQD0qa4FRfNWD/wAtT9tGlEWzR/JdNmfFdpWsItr6X6zvJopn5IFHWYyyoNIfMULf9Lvbf/vRVsORJO9OeiD49oCmJ6jqg4PwefN1mT+uuW2Tx86q9D5K5R52OVh/+tr7eurT7UVOlEUZynkv78SD/gkfta6fJieWKA/wL/ta0Wio0okzWfyXu1h7sAF72GHtf/3ae4fyeMgAGITT/wDH/GWr7RU6URSKcvQyQbYlP/51/wDnR/I6X/iYz/4Yf9SrjRRQaUVBehrc5YT/AOHI/a15foJG3nGM/wCGw/a1caKKDSikHyfJyeMD/lNf29dTU+Tc3/8AuVHgIW/61aDRRSCjPR5NTzxC+qE/9akpvJpITpi0C93udzp4n3RWj0UaUDVmd4TyYhCS0sMh/rwSW9gxGtSH8gYrEFMJbu9yn75jV0oqVsL4cexVMV0Ew0hzPHFnIALKhB0Fhaz6CwFIe91hRsGH95z9GerlRQTpRR5fJph2+MQfDMP166nk1w4+M/tb/wCVXeiopE6UUlvJ1Afje0Mf2lJ+9rD8pfWjH9rV6oqSNKKdH5P4B8WL1xX+169t0Cw53SH/AMm32PVuoosNKIPo50YhwbSNELGXLmte3YzWsCTbzzXKnaKBgooooAKKKKACiiigAooooAKKKKACiiigAooooAKKKKACiiigAooooAKKKKACiiigAooooA//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8" name="Group 7"/>
          <p:cNvGrpSpPr/>
          <p:nvPr/>
        </p:nvGrpSpPr>
        <p:grpSpPr>
          <a:xfrm>
            <a:off x="4495800" y="3984172"/>
            <a:ext cx="2178892" cy="1221668"/>
            <a:chOff x="4495800" y="3984172"/>
            <a:chExt cx="2178892" cy="1221668"/>
          </a:xfrm>
        </p:grpSpPr>
        <p:pic>
          <p:nvPicPr>
            <p:cNvPr id="1038" name="Picture 14" descr="Corolle 12 inch Mon Premier - Calin Charming Pastel Baby Doll -  Corolle - Toys&quot;R&quot;Us"/>
            <p:cNvPicPr>
              <a:picLocks noChangeAspect="1" noChangeArrowheads="1"/>
            </p:cNvPicPr>
            <p:nvPr/>
          </p:nvPicPr>
          <p:blipFill>
            <a:blip r:embed="rId5" cstate="email">
              <a:grayscl/>
              <a:extLst>
                <a:ext uri="{28A0092B-C50C-407E-A947-70E740481C1C}">
                  <a14:useLocalDpi xmlns:a14="http://schemas.microsoft.com/office/drawing/2010/main"/>
                </a:ext>
              </a:extLst>
            </a:blip>
            <a:srcRect/>
            <a:stretch>
              <a:fillRect/>
            </a:stretch>
          </p:blipFill>
          <p:spPr bwMode="auto">
            <a:xfrm>
              <a:off x="4495800" y="3984172"/>
              <a:ext cx="1221668" cy="12216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40" name="Picture 16" descr="Corolle 11 inch BabiCorolle First Doll - Babipouce Pink Stripe -  Corolle - Toys&quot;R&quot;Us"/>
            <p:cNvPicPr>
              <a:picLocks noChangeAspect="1" noChangeArrowheads="1"/>
            </p:cNvPicPr>
            <p:nvPr/>
          </p:nvPicPr>
          <p:blipFill rotWithShape="1">
            <a:blip r:embed="rId6" cstate="email">
              <a:grayscl/>
              <a:extLst>
                <a:ext uri="{28A0092B-C50C-407E-A947-70E740481C1C}">
                  <a14:useLocalDpi xmlns:a14="http://schemas.microsoft.com/office/drawing/2010/main"/>
                </a:ext>
              </a:extLst>
            </a:blip>
            <a:srcRect/>
            <a:stretch/>
          </p:blipFill>
          <p:spPr bwMode="auto">
            <a:xfrm>
              <a:off x="5667106" y="3984172"/>
              <a:ext cx="1007586" cy="12216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pic>
        <p:nvPicPr>
          <p:cNvPr id="30" name="Picture 4" descr="http://2.bp.blogspot.com/__Uv2AAgZZrA/TObJAMgHXcI/AAAAAAAAAAw/h3H8I1VJHJQ/s1600/DSCN1677.JPG"/>
          <p:cNvPicPr>
            <a:picLocks noChangeAspect="1" noChangeArrowheads="1"/>
          </p:cNvPicPr>
          <p:nvPr/>
        </p:nvPicPr>
        <p:blipFill rotWithShape="1">
          <a:blip r:embed="rId7" cstate="email">
            <a:grayscl/>
            <a:extLst>
              <a:ext uri="{28A0092B-C50C-407E-A947-70E740481C1C}">
                <a14:useLocalDpi xmlns:a14="http://schemas.microsoft.com/office/drawing/2010/main"/>
              </a:ext>
            </a:extLst>
          </a:blip>
          <a:srcRect/>
          <a:stretch/>
        </p:blipFill>
        <p:spPr bwMode="auto">
          <a:xfrm>
            <a:off x="4707224" y="6119596"/>
            <a:ext cx="1463675" cy="12446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AutoShape 18" descr="Image result for birthday cak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4" name="Picture 20" descr="http://cornandco.com/wp-content/uploads/2014/05/birthday-cake-popcorn.jpg"/>
          <p:cNvPicPr>
            <a:picLocks noChangeAspect="1" noChangeArrowheads="1"/>
          </p:cNvPicPr>
          <p:nvPr/>
        </p:nvPicPr>
        <p:blipFill>
          <a:blip r:embed="rId8" cstate="email">
            <a:grayscl/>
            <a:extLst>
              <a:ext uri="{28A0092B-C50C-407E-A947-70E740481C1C}">
                <a14:useLocalDpi xmlns:a14="http://schemas.microsoft.com/office/drawing/2010/main"/>
              </a:ext>
            </a:extLst>
          </a:blip>
          <a:srcRect/>
          <a:stretch>
            <a:fillRect/>
          </a:stretch>
        </p:blipFill>
        <p:spPr bwMode="auto">
          <a:xfrm>
            <a:off x="2266949" y="6074532"/>
            <a:ext cx="1328071" cy="13347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495800" y="2331477"/>
            <a:ext cx="1498162" cy="1502874"/>
          </a:xfrm>
          <a:prstGeom prst="rect">
            <a:avLst/>
          </a:prstGeom>
        </p:spPr>
      </p:pic>
      <p:pic>
        <p:nvPicPr>
          <p:cNvPr id="16" name="Picture 15"/>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830612" y="2302897"/>
            <a:ext cx="1522187" cy="1510295"/>
          </a:xfrm>
          <a:prstGeom prst="rect">
            <a:avLst/>
          </a:prstGeom>
        </p:spPr>
      </p:pic>
      <p:pic>
        <p:nvPicPr>
          <p:cNvPr id="28" name="Picture 27"/>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619250" y="3994642"/>
            <a:ext cx="1981201" cy="1200728"/>
          </a:xfrm>
          <a:prstGeom prst="rect">
            <a:avLst/>
          </a:prstGeom>
        </p:spPr>
      </p:pic>
    </p:spTree>
    <p:extLst>
      <p:ext uri="{BB962C8B-B14F-4D97-AF65-F5344CB8AC3E}">
        <p14:creationId xmlns:p14="http://schemas.microsoft.com/office/powerpoint/2010/main" val="109401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12</a:t>
            </a:fld>
            <a:endParaRPr lang="en-US" dirty="0"/>
          </a:p>
        </p:txBody>
      </p:sp>
      <p:sp>
        <p:nvSpPr>
          <p:cNvPr id="10" name="Rectangle 9"/>
          <p:cNvSpPr/>
          <p:nvPr/>
        </p:nvSpPr>
        <p:spPr>
          <a:xfrm>
            <a:off x="728661" y="2737455"/>
            <a:ext cx="6234113" cy="67854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defTabSz="966612">
              <a:defRPr/>
            </a:pPr>
            <a:r>
              <a:rPr lang="en-US" b="1" u="sng" dirty="0"/>
              <a:t>Constructed Response Research Rubrics Target 2</a:t>
            </a:r>
          </a:p>
          <a:p>
            <a:pPr marL="231775" indent="-231775" algn="ctr"/>
            <a:r>
              <a:rPr lang="en-US" dirty="0"/>
              <a:t>Locate, Select, Interpret and Integrate Information.</a:t>
            </a:r>
          </a:p>
        </p:txBody>
      </p:sp>
      <p:sp>
        <p:nvSpPr>
          <p:cNvPr id="6" name="Rectangle 5"/>
          <p:cNvSpPr/>
          <p:nvPr/>
        </p:nvSpPr>
        <p:spPr>
          <a:xfrm>
            <a:off x="590550" y="1838170"/>
            <a:ext cx="6800850" cy="835983"/>
          </a:xfrm>
          <a:prstGeom prst="rect">
            <a:avLst/>
          </a:prstGeom>
        </p:spPr>
        <p:txBody>
          <a:bodyPr wrap="square" lIns="96378" tIns="48189" rIns="96378" bIns="48189">
            <a:spAutoFit/>
          </a:bodyPr>
          <a:lstStyle/>
          <a:p>
            <a:pPr marL="457200" indent="-457200"/>
            <a:r>
              <a:rPr lang="en-US" sz="1600" b="1" dirty="0" smtClean="0">
                <a:latin typeface="Helvetica" pitchFamily="34" charset="0"/>
                <a:cs typeface="Helvetica" pitchFamily="34" charset="0"/>
              </a:rPr>
              <a:t>7.     RI.K.6 Prompt: Tell what a Russian birthday party is like.  What  did you learn from the story and the pictures?</a:t>
            </a:r>
          </a:p>
          <a:p>
            <a:r>
              <a:rPr lang="en-US" sz="1600" b="1" dirty="0" smtClean="0">
                <a:latin typeface="Helvetica" pitchFamily="34" charset="0"/>
                <a:cs typeface="Helvetica" pitchFamily="34" charset="0"/>
              </a:rPr>
              <a:t>         </a:t>
            </a:r>
          </a:p>
        </p:txBody>
      </p:sp>
      <p:graphicFrame>
        <p:nvGraphicFramePr>
          <p:cNvPr id="2" name="Table 1"/>
          <p:cNvGraphicFramePr>
            <a:graphicFrameLocks noGrp="1"/>
          </p:cNvGraphicFramePr>
          <p:nvPr>
            <p:extLst>
              <p:ext uri="{D42A27DB-BD31-4B8C-83A1-F6EECF244321}">
                <p14:modId xmlns:p14="http://schemas.microsoft.com/office/powerpoint/2010/main" val="3041188196"/>
              </p:ext>
            </p:extLst>
          </p:nvPr>
        </p:nvGraphicFramePr>
        <p:xfrm>
          <a:off x="4707392" y="8610600"/>
          <a:ext cx="1828800" cy="542547"/>
        </p:xfrm>
        <a:graphic>
          <a:graphicData uri="http://schemas.openxmlformats.org/drawingml/2006/table">
            <a:tbl>
              <a:tblPr firstRow="1" firstCol="1" bandRow="1"/>
              <a:tblGrid>
                <a:gridCol w="1828800"/>
              </a:tblGrid>
              <a:tr h="142307">
                <a:tc>
                  <a:txBody>
                    <a:bodyPr/>
                    <a:lstStyle/>
                    <a:p>
                      <a:pPr marL="0" marR="0" algn="ctr">
                        <a:lnSpc>
                          <a:spcPct val="100000"/>
                        </a:lnSpc>
                        <a:spcBef>
                          <a:spcPts val="0"/>
                        </a:spcBef>
                        <a:spcAft>
                          <a:spcPts val="0"/>
                        </a:spcAft>
                      </a:pPr>
                      <a:r>
                        <a:rPr lang="en-US" sz="800" b="1" dirty="0" smtClean="0">
                          <a:solidFill>
                            <a:srgbClr val="000000"/>
                          </a:solidFill>
                          <a:effectLst/>
                          <a:latin typeface="Calibri"/>
                          <a:ea typeface="Times New Roman"/>
                          <a:cs typeface="Times New Roman"/>
                        </a:rPr>
                        <a:t>Toward RI.K.6           DOK </a:t>
                      </a:r>
                      <a:r>
                        <a:rPr lang="en-US" sz="800" b="1" dirty="0">
                          <a:solidFill>
                            <a:srgbClr val="000000"/>
                          </a:solidFill>
                          <a:effectLst/>
                          <a:latin typeface="Calibri"/>
                          <a:ea typeface="Times New Roman"/>
                          <a:cs typeface="Times New Roman"/>
                        </a:rPr>
                        <a:t>2 - </a:t>
                      </a:r>
                      <a:r>
                        <a:rPr lang="en-US" sz="800" b="1" dirty="0" smtClean="0">
                          <a:solidFill>
                            <a:srgbClr val="000000"/>
                          </a:solidFill>
                          <a:effectLst/>
                          <a:latin typeface="Calibri"/>
                          <a:ea typeface="Times New Roman"/>
                          <a:cs typeface="Times New Roman"/>
                        </a:rPr>
                        <a:t>C</a:t>
                      </a:r>
                      <a:r>
                        <a:rPr lang="en-US" sz="800" b="1" dirty="0">
                          <a:solidFill>
                            <a:srgbClr val="000000"/>
                          </a:solidFill>
                          <a:effectLst/>
                          <a:latin typeface="Calibri"/>
                          <a:ea typeface="Times New Roman"/>
                          <a:cs typeface="Times New Roman"/>
                        </a:rPr>
                        <a:t>l</a:t>
                      </a:r>
                      <a:endParaRPr lang="en-US" sz="800" dirty="0">
                        <a:effectLst/>
                        <a:latin typeface="Calibri"/>
                        <a:ea typeface="Calibri"/>
                        <a:cs typeface="Times New Roman"/>
                      </a:endParaRPr>
                    </a:p>
                  </a:txBody>
                  <a:tcPr marL="34803" marR="348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r>
              <a:tr h="400240">
                <a:tc>
                  <a:txBody>
                    <a:bodyPr/>
                    <a:lstStyle/>
                    <a:p>
                      <a:pPr marL="0" marR="0" algn="l">
                        <a:lnSpc>
                          <a:spcPct val="100000"/>
                        </a:lnSpc>
                        <a:spcBef>
                          <a:spcPts val="0"/>
                        </a:spcBef>
                        <a:spcAft>
                          <a:spcPts val="0"/>
                        </a:spcAft>
                      </a:pPr>
                      <a:r>
                        <a:rPr lang="en-US" sz="800" b="1" dirty="0">
                          <a:effectLst/>
                          <a:latin typeface="Calibri"/>
                          <a:ea typeface="Calibri"/>
                          <a:cs typeface="Helvetica"/>
                        </a:rPr>
                        <a:t>Locate information from an illustration or in the text to answer questions about the text.</a:t>
                      </a:r>
                      <a:endParaRPr lang="en-US" sz="800" dirty="0">
                        <a:effectLst/>
                        <a:latin typeface="Calibri"/>
                        <a:ea typeface="Calibri"/>
                        <a:cs typeface="Times New Roman"/>
                      </a:endParaRPr>
                    </a:p>
                  </a:txBody>
                  <a:tcPr marL="34803" marR="348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sp>
        <p:nvSpPr>
          <p:cNvPr id="8" name="Rectangle 7"/>
          <p:cNvSpPr/>
          <p:nvPr/>
        </p:nvSpPr>
        <p:spPr>
          <a:xfrm>
            <a:off x="641561" y="1023164"/>
            <a:ext cx="6304750" cy="558978"/>
          </a:xfrm>
          <a:prstGeom prst="rect">
            <a:avLst/>
          </a:prstGeom>
        </p:spPr>
        <p:txBody>
          <a:bodyPr wrap="square" lIns="96371" tIns="48186" rIns="96371" bIns="48186">
            <a:spAutoFit/>
          </a:bodyPr>
          <a:lstStyle/>
          <a:p>
            <a:pPr algn="ctr"/>
            <a:r>
              <a:rPr lang="en-US" sz="1500" b="1" dirty="0"/>
              <a:t>Quarter 2 </a:t>
            </a:r>
            <a:r>
              <a:rPr lang="en-US" sz="1500" b="1" dirty="0" smtClean="0"/>
              <a:t>Pre-Assessment Constructed Response Key</a:t>
            </a:r>
            <a:endParaRPr lang="en-US" sz="1500" dirty="0"/>
          </a:p>
          <a:p>
            <a:pPr algn="ctr"/>
            <a:r>
              <a:rPr lang="en-US" sz="1500" dirty="0"/>
              <a:t>Literary Passage: </a:t>
            </a:r>
            <a:r>
              <a:rPr lang="en-US" sz="1500" dirty="0" smtClean="0"/>
              <a:t>Jamie’s Russian Birthday</a:t>
            </a:r>
            <a:endParaRPr lang="en-US" sz="1500" dirty="0"/>
          </a:p>
        </p:txBody>
      </p:sp>
      <p:sp>
        <p:nvSpPr>
          <p:cNvPr id="5" name="Rectangle 4"/>
          <p:cNvSpPr/>
          <p:nvPr/>
        </p:nvSpPr>
        <p:spPr>
          <a:xfrm>
            <a:off x="781048" y="2671976"/>
            <a:ext cx="6129338" cy="2862322"/>
          </a:xfrm>
          <a:prstGeom prst="rect">
            <a:avLst/>
          </a:prstGeom>
        </p:spPr>
        <p:txBody>
          <a:bodyPr wrap="square">
            <a:spAutoFit/>
          </a:bodyPr>
          <a:lstStyle/>
          <a:p>
            <a:pPr algn="ctr" defTabSz="966612">
              <a:defRPr/>
            </a:pPr>
            <a:r>
              <a:rPr lang="en-US" sz="1600" b="1" u="sng" dirty="0"/>
              <a:t>Constructed Response Research Rubrics Target 2</a:t>
            </a:r>
          </a:p>
          <a:p>
            <a:pPr algn="ctr"/>
            <a:r>
              <a:rPr lang="en-US" sz="1600" dirty="0"/>
              <a:t>Locate, Select, Interpret and Integrate Information</a:t>
            </a:r>
            <a:r>
              <a:rPr lang="en-US" sz="1600" dirty="0" smtClean="0"/>
              <a:t>.</a:t>
            </a:r>
            <a:r>
              <a:rPr lang="en-US" sz="1600" b="1" u="sng" dirty="0"/>
              <a:t> </a:t>
            </a:r>
            <a:endParaRPr lang="en-US" sz="1600" b="1" u="sng" dirty="0" smtClean="0"/>
          </a:p>
          <a:p>
            <a:endParaRPr lang="en-US" sz="1600" b="1" u="sng" dirty="0" smtClean="0"/>
          </a:p>
          <a:p>
            <a:r>
              <a:rPr lang="en-US" sz="1200" b="1" u="sng" dirty="0" smtClean="0"/>
              <a:t>The </a:t>
            </a:r>
            <a:r>
              <a:rPr lang="en-US" sz="1200" b="1" u="sng" dirty="0"/>
              <a:t>response gives sufficient evidence</a:t>
            </a:r>
            <a:r>
              <a:rPr lang="en-US" sz="1200" b="1" dirty="0"/>
              <a:t> </a:t>
            </a:r>
            <a:r>
              <a:rPr lang="en-US" sz="1200" dirty="0"/>
              <a:t>of the ability to locate and select information </a:t>
            </a:r>
            <a:r>
              <a:rPr lang="en-US" sz="1200" dirty="0" smtClean="0"/>
              <a:t>what a Russian birthday party is like.   </a:t>
            </a:r>
            <a:r>
              <a:rPr lang="en-US" sz="1200" dirty="0"/>
              <a:t>Information that supports </a:t>
            </a:r>
            <a:r>
              <a:rPr lang="en-US" sz="1200" dirty="0" smtClean="0"/>
              <a:t>what a Russian party is like in words or pictures could </a:t>
            </a:r>
            <a:r>
              <a:rPr lang="en-US" sz="1200" dirty="0"/>
              <a:t>include (1</a:t>
            </a:r>
            <a:r>
              <a:rPr lang="en-US" sz="1200" dirty="0" smtClean="0"/>
              <a:t>) getting a present at school, (2) teacher gifts, (3) students giving gifts, (4) any description of a birthday pie.</a:t>
            </a:r>
            <a:endParaRPr lang="en-US" sz="1200" dirty="0"/>
          </a:p>
          <a:p>
            <a:endParaRPr lang="en-US" sz="1200" dirty="0"/>
          </a:p>
          <a:p>
            <a:r>
              <a:rPr lang="en-US" sz="1200" b="1" u="sng" dirty="0"/>
              <a:t>The response gives sufficient evidence</a:t>
            </a:r>
            <a:r>
              <a:rPr lang="en-US" sz="1200" b="1" dirty="0"/>
              <a:t> </a:t>
            </a:r>
            <a:r>
              <a:rPr lang="en-US" sz="1200" dirty="0"/>
              <a:t>of the ability to interpret and integrate information to </a:t>
            </a:r>
            <a:r>
              <a:rPr lang="en-US" sz="1200" dirty="0" smtClean="0"/>
              <a:t>draw or write about what a Russian birthday party is like would be a cohesive picture or words that tell about or show characters, what they are doing and some of the details mentioned above.</a:t>
            </a:r>
          </a:p>
          <a:p>
            <a:endParaRPr lang="en-US" sz="1200" dirty="0"/>
          </a:p>
          <a:p>
            <a:pPr marL="231775" indent="-231775" algn="ctr"/>
            <a:endParaRPr lang="en-US" sz="1200" dirty="0"/>
          </a:p>
        </p:txBody>
      </p:sp>
      <p:graphicFrame>
        <p:nvGraphicFramePr>
          <p:cNvPr id="11" name="Table 10"/>
          <p:cNvGraphicFramePr>
            <a:graphicFrameLocks noGrp="1"/>
          </p:cNvGraphicFramePr>
          <p:nvPr>
            <p:extLst>
              <p:ext uri="{D42A27DB-BD31-4B8C-83A1-F6EECF244321}">
                <p14:modId xmlns:p14="http://schemas.microsoft.com/office/powerpoint/2010/main" val="3685411088"/>
              </p:ext>
            </p:extLst>
          </p:nvPr>
        </p:nvGraphicFramePr>
        <p:xfrm>
          <a:off x="943559" y="5486012"/>
          <a:ext cx="5804316" cy="1816469"/>
        </p:xfrm>
        <a:graphic>
          <a:graphicData uri="http://schemas.openxmlformats.org/drawingml/2006/table">
            <a:tbl>
              <a:tblPr firstRow="1" bandRow="1">
                <a:tableStyleId>{5940675A-B579-460E-94D1-54222C63F5DA}</a:tableStyleId>
              </a:tblPr>
              <a:tblGrid>
                <a:gridCol w="508000"/>
                <a:gridCol w="5296316"/>
              </a:tblGrid>
              <a:tr h="750977">
                <a:tc>
                  <a:txBody>
                    <a:bodyPr/>
                    <a:lstStyle/>
                    <a:p>
                      <a:pPr algn="ctr"/>
                      <a:r>
                        <a:rPr lang="en-US" sz="1900" b="1" dirty="0" smtClean="0"/>
                        <a:t>2</a:t>
                      </a:r>
                      <a:endParaRPr lang="en-US" sz="1900" b="1" dirty="0"/>
                    </a:p>
                  </a:txBody>
                  <a:tcPr marL="97536" marR="97536" marT="48006" marB="48006" anchor="ctr"/>
                </a:tc>
                <a:tc>
                  <a:txBody>
                    <a:bodyPr/>
                    <a:lstStyle/>
                    <a:p>
                      <a:r>
                        <a:rPr lang="en-US" sz="1100" b="0" i="0" baseline="0" dirty="0" smtClean="0"/>
                        <a:t>Student draws or writes about a Russian birthday party to include:</a:t>
                      </a:r>
                    </a:p>
                    <a:p>
                      <a:pPr marL="171450" indent="-171450">
                        <a:buFont typeface="Arial" panose="020B0604020202020204" pitchFamily="34" charset="0"/>
                        <a:buChar char="•"/>
                      </a:pPr>
                      <a:r>
                        <a:rPr lang="en-US" sz="1100" b="0" i="0" baseline="0" dirty="0" smtClean="0"/>
                        <a:t>1 or more characters</a:t>
                      </a:r>
                    </a:p>
                    <a:p>
                      <a:pPr marL="171450" indent="-171450">
                        <a:buFont typeface="Arial" panose="020B0604020202020204" pitchFamily="34" charset="0"/>
                        <a:buChar char="•"/>
                      </a:pPr>
                      <a:r>
                        <a:rPr lang="en-US" sz="1100" b="0" i="0" baseline="0" dirty="0" smtClean="0"/>
                        <a:t>What the characters are doing</a:t>
                      </a:r>
                    </a:p>
                    <a:p>
                      <a:pPr marL="171450" indent="-171450">
                        <a:buFont typeface="Arial" panose="020B0604020202020204" pitchFamily="34" charset="0"/>
                        <a:buChar char="•"/>
                      </a:pPr>
                      <a:r>
                        <a:rPr lang="en-US" sz="1100" b="0" i="0" baseline="0" dirty="0" smtClean="0"/>
                        <a:t>3 or more details that are specifically about a Russian birthday party.</a:t>
                      </a:r>
                    </a:p>
                  </a:txBody>
                  <a:tcPr marL="97536" marR="97536" marT="48006" marB="48006"/>
                </a:tc>
              </a:tr>
              <a:tr h="571500">
                <a:tc>
                  <a:txBody>
                    <a:bodyPr/>
                    <a:lstStyle/>
                    <a:p>
                      <a:pPr algn="ctr"/>
                      <a:r>
                        <a:rPr lang="en-US" sz="1900" b="1" dirty="0" smtClean="0"/>
                        <a:t>1</a:t>
                      </a:r>
                      <a:endParaRPr lang="en-US" sz="1900" b="1" dirty="0"/>
                    </a:p>
                  </a:txBody>
                  <a:tcPr marL="97536" marR="97536" marT="48006" marB="48006" anchor="ct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1100" b="0" i="0" baseline="0" dirty="0" smtClean="0"/>
                        <a:t>Student draws or writes about a Russian birthday party to include:</a:t>
                      </a:r>
                    </a:p>
                    <a:p>
                      <a:pPr marL="171450" indent="-171450">
                        <a:buFont typeface="Arial" panose="020B0604020202020204" pitchFamily="34" charset="0"/>
                        <a:buChar char="•"/>
                      </a:pPr>
                      <a:r>
                        <a:rPr lang="en-US" sz="1100" b="0" i="0" baseline="0" dirty="0" smtClean="0"/>
                        <a:t>At least 1 character.</a:t>
                      </a:r>
                    </a:p>
                    <a:p>
                      <a:pPr marL="171450" indent="-171450">
                        <a:buFont typeface="Arial" panose="020B0604020202020204" pitchFamily="34" charset="0"/>
                        <a:buChar char="•"/>
                      </a:pPr>
                      <a:r>
                        <a:rPr lang="en-US" sz="1100" b="0" i="0" baseline="0" dirty="0" smtClean="0"/>
                        <a:t>1-2 details that are specifically about a Russian birthday party.</a:t>
                      </a:r>
                    </a:p>
                  </a:txBody>
                  <a:tcPr marL="97536" marR="97536" marT="48006" marB="48006"/>
                </a:tc>
              </a:tr>
              <a:tr h="450965">
                <a:tc>
                  <a:txBody>
                    <a:bodyPr/>
                    <a:lstStyle/>
                    <a:p>
                      <a:pPr algn="ctr"/>
                      <a:r>
                        <a:rPr lang="en-US" sz="1900" b="1" dirty="0" smtClean="0"/>
                        <a:t>0</a:t>
                      </a:r>
                      <a:endParaRPr lang="en-US" sz="1900" b="1" dirty="0"/>
                    </a:p>
                  </a:txBody>
                  <a:tcPr marL="97536" marR="97536" marT="48006" marB="48006" anchor="ct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1100" b="0" i="0" baseline="0" dirty="0" smtClean="0"/>
                        <a:t>Student drawing or writing may have 1 details about the party but does not connect it with a character and may have other information unrelated to the actual story.</a:t>
                      </a:r>
                    </a:p>
                  </a:txBody>
                  <a:tcPr marL="97536" marR="97536" marT="48006" marB="48006"/>
                </a:tc>
              </a:tr>
            </a:tbl>
          </a:graphicData>
        </a:graphic>
      </p:graphicFrame>
      <p:sp>
        <p:nvSpPr>
          <p:cNvPr id="3" name="TextBox 2"/>
          <p:cNvSpPr txBox="1"/>
          <p:nvPr/>
        </p:nvSpPr>
        <p:spPr>
          <a:xfrm>
            <a:off x="304800" y="122404"/>
            <a:ext cx="5105400" cy="707886"/>
          </a:xfrm>
          <a:prstGeom prst="rect">
            <a:avLst/>
          </a:prstGeom>
          <a:noFill/>
        </p:spPr>
        <p:txBody>
          <a:bodyPr wrap="square" rtlCol="0">
            <a:spAutoFit/>
          </a:bodyPr>
          <a:lstStyle/>
          <a:p>
            <a:pPr lvl="0" defTabSz="966612">
              <a:defRPr/>
            </a:pPr>
            <a:r>
              <a:rPr lang="en-US" sz="800" i="1" dirty="0">
                <a:solidFill>
                  <a:prstClr val="black"/>
                </a:solidFill>
              </a:rPr>
              <a:t>A Note about constructed responses:  Constructed response answers are not written “in stone.”  There is no perfect way a student should respond.  Look for the general intent of the prompt and student response and follow the rubric below as much as possible. Use your best judgment.  Unlike DOK-1 questions where there is one right and wrong answer, constructed responses are more difficult to assess.  Overall consistency of intent based on most of your student responses can guide you. </a:t>
            </a:r>
          </a:p>
        </p:txBody>
      </p:sp>
    </p:spTree>
    <p:extLst>
      <p:ext uri="{BB962C8B-B14F-4D97-AF65-F5344CB8AC3E}">
        <p14:creationId xmlns:p14="http://schemas.microsoft.com/office/powerpoint/2010/main" val="343618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13</a:t>
            </a:fld>
            <a:endParaRPr lang="en-US" dirty="0"/>
          </a:p>
        </p:txBody>
      </p:sp>
      <p:sp>
        <p:nvSpPr>
          <p:cNvPr id="17" name="Rectangle 5"/>
          <p:cNvSpPr>
            <a:spLocks noChangeArrowheads="1"/>
          </p:cNvSpPr>
          <p:nvPr/>
        </p:nvSpPr>
        <p:spPr bwMode="auto">
          <a:xfrm>
            <a:off x="1538288" y="570971"/>
            <a:ext cx="5019675" cy="7160791"/>
          </a:xfrm>
          <a:prstGeom prst="rect">
            <a:avLst/>
          </a:prstGeom>
          <a:noFill/>
          <a:ln w="9525">
            <a:noFill/>
            <a:miter lim="800000"/>
            <a:headEnd/>
            <a:tailEnd/>
          </a:ln>
          <a:effectLst/>
        </p:spPr>
        <p:txBody>
          <a:bodyPr vert="horz" wrap="square" lIns="96378" tIns="48189" rIns="96378" bIns="48189" numCol="1" anchor="ctr" anchorCtr="0" compatLnSpc="1">
            <a:prstTxWarp prst="textNoShape">
              <a:avLst/>
            </a:prstTxWarp>
            <a:spAutoFit/>
          </a:bodyPr>
          <a:lstStyle/>
          <a:p>
            <a:endParaRPr lang="en-US" sz="1700" dirty="0"/>
          </a:p>
          <a:p>
            <a:pPr algn="ctr"/>
            <a:r>
              <a:rPr lang="en-US" sz="1700" dirty="0"/>
              <a:t> </a:t>
            </a:r>
            <a:r>
              <a:rPr lang="en-US" sz="1700" b="1" u="sng" dirty="0"/>
              <a:t>Parts of a </a:t>
            </a:r>
            <a:r>
              <a:rPr lang="en-US" sz="1700" b="1" u="sng" dirty="0" smtClean="0"/>
              <a:t>Book</a:t>
            </a:r>
            <a:endParaRPr lang="en-US" sz="1700" b="1" u="sng" dirty="0"/>
          </a:p>
          <a:p>
            <a:pPr algn="ctr"/>
            <a:endParaRPr lang="en-US" sz="1700" b="1" u="sng" dirty="0"/>
          </a:p>
          <a:p>
            <a:r>
              <a:rPr lang="en-US" sz="1700" dirty="0"/>
              <a:t>There are different parts of a book</a:t>
            </a:r>
            <a:r>
              <a:rPr lang="en-US" sz="1700" dirty="0" smtClean="0"/>
              <a:t>.  The outside part of a book is called the cover.</a:t>
            </a:r>
            <a:endParaRPr lang="en-US" sz="1700" dirty="0"/>
          </a:p>
          <a:p>
            <a:endParaRPr lang="en-US" sz="1700" dirty="0"/>
          </a:p>
          <a:p>
            <a:r>
              <a:rPr lang="en-US" sz="1700" b="1" u="sng" dirty="0"/>
              <a:t>The Front Cover</a:t>
            </a:r>
          </a:p>
          <a:p>
            <a:r>
              <a:rPr lang="en-US" sz="1700" dirty="0"/>
              <a:t>The </a:t>
            </a:r>
            <a:r>
              <a:rPr lang="en-US" sz="1700" dirty="0" smtClean="0"/>
              <a:t>front cover of </a:t>
            </a:r>
            <a:r>
              <a:rPr lang="en-US" sz="1700" dirty="0"/>
              <a:t>a book has a title </a:t>
            </a:r>
            <a:r>
              <a:rPr lang="en-US" sz="1700" dirty="0" smtClean="0"/>
              <a:t>or the name of the book.  </a:t>
            </a:r>
            <a:r>
              <a:rPr lang="en-US" sz="1700" dirty="0"/>
              <a:t>The cover of a book names the </a:t>
            </a:r>
            <a:r>
              <a:rPr lang="en-US" sz="1700" dirty="0" smtClean="0"/>
              <a:t>author and the illustrator.  The author is the </a:t>
            </a:r>
            <a:r>
              <a:rPr lang="en-US" sz="1700" dirty="0"/>
              <a:t>person who wrote the </a:t>
            </a:r>
            <a:r>
              <a:rPr lang="en-US" sz="1700" dirty="0" smtClean="0"/>
              <a:t>book. The illustrator is the </a:t>
            </a:r>
            <a:r>
              <a:rPr lang="en-US" sz="1700" dirty="0"/>
              <a:t>person who made the pictures in the book.</a:t>
            </a:r>
          </a:p>
          <a:p>
            <a:endParaRPr lang="en-US" sz="1700" dirty="0"/>
          </a:p>
          <a:p>
            <a:r>
              <a:rPr lang="en-US" sz="1700" b="1" u="sng" dirty="0"/>
              <a:t>The Back Cover</a:t>
            </a:r>
          </a:p>
          <a:p>
            <a:r>
              <a:rPr lang="en-US" sz="1700" dirty="0"/>
              <a:t>The </a:t>
            </a:r>
            <a:r>
              <a:rPr lang="en-US" sz="1700" dirty="0" smtClean="0"/>
              <a:t>back </a:t>
            </a:r>
            <a:r>
              <a:rPr lang="en-US" sz="1700" dirty="0"/>
              <a:t>cover </a:t>
            </a:r>
            <a:r>
              <a:rPr lang="en-US" sz="1700" dirty="0" smtClean="0"/>
              <a:t>of </a:t>
            </a:r>
            <a:r>
              <a:rPr lang="en-US" sz="1700" dirty="0"/>
              <a:t>a book tells us it is the end of the book</a:t>
            </a:r>
            <a:r>
              <a:rPr lang="en-US" sz="1700" dirty="0" smtClean="0"/>
              <a:t>.  Sometimes it also tells you what the book is about.</a:t>
            </a:r>
            <a:endParaRPr lang="en-US" sz="1700" dirty="0"/>
          </a:p>
          <a:p>
            <a:endParaRPr lang="en-US" sz="1700" dirty="0"/>
          </a:p>
          <a:p>
            <a:r>
              <a:rPr lang="en-US" sz="1700" b="1" u="sng" dirty="0"/>
              <a:t>The Title Page</a:t>
            </a:r>
          </a:p>
          <a:p>
            <a:r>
              <a:rPr lang="en-US" sz="1700" dirty="0"/>
              <a:t>Open the front cover of a book and you will see the title page.  The title page shows the author, illustrator and the title of the book again.  The title page may have the publisher and the year it was made. It may also have a dedication.  A dedication is a way to remember or thank someone.</a:t>
            </a:r>
          </a:p>
          <a:p>
            <a:endParaRPr lang="en-US" sz="1700" dirty="0"/>
          </a:p>
        </p:txBody>
      </p:sp>
      <p:sp>
        <p:nvSpPr>
          <p:cNvPr id="6" name="TextBox 5"/>
          <p:cNvSpPr txBox="1"/>
          <p:nvPr/>
        </p:nvSpPr>
        <p:spPr>
          <a:xfrm>
            <a:off x="381000" y="428449"/>
            <a:ext cx="7148513" cy="558984"/>
          </a:xfrm>
          <a:prstGeom prst="rect">
            <a:avLst/>
          </a:prstGeom>
          <a:noFill/>
        </p:spPr>
        <p:txBody>
          <a:bodyPr wrap="square" lIns="96378" tIns="48189" rIns="96378" bIns="48189" rtlCol="0">
            <a:spAutoFit/>
          </a:bodyPr>
          <a:lstStyle/>
          <a:p>
            <a:r>
              <a:rPr lang="en-US" sz="1500" b="1" i="1" u="sng" dirty="0"/>
              <a:t>Teachers</a:t>
            </a:r>
            <a:r>
              <a:rPr lang="en-US" sz="1500" b="1" i="1" dirty="0"/>
              <a:t>: Read the story below to your students, modeling with an informational book of your choice as you read.  </a:t>
            </a:r>
            <a:endParaRPr lang="en-US" sz="1900" b="1" i="1" u="sng" dirty="0"/>
          </a:p>
        </p:txBody>
      </p:sp>
    </p:spTree>
    <p:extLst>
      <p:ext uri="{BB962C8B-B14F-4D97-AF65-F5344CB8AC3E}">
        <p14:creationId xmlns:p14="http://schemas.microsoft.com/office/powerpoint/2010/main" val="2607833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14</a:t>
            </a:fld>
            <a:endParaRPr lang="en-US" dirty="0"/>
          </a:p>
        </p:txBody>
      </p:sp>
      <p:sp>
        <p:nvSpPr>
          <p:cNvPr id="17" name="Rectangle 5"/>
          <p:cNvSpPr>
            <a:spLocks noChangeArrowheads="1"/>
          </p:cNvSpPr>
          <p:nvPr/>
        </p:nvSpPr>
        <p:spPr bwMode="auto">
          <a:xfrm>
            <a:off x="1507808" y="2884185"/>
            <a:ext cx="5019675" cy="5067911"/>
          </a:xfrm>
          <a:prstGeom prst="rect">
            <a:avLst/>
          </a:prstGeom>
          <a:noFill/>
          <a:ln w="9525">
            <a:noFill/>
            <a:prstDash val="sysDot"/>
            <a:miter lim="800000"/>
            <a:headEnd/>
            <a:tailEnd/>
          </a:ln>
          <a:effectLst/>
        </p:spPr>
        <p:txBody>
          <a:bodyPr vert="horz" wrap="square" lIns="96378" tIns="48189" rIns="96378" bIns="48189" numCol="1" anchor="ctr" anchorCtr="0" compatLnSpc="1">
            <a:prstTxWarp prst="textNoShape">
              <a:avLst/>
            </a:prstTxWarp>
            <a:spAutoFit/>
          </a:bodyPr>
          <a:lstStyle/>
          <a:p>
            <a:pPr algn="ctr"/>
            <a:r>
              <a:rPr lang="en-US" sz="1700" b="1" u="sng" dirty="0" smtClean="0"/>
              <a:t>A Piñata</a:t>
            </a:r>
          </a:p>
          <a:p>
            <a:pPr algn="ctr"/>
            <a:r>
              <a:rPr lang="en-US" sz="1700" b="1" dirty="0" smtClean="0"/>
              <a:t>By </a:t>
            </a:r>
            <a:r>
              <a:rPr lang="en-US" sz="1700" b="1" dirty="0"/>
              <a:t>Cindy Tess</a:t>
            </a:r>
          </a:p>
          <a:p>
            <a:pPr algn="ctr"/>
            <a:r>
              <a:rPr lang="en-US" sz="1700" b="1" u="sng" dirty="0" smtClean="0"/>
              <a:t>     </a:t>
            </a:r>
          </a:p>
          <a:p>
            <a:pPr algn="ctr"/>
            <a:endParaRPr lang="en-US" sz="1700" b="1" u="sng" dirty="0"/>
          </a:p>
          <a:p>
            <a:pPr algn="ctr"/>
            <a:endParaRPr lang="en-US" sz="1700" b="1" u="sng" dirty="0" smtClean="0"/>
          </a:p>
          <a:p>
            <a:pPr algn="ctr"/>
            <a:endParaRPr lang="en-US" sz="1700" b="1" u="sng" dirty="0" smtClean="0"/>
          </a:p>
          <a:p>
            <a:pPr algn="ctr"/>
            <a:endParaRPr lang="en-US" sz="1700" b="1" u="sng" dirty="0"/>
          </a:p>
          <a:p>
            <a:pPr algn="ctr"/>
            <a:endParaRPr lang="en-US" sz="1700" b="1" u="sng" dirty="0" smtClean="0"/>
          </a:p>
          <a:p>
            <a:pPr algn="ctr"/>
            <a:endParaRPr lang="en-US" sz="1700" b="1" u="sng" dirty="0"/>
          </a:p>
          <a:p>
            <a:pPr algn="ctr"/>
            <a:endParaRPr lang="en-US" sz="1700" b="1" u="sng" dirty="0" smtClean="0"/>
          </a:p>
          <a:p>
            <a:pPr algn="ctr"/>
            <a:endParaRPr lang="en-US" sz="1700" b="1" u="sng" dirty="0"/>
          </a:p>
          <a:p>
            <a:pPr algn="ctr"/>
            <a:endParaRPr lang="en-US" sz="1700" b="1" u="sng" dirty="0" smtClean="0"/>
          </a:p>
          <a:p>
            <a:pPr algn="ctr"/>
            <a:endParaRPr lang="en-US" sz="1700" b="1" u="sng" dirty="0"/>
          </a:p>
          <a:p>
            <a:pPr algn="ctr"/>
            <a:endParaRPr lang="en-US" sz="1700" b="1" u="sng" dirty="0" smtClean="0"/>
          </a:p>
          <a:p>
            <a:pPr algn="ctr"/>
            <a:endParaRPr lang="en-US" sz="1700" b="1" u="sng" dirty="0"/>
          </a:p>
          <a:p>
            <a:pPr algn="ctr"/>
            <a:endParaRPr lang="en-US" sz="1700" b="1" u="sng" dirty="0"/>
          </a:p>
          <a:p>
            <a:r>
              <a:rPr lang="en-US" sz="1700" dirty="0" smtClean="0"/>
              <a:t>A </a:t>
            </a:r>
            <a:r>
              <a:rPr lang="en-US" sz="1700" dirty="0"/>
              <a:t>piñata is something filled with candy. A piñata can be in the shape of an animal, a car or anything!  </a:t>
            </a:r>
          </a:p>
          <a:p>
            <a:endParaRPr lang="en-US" sz="1700" dirty="0"/>
          </a:p>
        </p:txBody>
      </p:sp>
      <p:sp>
        <p:nvSpPr>
          <p:cNvPr id="6" name="TextBox 5"/>
          <p:cNvSpPr txBox="1"/>
          <p:nvPr/>
        </p:nvSpPr>
        <p:spPr>
          <a:xfrm>
            <a:off x="253773" y="457200"/>
            <a:ext cx="7448550" cy="528206"/>
          </a:xfrm>
          <a:prstGeom prst="rect">
            <a:avLst/>
          </a:prstGeom>
          <a:noFill/>
        </p:spPr>
        <p:txBody>
          <a:bodyPr wrap="square" lIns="96378" tIns="48189" rIns="96378" bIns="48189" rtlCol="0">
            <a:spAutoFit/>
          </a:bodyPr>
          <a:lstStyle/>
          <a:p>
            <a:r>
              <a:rPr lang="en-US" sz="1400" b="1" u="sng" dirty="0"/>
              <a:t>Teachers</a:t>
            </a:r>
            <a:r>
              <a:rPr lang="en-US" sz="1400" b="1" dirty="0"/>
              <a:t>: </a:t>
            </a:r>
            <a:r>
              <a:rPr lang="en-US" sz="1400" b="1" i="1" dirty="0"/>
              <a:t>Read the story below to your students</a:t>
            </a:r>
            <a:r>
              <a:rPr lang="en-US" sz="1400" b="1" i="1" dirty="0" smtClean="0"/>
              <a:t>.  If you’d like a larger image you could use the overhead screen. </a:t>
            </a:r>
            <a:endParaRPr lang="en-US" sz="1400" b="1" i="1" dirty="0"/>
          </a:p>
        </p:txBody>
      </p:sp>
      <p:sp>
        <p:nvSpPr>
          <p:cNvPr id="3" name="Rectangle 2"/>
          <p:cNvSpPr/>
          <p:nvPr/>
        </p:nvSpPr>
        <p:spPr>
          <a:xfrm>
            <a:off x="914400" y="2209800"/>
            <a:ext cx="6324600" cy="6324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3"/>
          <a:stretch>
            <a:fillRect/>
          </a:stretch>
        </p:blipFill>
        <p:spPr>
          <a:xfrm>
            <a:off x="2787423" y="3968270"/>
            <a:ext cx="2381250" cy="2571750"/>
          </a:xfrm>
          <a:prstGeom prst="rect">
            <a:avLst/>
          </a:prstGeom>
        </p:spPr>
      </p:pic>
    </p:spTree>
    <p:extLst>
      <p:ext uri="{BB962C8B-B14F-4D97-AF65-F5344CB8AC3E}">
        <p14:creationId xmlns:p14="http://schemas.microsoft.com/office/powerpoint/2010/main" val="2977931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799" y="1752600"/>
            <a:ext cx="6352583" cy="6346486"/>
          </a:xfrm>
          <a:prstGeom prst="rect">
            <a:avLst/>
          </a:prstGeom>
        </p:spPr>
      </p:pic>
      <p:sp>
        <p:nvSpPr>
          <p:cNvPr id="2" name="Slide Number Placeholder 1"/>
          <p:cNvSpPr>
            <a:spLocks noGrp="1"/>
          </p:cNvSpPr>
          <p:nvPr>
            <p:ph type="sldNum" sz="quarter" idx="12"/>
          </p:nvPr>
        </p:nvSpPr>
        <p:spPr/>
        <p:txBody>
          <a:bodyPr/>
          <a:lstStyle/>
          <a:p>
            <a:fld id="{F177B04D-AEB5-43ED-B9BA-B3D1EC9C9067}" type="slidenum">
              <a:rPr lang="en-US" smtClean="0"/>
              <a:pPr/>
              <a:t>15</a:t>
            </a:fld>
            <a:endParaRPr lang="en-US" dirty="0"/>
          </a:p>
        </p:txBody>
      </p:sp>
      <p:sp>
        <p:nvSpPr>
          <p:cNvPr id="3" name="Rectangle 5"/>
          <p:cNvSpPr>
            <a:spLocks noChangeArrowheads="1"/>
          </p:cNvSpPr>
          <p:nvPr/>
        </p:nvSpPr>
        <p:spPr bwMode="auto">
          <a:xfrm>
            <a:off x="1457325" y="4080175"/>
            <a:ext cx="5019675" cy="3498250"/>
          </a:xfrm>
          <a:prstGeom prst="rect">
            <a:avLst/>
          </a:prstGeom>
          <a:noFill/>
          <a:ln w="9525">
            <a:solidFill>
              <a:schemeClr val="tx1"/>
            </a:solidFill>
            <a:prstDash val="sysDot"/>
            <a:miter lim="800000"/>
            <a:headEnd/>
            <a:tailEnd/>
          </a:ln>
          <a:effectLst/>
        </p:spPr>
        <p:txBody>
          <a:bodyPr vert="horz" wrap="square" lIns="96378" tIns="48189" rIns="96378" bIns="48189" numCol="1" anchor="ctr" anchorCtr="0" compatLnSpc="1">
            <a:prstTxWarp prst="textNoShape">
              <a:avLst/>
            </a:prstTxWarp>
            <a:spAutoFit/>
          </a:bodyPr>
          <a:lstStyle/>
          <a:p>
            <a:pPr algn="ctr"/>
            <a:endParaRPr lang="en-US" sz="1700" b="1" u="sng" dirty="0" smtClean="0"/>
          </a:p>
          <a:p>
            <a:pPr algn="ctr"/>
            <a:endParaRPr lang="en-US" sz="1700" b="1" u="sng" dirty="0"/>
          </a:p>
          <a:p>
            <a:pPr algn="ctr"/>
            <a:endParaRPr lang="en-US" sz="1700" b="1" u="sng" dirty="0"/>
          </a:p>
          <a:p>
            <a:endParaRPr lang="en-US" sz="1700" dirty="0"/>
          </a:p>
          <a:p>
            <a:r>
              <a:rPr lang="en-US" sz="1700" dirty="0"/>
              <a:t>Some children have a piñata to celebrate their birthdays.  </a:t>
            </a:r>
          </a:p>
          <a:p>
            <a:endParaRPr lang="en-US" sz="1700" dirty="0"/>
          </a:p>
          <a:p>
            <a:r>
              <a:rPr lang="en-US" sz="1700" dirty="0"/>
              <a:t>The piñata is hung from a high place.  Then boys and girls are blindfolded.  </a:t>
            </a:r>
          </a:p>
          <a:p>
            <a:endParaRPr lang="en-US" sz="1700" dirty="0"/>
          </a:p>
          <a:p>
            <a:r>
              <a:rPr lang="en-US" sz="1700" dirty="0"/>
              <a:t>They try to hit the piñata with a stick or bat.  If it is hit </a:t>
            </a:r>
            <a:r>
              <a:rPr lang="en-US" sz="1700" dirty="0" smtClean="0"/>
              <a:t>hard, </a:t>
            </a:r>
            <a:r>
              <a:rPr lang="en-US" sz="1700" dirty="0"/>
              <a:t>enough it breaks open and the candy falls out. </a:t>
            </a:r>
          </a:p>
          <a:p>
            <a:endParaRPr lang="en-US" sz="170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42891" y="2252802"/>
            <a:ext cx="2438400" cy="2438400"/>
          </a:xfrm>
          <a:prstGeom prst="rect">
            <a:avLst/>
          </a:prstGeom>
        </p:spPr>
      </p:pic>
    </p:spTree>
    <p:extLst>
      <p:ext uri="{BB962C8B-B14F-4D97-AF65-F5344CB8AC3E}">
        <p14:creationId xmlns:p14="http://schemas.microsoft.com/office/powerpoint/2010/main" val="3579386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6860" y="1855957"/>
            <a:ext cx="6358679" cy="6346486"/>
          </a:xfrm>
          <a:prstGeom prst="rect">
            <a:avLst/>
          </a:prstGeom>
        </p:spPr>
      </p:pic>
      <p:sp>
        <p:nvSpPr>
          <p:cNvPr id="2" name="Slide Number Placeholder 1"/>
          <p:cNvSpPr>
            <a:spLocks noGrp="1"/>
          </p:cNvSpPr>
          <p:nvPr>
            <p:ph type="sldNum" sz="quarter" idx="12"/>
          </p:nvPr>
        </p:nvSpPr>
        <p:spPr/>
        <p:txBody>
          <a:bodyPr/>
          <a:lstStyle/>
          <a:p>
            <a:fld id="{F177B04D-AEB5-43ED-B9BA-B3D1EC9C9067}" type="slidenum">
              <a:rPr lang="en-US" smtClean="0"/>
              <a:pPr/>
              <a:t>16</a:t>
            </a:fld>
            <a:endParaRPr lang="en-US" dirty="0"/>
          </a:p>
        </p:txBody>
      </p:sp>
      <p:sp>
        <p:nvSpPr>
          <p:cNvPr id="6" name="TextBox 5"/>
          <p:cNvSpPr txBox="1"/>
          <p:nvPr/>
        </p:nvSpPr>
        <p:spPr>
          <a:xfrm>
            <a:off x="1524000" y="2209800"/>
            <a:ext cx="5105400" cy="707886"/>
          </a:xfrm>
          <a:prstGeom prst="rect">
            <a:avLst/>
          </a:prstGeom>
          <a:noFill/>
        </p:spPr>
        <p:txBody>
          <a:bodyPr wrap="square" rtlCol="0">
            <a:spAutoFit/>
          </a:bodyPr>
          <a:lstStyle/>
          <a:p>
            <a:r>
              <a:rPr lang="en-US" dirty="0" smtClean="0"/>
              <a:t>Did you know that you can MAKE your own piñata?</a:t>
            </a:r>
            <a:endParaRPr lang="en-US" dirty="0"/>
          </a:p>
        </p:txBody>
      </p:sp>
      <p:sp>
        <p:nvSpPr>
          <p:cNvPr id="8" name="TextBox 7"/>
          <p:cNvSpPr txBox="1"/>
          <p:nvPr/>
        </p:nvSpPr>
        <p:spPr>
          <a:xfrm>
            <a:off x="1552074" y="3810000"/>
            <a:ext cx="5105400" cy="1015663"/>
          </a:xfrm>
          <a:prstGeom prst="rect">
            <a:avLst/>
          </a:prstGeom>
          <a:noFill/>
        </p:spPr>
        <p:txBody>
          <a:bodyPr wrap="square" rtlCol="0">
            <a:spAutoFit/>
          </a:bodyPr>
          <a:lstStyle/>
          <a:p>
            <a:r>
              <a:rPr lang="en-US" b="1" dirty="0" smtClean="0"/>
              <a:t>FIRST</a:t>
            </a:r>
          </a:p>
          <a:p>
            <a:r>
              <a:rPr lang="en-US" dirty="0" smtClean="0"/>
              <a:t>You need glue, flour, and water. You mix it together in a bowl. It is very sticky!</a:t>
            </a:r>
            <a:endParaRPr lang="en-US" dirty="0"/>
          </a:p>
        </p:txBody>
      </p:sp>
      <p:pic>
        <p:nvPicPr>
          <p:cNvPr id="9" name="Picture 8"/>
          <p:cNvPicPr>
            <a:picLocks noChangeAspect="1"/>
          </p:cNvPicPr>
          <p:nvPr/>
        </p:nvPicPr>
        <p:blipFill>
          <a:blip r:embed="rId3"/>
          <a:stretch>
            <a:fillRect/>
          </a:stretch>
        </p:blipFill>
        <p:spPr>
          <a:xfrm>
            <a:off x="1588168" y="4648200"/>
            <a:ext cx="4929117" cy="3908086"/>
          </a:xfrm>
          <a:prstGeom prst="rect">
            <a:avLst/>
          </a:prstGeom>
        </p:spPr>
      </p:pic>
      <p:grpSp>
        <p:nvGrpSpPr>
          <p:cNvPr id="25" name="Group 24"/>
          <p:cNvGrpSpPr/>
          <p:nvPr/>
        </p:nvGrpSpPr>
        <p:grpSpPr>
          <a:xfrm>
            <a:off x="3521443" y="3166176"/>
            <a:ext cx="609600" cy="707886"/>
            <a:chOff x="-551247" y="636829"/>
            <a:chExt cx="609600" cy="707886"/>
          </a:xfrm>
        </p:grpSpPr>
        <p:sp>
          <p:nvSpPr>
            <p:cNvPr id="17" name="Rectangle 16"/>
            <p:cNvSpPr/>
            <p:nvPr/>
          </p:nvSpPr>
          <p:spPr>
            <a:xfrm>
              <a:off x="-551247" y="636829"/>
              <a:ext cx="609600" cy="707886"/>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75047" y="636829"/>
              <a:ext cx="533400" cy="707886"/>
            </a:xfrm>
            <a:prstGeom prst="rect">
              <a:avLst/>
            </a:prstGeom>
            <a:noFill/>
          </p:spPr>
          <p:txBody>
            <a:bodyPr wrap="square" rtlCol="0">
              <a:spAutoFit/>
            </a:bodyPr>
            <a:lstStyle/>
            <a:p>
              <a:r>
                <a:rPr lang="en-US" sz="4000" b="1" dirty="0" smtClean="0"/>
                <a:t>1</a:t>
              </a:r>
              <a:endParaRPr lang="en-US" sz="4000" b="1" dirty="0"/>
            </a:p>
          </p:txBody>
        </p:sp>
      </p:grpSp>
    </p:spTree>
    <p:extLst>
      <p:ext uri="{BB962C8B-B14F-4D97-AF65-F5344CB8AC3E}">
        <p14:creationId xmlns:p14="http://schemas.microsoft.com/office/powerpoint/2010/main" val="3121795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177B04D-AEB5-43ED-B9BA-B3D1EC9C9067}" type="slidenum">
              <a:rPr lang="en-US" smtClean="0"/>
              <a:pPr/>
              <a:t>17</a:t>
            </a:fld>
            <a:endParaRPr lang="en-US" dirty="0"/>
          </a:p>
        </p:txBody>
      </p:sp>
      <p:pic>
        <p:nvPicPr>
          <p:cNvPr id="12" name="Pictur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9650" y="2008199"/>
            <a:ext cx="6358679" cy="6352583"/>
          </a:xfrm>
          <a:prstGeom prst="rect">
            <a:avLst/>
          </a:prstGeom>
        </p:spPr>
      </p:pic>
      <p:pic>
        <p:nvPicPr>
          <p:cNvPr id="5" name="Picture 4"/>
          <p:cNvPicPr/>
          <p:nvPr/>
        </p:nvPicPr>
        <p:blipFill>
          <a:blip r:embed="rId3" cstate="print">
            <a:extLst>
              <a:ext uri="{28A0092B-C50C-407E-A947-70E740481C1C}">
                <a14:useLocalDpi xmlns:a14="http://schemas.microsoft.com/office/drawing/2010/main"/>
              </a:ext>
            </a:extLst>
          </a:blip>
          <a:srcRect/>
          <a:stretch>
            <a:fillRect/>
          </a:stretch>
        </p:blipFill>
        <p:spPr bwMode="auto">
          <a:xfrm>
            <a:off x="1621860" y="4540092"/>
            <a:ext cx="4550340" cy="3156107"/>
          </a:xfrm>
          <a:prstGeom prst="rect">
            <a:avLst/>
          </a:prstGeom>
          <a:noFill/>
          <a:ln>
            <a:noFill/>
          </a:ln>
        </p:spPr>
      </p:pic>
      <p:grpSp>
        <p:nvGrpSpPr>
          <p:cNvPr id="14" name="Group 13"/>
          <p:cNvGrpSpPr/>
          <p:nvPr/>
        </p:nvGrpSpPr>
        <p:grpSpPr>
          <a:xfrm>
            <a:off x="3581400" y="2306229"/>
            <a:ext cx="609600" cy="707886"/>
            <a:chOff x="1991427" y="628677"/>
            <a:chExt cx="609600" cy="707886"/>
          </a:xfrm>
        </p:grpSpPr>
        <p:sp>
          <p:nvSpPr>
            <p:cNvPr id="15" name="Rectangle 14"/>
            <p:cNvSpPr/>
            <p:nvPr/>
          </p:nvSpPr>
          <p:spPr>
            <a:xfrm>
              <a:off x="1991427" y="628677"/>
              <a:ext cx="609600" cy="707886"/>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062514" y="628677"/>
              <a:ext cx="533400" cy="707886"/>
            </a:xfrm>
            <a:prstGeom prst="rect">
              <a:avLst/>
            </a:prstGeom>
            <a:noFill/>
          </p:spPr>
          <p:txBody>
            <a:bodyPr wrap="square" rtlCol="0">
              <a:spAutoFit/>
            </a:bodyPr>
            <a:lstStyle/>
            <a:p>
              <a:r>
                <a:rPr lang="en-US" sz="4000" b="1" dirty="0"/>
                <a:t>2</a:t>
              </a:r>
            </a:p>
          </p:txBody>
        </p:sp>
      </p:grpSp>
      <p:sp>
        <p:nvSpPr>
          <p:cNvPr id="17" name="TextBox 16"/>
          <p:cNvSpPr txBox="1"/>
          <p:nvPr/>
        </p:nvSpPr>
        <p:spPr>
          <a:xfrm>
            <a:off x="1219200" y="3269272"/>
            <a:ext cx="5334000" cy="1015663"/>
          </a:xfrm>
          <a:prstGeom prst="rect">
            <a:avLst/>
          </a:prstGeom>
          <a:noFill/>
        </p:spPr>
        <p:txBody>
          <a:bodyPr wrap="square" rtlCol="0">
            <a:spAutoFit/>
          </a:bodyPr>
          <a:lstStyle/>
          <a:p>
            <a:r>
              <a:rPr lang="en-US" b="1" dirty="0" smtClean="0"/>
              <a:t>SECOND</a:t>
            </a:r>
            <a:endParaRPr lang="en-US" b="1" dirty="0"/>
          </a:p>
          <a:p>
            <a:r>
              <a:rPr lang="en-US" dirty="0"/>
              <a:t>You need </a:t>
            </a:r>
            <a:r>
              <a:rPr lang="en-US" dirty="0" smtClean="0"/>
              <a:t>a lot of paper cut into strips. You will also need a balloon.</a:t>
            </a:r>
            <a:endParaRPr lang="en-US" dirty="0"/>
          </a:p>
        </p:txBody>
      </p:sp>
    </p:spTree>
    <p:extLst>
      <p:ext uri="{BB962C8B-B14F-4D97-AF65-F5344CB8AC3E}">
        <p14:creationId xmlns:p14="http://schemas.microsoft.com/office/powerpoint/2010/main" val="2295868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9650" y="2008199"/>
            <a:ext cx="6358679" cy="6352583"/>
          </a:xfrm>
          <a:prstGeom prst="rect">
            <a:avLst/>
          </a:prstGeom>
        </p:spPr>
      </p:pic>
      <p:sp>
        <p:nvSpPr>
          <p:cNvPr id="2" name="Slide Number Placeholder 1"/>
          <p:cNvSpPr>
            <a:spLocks noGrp="1"/>
          </p:cNvSpPr>
          <p:nvPr>
            <p:ph type="sldNum" sz="quarter" idx="12"/>
          </p:nvPr>
        </p:nvSpPr>
        <p:spPr/>
        <p:txBody>
          <a:bodyPr/>
          <a:lstStyle/>
          <a:p>
            <a:fld id="{F177B04D-AEB5-43ED-B9BA-B3D1EC9C9067}" type="slidenum">
              <a:rPr lang="en-US" smtClean="0"/>
              <a:pPr/>
              <a:t>18</a:t>
            </a:fld>
            <a:endParaRPr lang="en-US" dirty="0"/>
          </a:p>
        </p:txBody>
      </p:sp>
      <p:pic>
        <p:nvPicPr>
          <p:cNvPr id="5" name="irc_mi" descr="http://static.ddmcdn.com/gif/how-to-make-toys-1.jpg"/>
          <p:cNvPicPr/>
          <p:nvPr/>
        </p:nvPicPr>
        <p:blipFill>
          <a:blip r:embed="rId3" cstate="print">
            <a:extLst>
              <a:ext uri="{28A0092B-C50C-407E-A947-70E740481C1C}">
                <a14:useLocalDpi xmlns:a14="http://schemas.microsoft.com/office/drawing/2010/main"/>
              </a:ext>
            </a:extLst>
          </a:blip>
          <a:srcRect/>
          <a:stretch>
            <a:fillRect/>
          </a:stretch>
        </p:blipFill>
        <p:spPr bwMode="auto">
          <a:xfrm>
            <a:off x="1845043" y="5156536"/>
            <a:ext cx="3970020" cy="28796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1163053" y="3606968"/>
            <a:ext cx="5334000" cy="1015663"/>
          </a:xfrm>
          <a:prstGeom prst="rect">
            <a:avLst/>
          </a:prstGeom>
          <a:noFill/>
        </p:spPr>
        <p:txBody>
          <a:bodyPr wrap="square" rtlCol="0">
            <a:spAutoFit/>
          </a:bodyPr>
          <a:lstStyle/>
          <a:p>
            <a:r>
              <a:rPr lang="en-US" b="1" dirty="0" smtClean="0"/>
              <a:t>THIRD</a:t>
            </a:r>
            <a:endParaRPr lang="en-US" b="1" dirty="0"/>
          </a:p>
          <a:p>
            <a:r>
              <a:rPr lang="en-US" dirty="0" smtClean="0"/>
              <a:t>Dip each strip of paper into the sticky mix. Then, put the strips of paper on the balloon.</a:t>
            </a:r>
            <a:endParaRPr lang="en-US" dirty="0"/>
          </a:p>
        </p:txBody>
      </p:sp>
      <p:grpSp>
        <p:nvGrpSpPr>
          <p:cNvPr id="9" name="Group 8"/>
          <p:cNvGrpSpPr/>
          <p:nvPr/>
        </p:nvGrpSpPr>
        <p:grpSpPr>
          <a:xfrm>
            <a:off x="3590078" y="2342323"/>
            <a:ext cx="617822" cy="730740"/>
            <a:chOff x="3505200" y="586746"/>
            <a:chExt cx="617822" cy="730740"/>
          </a:xfrm>
        </p:grpSpPr>
        <p:sp>
          <p:nvSpPr>
            <p:cNvPr id="10" name="Rectangle 9"/>
            <p:cNvSpPr/>
            <p:nvPr/>
          </p:nvSpPr>
          <p:spPr>
            <a:xfrm>
              <a:off x="3505200" y="609600"/>
              <a:ext cx="609600" cy="707886"/>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589622" y="586746"/>
              <a:ext cx="533400" cy="707886"/>
            </a:xfrm>
            <a:prstGeom prst="rect">
              <a:avLst/>
            </a:prstGeom>
            <a:noFill/>
          </p:spPr>
          <p:txBody>
            <a:bodyPr wrap="square" rtlCol="0">
              <a:spAutoFit/>
            </a:bodyPr>
            <a:lstStyle/>
            <a:p>
              <a:r>
                <a:rPr lang="en-US" sz="4000" b="1" dirty="0" smtClean="0"/>
                <a:t>3</a:t>
              </a:r>
              <a:endParaRPr lang="en-US" sz="4000" b="1" dirty="0"/>
            </a:p>
          </p:txBody>
        </p:sp>
      </p:grpSp>
    </p:spTree>
    <p:extLst>
      <p:ext uri="{BB962C8B-B14F-4D97-AF65-F5344CB8AC3E}">
        <p14:creationId xmlns:p14="http://schemas.microsoft.com/office/powerpoint/2010/main" val="3777772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9650" y="2008199"/>
            <a:ext cx="6358679" cy="6352583"/>
          </a:xfrm>
          <a:prstGeom prst="rect">
            <a:avLst/>
          </a:prstGeom>
        </p:spPr>
      </p:pic>
      <p:sp>
        <p:nvSpPr>
          <p:cNvPr id="2" name="Slide Number Placeholder 1"/>
          <p:cNvSpPr>
            <a:spLocks noGrp="1"/>
          </p:cNvSpPr>
          <p:nvPr>
            <p:ph type="sldNum" sz="quarter" idx="12"/>
          </p:nvPr>
        </p:nvSpPr>
        <p:spPr/>
        <p:txBody>
          <a:bodyPr/>
          <a:lstStyle/>
          <a:p>
            <a:fld id="{F177B04D-AEB5-43ED-B9BA-B3D1EC9C9067}" type="slidenum">
              <a:rPr lang="en-US" smtClean="0"/>
              <a:pPr/>
              <a:t>19</a:t>
            </a:fld>
            <a:endParaRPr lang="en-US" dirty="0"/>
          </a:p>
        </p:txBody>
      </p:sp>
      <p:sp>
        <p:nvSpPr>
          <p:cNvPr id="7" name="TextBox 6"/>
          <p:cNvSpPr txBox="1"/>
          <p:nvPr/>
        </p:nvSpPr>
        <p:spPr>
          <a:xfrm>
            <a:off x="1163053" y="3606968"/>
            <a:ext cx="5334000" cy="1015663"/>
          </a:xfrm>
          <a:prstGeom prst="rect">
            <a:avLst/>
          </a:prstGeom>
          <a:noFill/>
        </p:spPr>
        <p:txBody>
          <a:bodyPr wrap="square" rtlCol="0">
            <a:spAutoFit/>
          </a:bodyPr>
          <a:lstStyle/>
          <a:p>
            <a:r>
              <a:rPr lang="en-US" b="1" dirty="0" smtClean="0"/>
              <a:t>FOURTH</a:t>
            </a:r>
            <a:endParaRPr lang="en-US" b="1" dirty="0"/>
          </a:p>
          <a:p>
            <a:r>
              <a:rPr lang="en-US" dirty="0" smtClean="0"/>
              <a:t>When the balloon is covered with paper, let it dry. Then, put a hole in the bottom.</a:t>
            </a:r>
            <a:endParaRPr lang="en-US" dirty="0"/>
          </a:p>
        </p:txBody>
      </p:sp>
      <p:grpSp>
        <p:nvGrpSpPr>
          <p:cNvPr id="12" name="Group 11"/>
          <p:cNvGrpSpPr/>
          <p:nvPr/>
        </p:nvGrpSpPr>
        <p:grpSpPr>
          <a:xfrm>
            <a:off x="3525253" y="2277923"/>
            <a:ext cx="609600" cy="734357"/>
            <a:chOff x="4419600" y="590736"/>
            <a:chExt cx="609600" cy="734357"/>
          </a:xfrm>
        </p:grpSpPr>
        <p:sp>
          <p:nvSpPr>
            <p:cNvPr id="13" name="Rectangle 12"/>
            <p:cNvSpPr/>
            <p:nvPr/>
          </p:nvSpPr>
          <p:spPr>
            <a:xfrm>
              <a:off x="4419600" y="617207"/>
              <a:ext cx="609600" cy="707886"/>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495800" y="590736"/>
              <a:ext cx="533400" cy="707886"/>
            </a:xfrm>
            <a:prstGeom prst="rect">
              <a:avLst/>
            </a:prstGeom>
            <a:noFill/>
          </p:spPr>
          <p:txBody>
            <a:bodyPr wrap="square" rtlCol="0">
              <a:spAutoFit/>
            </a:bodyPr>
            <a:lstStyle/>
            <a:p>
              <a:r>
                <a:rPr lang="en-US" sz="4000" b="1" dirty="0"/>
                <a:t>4</a:t>
              </a:r>
            </a:p>
          </p:txBody>
        </p:sp>
      </p:grpSp>
      <p:pic>
        <p:nvPicPr>
          <p:cNvPr id="4" name="Picture 3"/>
          <p:cNvPicPr>
            <a:picLocks noChangeAspect="1"/>
          </p:cNvPicPr>
          <p:nvPr/>
        </p:nvPicPr>
        <p:blipFill>
          <a:blip r:embed="rId3"/>
          <a:stretch>
            <a:fillRect/>
          </a:stretch>
        </p:blipFill>
        <p:spPr>
          <a:xfrm>
            <a:off x="1945598" y="4547670"/>
            <a:ext cx="4378510" cy="4114920"/>
          </a:xfrm>
          <a:prstGeom prst="rect">
            <a:avLst/>
          </a:prstGeom>
        </p:spPr>
      </p:pic>
    </p:spTree>
    <p:extLst>
      <p:ext uri="{BB962C8B-B14F-4D97-AF65-F5344CB8AC3E}">
        <p14:creationId xmlns:p14="http://schemas.microsoft.com/office/powerpoint/2010/main" val="1526984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416924" y="661351"/>
            <a:ext cx="2845097" cy="2844253"/>
            <a:chOff x="141662" y="575101"/>
            <a:chExt cx="3123072" cy="3130467"/>
          </a:xfrm>
        </p:grpSpPr>
        <p:sp>
          <p:nvSpPr>
            <p:cNvPr id="41" name="Rectangle 40"/>
            <p:cNvSpPr/>
            <p:nvPr/>
          </p:nvSpPr>
          <p:spPr>
            <a:xfrm>
              <a:off x="656542" y="575101"/>
              <a:ext cx="1999352" cy="965431"/>
            </a:xfrm>
            <a:prstGeom prst="rect">
              <a:avLst/>
            </a:prstGeom>
          </p:spPr>
          <p:txBody>
            <a:bodyPr wrap="none">
              <a:spAutoFit/>
            </a:bodyPr>
            <a:lstStyle/>
            <a:p>
              <a:r>
                <a:rPr lang="en-US" sz="5100" b="1" dirty="0">
                  <a:effectLst>
                    <a:outerShdw blurRad="38100" dist="38100" dir="2700000" algn="tl">
                      <a:srgbClr val="000000">
                        <a:alpha val="43137"/>
                      </a:srgbClr>
                    </a:outerShdw>
                  </a:effectLst>
                </a:rPr>
                <a:t>Grade</a:t>
              </a:r>
            </a:p>
          </p:txBody>
        </p:sp>
        <p:sp>
          <p:nvSpPr>
            <p:cNvPr id="42" name="Parallelogram 41"/>
            <p:cNvSpPr/>
            <p:nvPr/>
          </p:nvSpPr>
          <p:spPr>
            <a:xfrm rot="1584430" flipH="1">
              <a:off x="141662" y="1611534"/>
              <a:ext cx="2535677" cy="1917285"/>
            </a:xfrm>
            <a:prstGeom prst="parallelogram">
              <a:avLst/>
            </a:prstGeom>
            <a:solidFill>
              <a:schemeClr val="accent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Parallelogram 42"/>
            <p:cNvSpPr/>
            <p:nvPr/>
          </p:nvSpPr>
          <p:spPr>
            <a:xfrm>
              <a:off x="1066806" y="1498979"/>
              <a:ext cx="2197928" cy="1817914"/>
            </a:xfrm>
            <a:prstGeom prst="parallelogram">
              <a:avLst/>
            </a:prstGeom>
            <a:solidFill>
              <a:schemeClr val="accent5">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p:nvSpPr>
          <p:spPr>
            <a:xfrm>
              <a:off x="882705" y="1295400"/>
              <a:ext cx="920803" cy="1067055"/>
            </a:xfrm>
            <a:prstGeom prst="rect">
              <a:avLst/>
            </a:prstGeom>
            <a:solidFill>
              <a:srgbClr val="81C9FF"/>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700" b="1" dirty="0">
                  <a:ln w="11430"/>
                  <a:effectLst>
                    <a:outerShdw blurRad="80000" dist="40000" dir="5040000" algn="tl">
                      <a:srgbClr val="000000">
                        <a:alpha val="30000"/>
                      </a:srgbClr>
                    </a:outerShdw>
                  </a:effectLst>
                </a:rPr>
                <a:t>K</a:t>
              </a:r>
            </a:p>
          </p:txBody>
        </p:sp>
        <p:pic>
          <p:nvPicPr>
            <p:cNvPr id="45" name="Picture 3" descr="C:\Documents and Settings\Owner\Local Settings\Temporary Internet Files\Content.IE5\TED277KP\MC900056680[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05388" y="1757065"/>
              <a:ext cx="1520763" cy="1415862"/>
            </a:xfrm>
            <a:prstGeom prst="rect">
              <a:avLst/>
            </a:prstGeom>
            <a:noFill/>
          </p:spPr>
        </p:pic>
        <p:pic>
          <p:nvPicPr>
            <p:cNvPr id="46" name="Picture 14" descr="C:\Documents and Settings\Owner\Local Settings\Temporary Internet Files\Content.IE5\ZHCKG5LE\MC900238687[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0846326">
              <a:off x="1452096" y="3215500"/>
              <a:ext cx="893546" cy="490068"/>
            </a:xfrm>
            <a:prstGeom prst="rect">
              <a:avLst/>
            </a:prstGeom>
            <a:noFill/>
          </p:spPr>
        </p:pic>
      </p:grpSp>
      <p:graphicFrame>
        <p:nvGraphicFramePr>
          <p:cNvPr id="26" name="Table 25"/>
          <p:cNvGraphicFramePr>
            <a:graphicFrameLocks noGrp="1"/>
          </p:cNvGraphicFramePr>
          <p:nvPr>
            <p:extLst>
              <p:ext uri="{D42A27DB-BD31-4B8C-83A1-F6EECF244321}">
                <p14:modId xmlns:p14="http://schemas.microsoft.com/office/powerpoint/2010/main" val="3979325484"/>
              </p:ext>
            </p:extLst>
          </p:nvPr>
        </p:nvGraphicFramePr>
        <p:xfrm>
          <a:off x="1209042" y="6441948"/>
          <a:ext cx="5705113" cy="1324356"/>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431801"/>
                <a:gridCol w="2245359"/>
                <a:gridCol w="2418080"/>
                <a:gridCol w="609873"/>
              </a:tblGrid>
              <a:tr h="284988">
                <a:tc gridSpan="4">
                  <a:txBody>
                    <a:bodyPr/>
                    <a:lstStyle/>
                    <a:p>
                      <a:pPr algn="ctr"/>
                      <a:r>
                        <a:rPr lang="en-US" sz="1200" b="1" dirty="0" smtClean="0"/>
                        <a:t>Informational Writing and Language</a:t>
                      </a:r>
                      <a:endParaRPr lang="en-US" sz="1200" b="1" dirty="0"/>
                    </a:p>
                  </a:txBody>
                  <a:tcPr marL="103632" marR="103632" marT="50292" marB="50292">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83464">
                <a:tc gridSpan="2">
                  <a:txBody>
                    <a:bodyPr/>
                    <a:lstStyle/>
                    <a:p>
                      <a:pPr algn="ctr"/>
                      <a:r>
                        <a:rPr lang="en-US" sz="1200" b="1" dirty="0" smtClean="0"/>
                        <a:t>Targets</a:t>
                      </a:r>
                      <a:endParaRPr lang="en-US" sz="1200" b="1" dirty="0"/>
                    </a:p>
                  </a:txBody>
                  <a:tcPr marL="103632" marR="103632" marT="50292" marB="50292">
                    <a:solidFill>
                      <a:schemeClr val="bg1"/>
                    </a:solidFill>
                  </a:tcPr>
                </a:tc>
                <a:tc hMerge="1">
                  <a:txBody>
                    <a:bodyPr/>
                    <a:lstStyle/>
                    <a:p>
                      <a:endParaRPr lang="en-US" dirty="0"/>
                    </a:p>
                  </a:txBody>
                  <a:tcPr/>
                </a:tc>
                <a:tc>
                  <a:txBody>
                    <a:bodyPr/>
                    <a:lstStyle/>
                    <a:p>
                      <a:pPr algn="ctr"/>
                      <a:r>
                        <a:rPr lang="en-US" sz="1200" b="1" dirty="0" smtClean="0"/>
                        <a:t>Standards</a:t>
                      </a:r>
                      <a:endParaRPr lang="en-US" sz="1200" b="1" dirty="0"/>
                    </a:p>
                  </a:txBody>
                  <a:tcPr marL="103632" marR="103632" marT="50292" marB="50292">
                    <a:solidFill>
                      <a:schemeClr val="bg1"/>
                    </a:solidFill>
                  </a:tcPr>
                </a:tc>
                <a:tc>
                  <a:txBody>
                    <a:bodyPr/>
                    <a:lstStyle/>
                    <a:p>
                      <a:pPr algn="ctr"/>
                      <a:r>
                        <a:rPr lang="en-US" sz="1200" b="1" dirty="0" smtClean="0"/>
                        <a:t>DOK</a:t>
                      </a:r>
                      <a:endParaRPr lang="en-US" sz="1200" b="1" dirty="0"/>
                    </a:p>
                  </a:txBody>
                  <a:tcPr marL="103632" marR="103632" marT="50292" marB="50292">
                    <a:solidFill>
                      <a:schemeClr val="bg1"/>
                    </a:solidFill>
                  </a:tcPr>
                </a:tc>
              </a:tr>
              <a:tr h="228600">
                <a:tc gridSpan="4">
                  <a:txBody>
                    <a:bodyPr/>
                    <a:lstStyle/>
                    <a:p>
                      <a:pPr algn="ctr"/>
                      <a:r>
                        <a:rPr lang="en-US" sz="1200" b="1" dirty="0" smtClean="0"/>
                        <a:t>Optional Performance Task</a:t>
                      </a:r>
                    </a:p>
                  </a:txBody>
                  <a:tcPr marL="103632" marR="103632" marT="50292" marB="50292" anchor="ctr">
                    <a:solidFill>
                      <a:srgbClr val="FFFFCC"/>
                    </a:solidFill>
                  </a:tcPr>
                </a:tc>
                <a:tc hMerge="1">
                  <a:txBody>
                    <a:bodyPr/>
                    <a:lstStyle/>
                    <a:p>
                      <a:endParaRPr lang="en-US" sz="1200" b="1" dirty="0"/>
                    </a:p>
                  </a:txBody>
                  <a:tcPr marL="103632" marR="103632" marT="50292" marB="50292">
                    <a:solidFill>
                      <a:srgbClr val="FFFFCC"/>
                    </a:solidFill>
                  </a:tcPr>
                </a:tc>
                <a:tc hMerge="1">
                  <a:txBody>
                    <a:bodyPr/>
                    <a:lstStyle/>
                    <a:p>
                      <a:endParaRPr lang="en-US" sz="1200" b="1" dirty="0"/>
                    </a:p>
                  </a:txBody>
                  <a:tcPr marL="103632" marR="103632" marT="50292" marB="50292">
                    <a:solidFill>
                      <a:srgbClr val="FFFFCC"/>
                    </a:solidFill>
                  </a:tcPr>
                </a:tc>
                <a:tc hMerge="1">
                  <a:txBody>
                    <a:bodyPr/>
                    <a:lstStyle/>
                    <a:p>
                      <a:pPr algn="ctr"/>
                      <a:endParaRPr lang="en-US" sz="1200" b="1" dirty="0"/>
                    </a:p>
                  </a:txBody>
                  <a:tcPr marL="103632" marR="103632" marT="50292" marB="50292" anchor="ctr">
                    <a:solidFill>
                      <a:srgbClr val="FFFFCC"/>
                    </a:solidFill>
                  </a:tcPr>
                </a:tc>
              </a:tr>
              <a:tr h="472440">
                <a:tc>
                  <a:txBody>
                    <a:bodyPr/>
                    <a:lstStyle/>
                    <a:p>
                      <a:r>
                        <a:rPr lang="en-US" sz="1200" b="1" dirty="0" smtClean="0"/>
                        <a:t>4</a:t>
                      </a:r>
                      <a:endParaRPr lang="en-US" sz="1200" b="1" dirty="0"/>
                    </a:p>
                  </a:txBody>
                  <a:tcPr marL="103632" marR="103632" marT="50292" marB="50292">
                    <a:solidFill>
                      <a:srgbClr val="FFFFCC"/>
                    </a:solidFill>
                  </a:tcPr>
                </a:tc>
                <a:tc>
                  <a:txBody>
                    <a:bodyPr/>
                    <a:lstStyle/>
                    <a:p>
                      <a:r>
                        <a:rPr lang="en-US" sz="1200" b="1" dirty="0" smtClean="0"/>
                        <a:t>Full Informational Composition</a:t>
                      </a:r>
                      <a:endParaRPr lang="en-US" sz="1200" b="1" dirty="0"/>
                    </a:p>
                  </a:txBody>
                  <a:tcPr marL="103632" marR="103632" marT="50292" marB="50292">
                    <a:solidFill>
                      <a:srgbClr val="FFFFCC"/>
                    </a:solidFill>
                  </a:tcPr>
                </a:tc>
                <a:tc>
                  <a:txBody>
                    <a:bodyPr/>
                    <a:lstStyle/>
                    <a:p>
                      <a:r>
                        <a:rPr lang="pl-PL" sz="1200" b="1" dirty="0" smtClean="0"/>
                        <a:t>W-2a, W-2b, W-2c, W-3b, W-5, W-9 </a:t>
                      </a:r>
                      <a:endParaRPr lang="en-US" sz="1200" b="1" dirty="0"/>
                    </a:p>
                  </a:txBody>
                  <a:tcPr marL="103632" marR="103632" marT="50292" marB="50292">
                    <a:solidFill>
                      <a:srgbClr val="FFFFCC"/>
                    </a:solidFill>
                  </a:tcPr>
                </a:tc>
                <a:tc>
                  <a:txBody>
                    <a:bodyPr/>
                    <a:lstStyle/>
                    <a:p>
                      <a:pPr algn="ctr"/>
                      <a:r>
                        <a:rPr lang="en-US" sz="1200" b="1" dirty="0" smtClean="0"/>
                        <a:t>4</a:t>
                      </a:r>
                      <a:endParaRPr lang="en-US" sz="1200" b="1" dirty="0"/>
                    </a:p>
                  </a:txBody>
                  <a:tcPr marL="103632" marR="103632" marT="50292" marB="50292" anchor="ctr">
                    <a:solidFill>
                      <a:srgbClr val="FFFFCC"/>
                    </a:solidFill>
                  </a:tcPr>
                </a:tc>
              </a:tr>
            </a:tbl>
          </a:graphicData>
        </a:graphic>
      </p:graphicFrame>
      <p:sp>
        <p:nvSpPr>
          <p:cNvPr id="7" name="TextBox 6"/>
          <p:cNvSpPr txBox="1"/>
          <p:nvPr/>
        </p:nvSpPr>
        <p:spPr>
          <a:xfrm>
            <a:off x="3794105" y="1696450"/>
            <a:ext cx="2840064" cy="87231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101874" tIns="50938" rIns="101874" bIns="50938" rtlCol="0">
            <a:spAutoFit/>
          </a:bodyPr>
          <a:lstStyle/>
          <a:p>
            <a:r>
              <a:rPr lang="en-US" sz="2600" b="1" dirty="0">
                <a:solidFill>
                  <a:schemeClr val="accent1">
                    <a:lumMod val="75000"/>
                  </a:schemeClr>
                </a:solidFill>
                <a:latin typeface="Bookman Old Style" pitchFamily="18" charset="0"/>
              </a:rPr>
              <a:t>Quarter Two </a:t>
            </a:r>
            <a:r>
              <a:rPr lang="en-US" sz="2400" b="1" dirty="0" smtClean="0">
                <a:latin typeface="Bookman Old Style" pitchFamily="18" charset="0"/>
              </a:rPr>
              <a:t>Pre-Assessment</a:t>
            </a:r>
            <a:endParaRPr lang="en-US" b="1" dirty="0" smtClean="0">
              <a:latin typeface="Bookman Old Style" pitchFamily="18" charset="0"/>
            </a:endParaRPr>
          </a:p>
        </p:txBody>
      </p:sp>
      <p:sp>
        <p:nvSpPr>
          <p:cNvPr id="25" name="TextBox 24"/>
          <p:cNvSpPr txBox="1"/>
          <p:nvPr/>
        </p:nvSpPr>
        <p:spPr>
          <a:xfrm>
            <a:off x="1143001" y="6067836"/>
            <a:ext cx="5718863" cy="241370"/>
          </a:xfrm>
          <a:prstGeom prst="rect">
            <a:avLst/>
          </a:prstGeom>
          <a:noFill/>
        </p:spPr>
        <p:txBody>
          <a:bodyPr wrap="square" lIns="101874" tIns="50938" rIns="101874" bIns="50938" rtlCol="0">
            <a:spAutoFit/>
          </a:bodyPr>
          <a:lstStyle/>
          <a:p>
            <a:pPr algn="ctr"/>
            <a:r>
              <a:rPr lang="en-US" sz="900" b="1" i="1" dirty="0">
                <a:latin typeface="Calibri" panose="020F0502020204030204" pitchFamily="34" charset="0"/>
              </a:rPr>
              <a:t>Note:  There may be more standards per target.  </a:t>
            </a:r>
            <a:r>
              <a:rPr lang="en-US" sz="900" b="1" i="1" dirty="0" smtClean="0">
                <a:latin typeface="Calibri" panose="020F0502020204030204" pitchFamily="34" charset="0"/>
              </a:rPr>
              <a:t>Actual standards assessed </a:t>
            </a:r>
            <a:r>
              <a:rPr lang="en-US" sz="900" b="1" i="1" smtClean="0">
                <a:latin typeface="Calibri" panose="020F0502020204030204" pitchFamily="34" charset="0"/>
              </a:rPr>
              <a:t>are boxed.</a:t>
            </a:r>
            <a:endParaRPr lang="en-US" sz="900" b="1" i="1" dirty="0">
              <a:latin typeface="Calibri" panose="020F0502020204030204" pitchFamily="34" charset="0"/>
            </a:endParaRPr>
          </a:p>
        </p:txBody>
      </p:sp>
      <p:graphicFrame>
        <p:nvGraphicFramePr>
          <p:cNvPr id="27" name="Table 26"/>
          <p:cNvGraphicFramePr>
            <a:graphicFrameLocks noGrp="1"/>
          </p:cNvGraphicFramePr>
          <p:nvPr>
            <p:extLst>
              <p:ext uri="{D42A27DB-BD31-4B8C-83A1-F6EECF244321}">
                <p14:modId xmlns:p14="http://schemas.microsoft.com/office/powerpoint/2010/main" val="1843351154"/>
              </p:ext>
            </p:extLst>
          </p:nvPr>
        </p:nvGraphicFramePr>
        <p:xfrm>
          <a:off x="1640842" y="2996184"/>
          <a:ext cx="4759958" cy="1421892"/>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356765"/>
                <a:gridCol w="2665835"/>
                <a:gridCol w="1051558"/>
                <a:gridCol w="685800"/>
              </a:tblGrid>
              <a:tr h="284988">
                <a:tc gridSpan="4">
                  <a:txBody>
                    <a:bodyPr/>
                    <a:lstStyle/>
                    <a:p>
                      <a:pPr algn="ctr"/>
                      <a:r>
                        <a:rPr lang="en-US" sz="1200" b="1" dirty="0" smtClean="0"/>
                        <a:t>Reading: Literature</a:t>
                      </a:r>
                      <a:endParaRPr lang="en-US" sz="1200" b="1" dirty="0"/>
                    </a:p>
                  </a:txBody>
                  <a:tcPr marL="103632" marR="103632" marT="50292" marB="50292">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83464">
                <a:tc gridSpan="2">
                  <a:txBody>
                    <a:bodyPr/>
                    <a:lstStyle/>
                    <a:p>
                      <a:pPr algn="ctr"/>
                      <a:r>
                        <a:rPr lang="en-US" sz="1200" b="1" dirty="0" smtClean="0"/>
                        <a:t>Targets</a:t>
                      </a:r>
                      <a:endParaRPr lang="en-US" sz="1200" b="1" dirty="0"/>
                    </a:p>
                  </a:txBody>
                  <a:tcPr marL="103632" marR="103632" marT="50292" marB="50292">
                    <a:solidFill>
                      <a:schemeClr val="bg1"/>
                    </a:solidFill>
                  </a:tcPr>
                </a:tc>
                <a:tc hMerge="1">
                  <a:txBody>
                    <a:bodyPr/>
                    <a:lstStyle/>
                    <a:p>
                      <a:endParaRPr lang="en-US" dirty="0"/>
                    </a:p>
                  </a:txBody>
                  <a:tcPr/>
                </a:tc>
                <a:tc>
                  <a:txBody>
                    <a:bodyPr/>
                    <a:lstStyle/>
                    <a:p>
                      <a:pPr algn="ctr"/>
                      <a:r>
                        <a:rPr lang="en-US" sz="1200" b="1" dirty="0" smtClean="0"/>
                        <a:t>Standards</a:t>
                      </a:r>
                      <a:endParaRPr lang="en-US" sz="1200" b="1" dirty="0"/>
                    </a:p>
                  </a:txBody>
                  <a:tcPr marL="103632" marR="103632" marT="50292" marB="50292">
                    <a:solidFill>
                      <a:schemeClr val="bg1"/>
                    </a:solidFill>
                  </a:tcPr>
                </a:tc>
                <a:tc>
                  <a:txBody>
                    <a:bodyPr/>
                    <a:lstStyle/>
                    <a:p>
                      <a:pPr algn="ctr"/>
                      <a:r>
                        <a:rPr lang="en-US" sz="1200" b="1" dirty="0" smtClean="0"/>
                        <a:t>DOK</a:t>
                      </a:r>
                      <a:endParaRPr lang="en-US" sz="1200" b="1" dirty="0"/>
                    </a:p>
                  </a:txBody>
                  <a:tcPr marL="103632" marR="103632" marT="50292" marB="50292">
                    <a:solidFill>
                      <a:schemeClr val="bg1"/>
                    </a:solidFill>
                  </a:tcPr>
                </a:tc>
              </a:tr>
              <a:tr h="284988">
                <a:tc>
                  <a:txBody>
                    <a:bodyPr/>
                    <a:lstStyle/>
                    <a:p>
                      <a:r>
                        <a:rPr lang="en-US" sz="1200" b="1" dirty="0" smtClean="0"/>
                        <a:t>4</a:t>
                      </a:r>
                      <a:endParaRPr lang="en-US" sz="1200" b="1" dirty="0"/>
                    </a:p>
                  </a:txBody>
                  <a:tcPr marL="103632" marR="103632" marT="50292" marB="50292">
                    <a:solidFill>
                      <a:srgbClr val="FFFFCC"/>
                    </a:solidFill>
                  </a:tcPr>
                </a:tc>
                <a:tc>
                  <a:txBody>
                    <a:bodyPr/>
                    <a:lstStyle/>
                    <a:p>
                      <a:r>
                        <a:rPr lang="en-US" sz="1200" b="1" dirty="0" smtClean="0"/>
                        <a:t>Reasoning &amp;</a:t>
                      </a:r>
                      <a:r>
                        <a:rPr lang="en-US" sz="1200" b="1" baseline="0" dirty="0" smtClean="0"/>
                        <a:t> Evaluation</a:t>
                      </a:r>
                      <a:endParaRPr lang="en-US" sz="1200" b="1" dirty="0"/>
                    </a:p>
                  </a:txBody>
                  <a:tcPr marL="103632" marR="103632" marT="50292" marB="50292">
                    <a:solidFill>
                      <a:srgbClr val="FFFFCC"/>
                    </a:solidFill>
                  </a:tcPr>
                </a:tc>
                <a:tc>
                  <a:txBody>
                    <a:bodyPr/>
                    <a:lstStyle/>
                    <a:p>
                      <a:r>
                        <a:rPr lang="en-US" sz="1200" b="1" dirty="0" smtClean="0"/>
                        <a:t>RL.6</a:t>
                      </a:r>
                      <a:endParaRPr lang="en-US" sz="1200" b="1" dirty="0"/>
                    </a:p>
                  </a:txBody>
                  <a:tcPr marL="103632" marR="103632" marT="50292" marB="50292">
                    <a:solidFill>
                      <a:srgbClr val="FFFFCC"/>
                    </a:solidFill>
                  </a:tcPr>
                </a:tc>
                <a:tc>
                  <a:txBody>
                    <a:bodyPr/>
                    <a:lstStyle/>
                    <a:p>
                      <a:pPr algn="ctr"/>
                      <a:r>
                        <a:rPr lang="en-US" sz="1200" b="1" dirty="0" smtClean="0"/>
                        <a:t>3-4</a:t>
                      </a:r>
                      <a:endParaRPr lang="en-US" sz="1200" b="1" dirty="0"/>
                    </a:p>
                  </a:txBody>
                  <a:tcPr marL="103632" marR="103632" marT="50292" marB="50292" anchor="ctr">
                    <a:solidFill>
                      <a:srgbClr val="FFFFCC"/>
                    </a:solidFill>
                  </a:tcPr>
                </a:tc>
              </a:tr>
              <a:tr h="283464">
                <a:tc>
                  <a:txBody>
                    <a:bodyPr/>
                    <a:lstStyle/>
                    <a:p>
                      <a:r>
                        <a:rPr lang="en-US" sz="1200" b="1" dirty="0" smtClean="0"/>
                        <a:t>5</a:t>
                      </a:r>
                      <a:endParaRPr lang="en-US" sz="1200" b="1" dirty="0"/>
                    </a:p>
                  </a:txBody>
                  <a:tcPr marL="103632" marR="103632" marT="50292" marB="50292">
                    <a:solidFill>
                      <a:srgbClr val="FFFFCC"/>
                    </a:solidFill>
                  </a:tcPr>
                </a:tc>
                <a:tc>
                  <a:txBody>
                    <a:bodyPr/>
                    <a:lstStyle/>
                    <a:p>
                      <a:r>
                        <a:rPr lang="en-US" sz="1200" b="1" dirty="0" smtClean="0"/>
                        <a:t>Analysis Within or Across Texts</a:t>
                      </a:r>
                      <a:endParaRPr lang="en-US" sz="1200" b="1" dirty="0"/>
                    </a:p>
                  </a:txBody>
                  <a:tcPr marL="103632" marR="103632" marT="50292" marB="50292">
                    <a:solidFill>
                      <a:srgbClr val="FFFFCC"/>
                    </a:solidFill>
                  </a:tcPr>
                </a:tc>
                <a:tc>
                  <a:txBody>
                    <a:bodyPr/>
                    <a:lstStyle/>
                    <a:p>
                      <a:r>
                        <a:rPr lang="en-US" sz="1200" b="1" dirty="0" smtClean="0"/>
                        <a:t>RL.6,</a:t>
                      </a:r>
                      <a:r>
                        <a:rPr lang="en-US" sz="1200" b="1" baseline="0" dirty="0" smtClean="0"/>
                        <a:t> RL.7</a:t>
                      </a:r>
                      <a:endParaRPr lang="en-US" sz="1200" b="1" dirty="0"/>
                    </a:p>
                  </a:txBody>
                  <a:tcPr marL="103632" marR="103632" marT="50292" marB="50292">
                    <a:solidFill>
                      <a:srgbClr val="FFFFCC"/>
                    </a:solidFill>
                  </a:tcPr>
                </a:tc>
                <a:tc>
                  <a:txBody>
                    <a:bodyPr/>
                    <a:lstStyle/>
                    <a:p>
                      <a:pPr algn="ctr"/>
                      <a:r>
                        <a:rPr lang="en-US" sz="1200" b="1" dirty="0" smtClean="0"/>
                        <a:t>3-4</a:t>
                      </a:r>
                      <a:endParaRPr lang="en-US" sz="1200" b="1" dirty="0"/>
                    </a:p>
                  </a:txBody>
                  <a:tcPr marL="103632" marR="103632" marT="50292" marB="50292" anchor="ctr">
                    <a:solidFill>
                      <a:srgbClr val="FFFFCC"/>
                    </a:solidFill>
                  </a:tcPr>
                </a:tc>
              </a:tr>
              <a:tr h="284988">
                <a:tc>
                  <a:txBody>
                    <a:bodyPr/>
                    <a:lstStyle/>
                    <a:p>
                      <a:r>
                        <a:rPr lang="en-US" sz="1200" b="1" dirty="0" smtClean="0"/>
                        <a:t>6</a:t>
                      </a:r>
                      <a:endParaRPr lang="en-US" sz="1200" b="1" dirty="0"/>
                    </a:p>
                  </a:txBody>
                  <a:tcPr marL="103632" marR="103632" marT="50292" marB="50292">
                    <a:solidFill>
                      <a:srgbClr val="FFFFCC"/>
                    </a:solidFill>
                  </a:tcPr>
                </a:tc>
                <a:tc>
                  <a:txBody>
                    <a:bodyPr/>
                    <a:lstStyle/>
                    <a:p>
                      <a:r>
                        <a:rPr lang="en-US" sz="1200" b="1" dirty="0" smtClean="0"/>
                        <a:t>Text Structures/Features</a:t>
                      </a:r>
                      <a:endParaRPr lang="en-US" sz="1200" b="1" dirty="0"/>
                    </a:p>
                  </a:txBody>
                  <a:tcPr marL="103632" marR="103632" marT="50292" marB="50292">
                    <a:solidFill>
                      <a:srgbClr val="FFFFCC"/>
                    </a:solidFill>
                  </a:tcPr>
                </a:tc>
                <a:tc>
                  <a:txBody>
                    <a:bodyPr/>
                    <a:lstStyle/>
                    <a:p>
                      <a:r>
                        <a:rPr lang="en-US" sz="1200" b="1" dirty="0" smtClean="0"/>
                        <a:t>RL.5</a:t>
                      </a:r>
                      <a:endParaRPr lang="en-US" sz="1200" b="1" dirty="0"/>
                    </a:p>
                  </a:txBody>
                  <a:tcPr marL="103632" marR="103632" marT="50292" marB="50292">
                    <a:solidFill>
                      <a:srgbClr val="FFFFCC"/>
                    </a:solidFill>
                  </a:tcPr>
                </a:tc>
                <a:tc>
                  <a:txBody>
                    <a:bodyPr/>
                    <a:lstStyle/>
                    <a:p>
                      <a:pPr algn="ctr"/>
                      <a:r>
                        <a:rPr lang="en-US" sz="1200" b="1" dirty="0" smtClean="0"/>
                        <a:t>2-3</a:t>
                      </a:r>
                      <a:endParaRPr lang="en-US" sz="1200" b="1" dirty="0"/>
                    </a:p>
                  </a:txBody>
                  <a:tcPr marL="103632" marR="103632" marT="50292" marB="50292" anchor="ctr">
                    <a:solidFill>
                      <a:srgbClr val="FFFFCC"/>
                    </a:solidFill>
                  </a:tcPr>
                </a:tc>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1580991924"/>
              </p:ext>
            </p:extLst>
          </p:nvPr>
        </p:nvGraphicFramePr>
        <p:xfrm>
          <a:off x="1640842" y="4520184"/>
          <a:ext cx="4759958" cy="1423416"/>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356765"/>
                <a:gridCol w="2665835"/>
                <a:gridCol w="1051558"/>
                <a:gridCol w="685800"/>
              </a:tblGrid>
              <a:tr h="284988">
                <a:tc gridSpan="4">
                  <a:txBody>
                    <a:bodyPr/>
                    <a:lstStyle/>
                    <a:p>
                      <a:pPr algn="ctr"/>
                      <a:r>
                        <a:rPr lang="en-US" sz="1200" b="1" dirty="0" smtClean="0"/>
                        <a:t>Reading: Informational</a:t>
                      </a:r>
                      <a:endParaRPr lang="en-US" sz="1200" b="1" dirty="0"/>
                    </a:p>
                  </a:txBody>
                  <a:tcPr marL="103632" marR="103632" marT="50292" marB="50292">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83464">
                <a:tc gridSpan="2">
                  <a:txBody>
                    <a:bodyPr/>
                    <a:lstStyle/>
                    <a:p>
                      <a:pPr algn="ctr"/>
                      <a:r>
                        <a:rPr lang="en-US" sz="1200" b="1" dirty="0" smtClean="0"/>
                        <a:t>Targets</a:t>
                      </a:r>
                      <a:endParaRPr lang="en-US" sz="1200" b="1" dirty="0"/>
                    </a:p>
                  </a:txBody>
                  <a:tcPr marL="103632" marR="103632" marT="50292" marB="50292">
                    <a:solidFill>
                      <a:schemeClr val="bg1"/>
                    </a:solidFill>
                  </a:tcPr>
                </a:tc>
                <a:tc hMerge="1">
                  <a:txBody>
                    <a:bodyPr/>
                    <a:lstStyle/>
                    <a:p>
                      <a:endParaRPr lang="en-US" dirty="0"/>
                    </a:p>
                  </a:txBody>
                  <a:tcPr/>
                </a:tc>
                <a:tc>
                  <a:txBody>
                    <a:bodyPr/>
                    <a:lstStyle/>
                    <a:p>
                      <a:pPr algn="ctr"/>
                      <a:r>
                        <a:rPr lang="en-US" sz="1200" b="1" dirty="0" smtClean="0"/>
                        <a:t>Standards</a:t>
                      </a:r>
                      <a:endParaRPr lang="en-US" sz="1200" b="1" dirty="0"/>
                    </a:p>
                  </a:txBody>
                  <a:tcPr marL="103632" marR="103632" marT="50292" marB="50292">
                    <a:solidFill>
                      <a:schemeClr val="bg1"/>
                    </a:solidFill>
                  </a:tcPr>
                </a:tc>
                <a:tc>
                  <a:txBody>
                    <a:bodyPr/>
                    <a:lstStyle/>
                    <a:p>
                      <a:pPr algn="ctr"/>
                      <a:r>
                        <a:rPr lang="en-US" sz="1200" b="1" dirty="0" smtClean="0"/>
                        <a:t>DOK</a:t>
                      </a:r>
                      <a:endParaRPr lang="en-US" sz="1200" b="1" dirty="0"/>
                    </a:p>
                  </a:txBody>
                  <a:tcPr marL="103632" marR="103632" marT="50292" marB="50292">
                    <a:solidFill>
                      <a:schemeClr val="bg1"/>
                    </a:solidFill>
                  </a:tcPr>
                </a:tc>
              </a:tr>
              <a:tr h="284988">
                <a:tc>
                  <a:txBody>
                    <a:bodyPr/>
                    <a:lstStyle/>
                    <a:p>
                      <a:r>
                        <a:rPr lang="en-US" sz="1200" b="1" dirty="0" smtClean="0"/>
                        <a:t>4</a:t>
                      </a:r>
                      <a:endParaRPr lang="en-US" sz="1200" b="1" dirty="0"/>
                    </a:p>
                  </a:txBody>
                  <a:tcPr marL="103632" marR="103632" marT="50292" marB="50292">
                    <a:solidFill>
                      <a:srgbClr val="FFFFCC"/>
                    </a:solidFill>
                  </a:tcPr>
                </a:tc>
                <a:tc>
                  <a:txBody>
                    <a:bodyPr/>
                    <a:lstStyle/>
                    <a:p>
                      <a:r>
                        <a:rPr lang="en-US" sz="1200" b="1" dirty="0" smtClean="0"/>
                        <a:t>Reasoning &amp;</a:t>
                      </a:r>
                      <a:r>
                        <a:rPr lang="en-US" sz="1200" b="1" baseline="0" dirty="0" smtClean="0"/>
                        <a:t> Evaluation</a:t>
                      </a:r>
                      <a:endParaRPr lang="en-US" sz="1200" b="1" dirty="0"/>
                    </a:p>
                  </a:txBody>
                  <a:tcPr marL="103632" marR="103632" marT="50292" marB="50292">
                    <a:solidFill>
                      <a:srgbClr val="FFFFCC"/>
                    </a:solidFill>
                  </a:tcPr>
                </a:tc>
                <a:tc>
                  <a:txBody>
                    <a:bodyPr/>
                    <a:lstStyle/>
                    <a:p>
                      <a:r>
                        <a:rPr lang="en-US" sz="1200" b="1" dirty="0" smtClean="0"/>
                        <a:t>RI.6</a:t>
                      </a:r>
                      <a:endParaRPr lang="en-US" sz="1200" b="1" dirty="0"/>
                    </a:p>
                  </a:txBody>
                  <a:tcPr marL="103632" marR="103632" marT="50292" marB="50292">
                    <a:solidFill>
                      <a:srgbClr val="FFFFCC"/>
                    </a:solidFill>
                  </a:tcPr>
                </a:tc>
                <a:tc>
                  <a:txBody>
                    <a:bodyPr/>
                    <a:lstStyle/>
                    <a:p>
                      <a:pPr algn="ctr"/>
                      <a:r>
                        <a:rPr lang="en-US" sz="1200" b="1" dirty="0" smtClean="0"/>
                        <a:t>3-4</a:t>
                      </a:r>
                      <a:endParaRPr lang="en-US" sz="1200" b="1" dirty="0"/>
                    </a:p>
                  </a:txBody>
                  <a:tcPr marL="103632" marR="103632" marT="50292" marB="50292" anchor="ctr">
                    <a:solidFill>
                      <a:srgbClr val="FFFFCC"/>
                    </a:solidFill>
                  </a:tcPr>
                </a:tc>
              </a:tr>
              <a:tr h="284988">
                <a:tc>
                  <a:txBody>
                    <a:bodyPr/>
                    <a:lstStyle/>
                    <a:p>
                      <a:r>
                        <a:rPr lang="en-US" sz="1200" b="1" dirty="0" smtClean="0"/>
                        <a:t>5</a:t>
                      </a:r>
                      <a:endParaRPr lang="en-US" sz="1200" b="1" dirty="0"/>
                    </a:p>
                  </a:txBody>
                  <a:tcPr marL="103632" marR="103632" marT="50292" marB="50292">
                    <a:solidFill>
                      <a:srgbClr val="FFFFCC"/>
                    </a:solidFill>
                  </a:tcPr>
                </a:tc>
                <a:tc>
                  <a:txBody>
                    <a:bodyPr/>
                    <a:lstStyle/>
                    <a:p>
                      <a:r>
                        <a:rPr lang="en-US" sz="1200" b="1" dirty="0" smtClean="0"/>
                        <a:t>Analysis Within or Across Texts</a:t>
                      </a:r>
                      <a:endParaRPr lang="en-US" sz="1200" b="1" dirty="0"/>
                    </a:p>
                  </a:txBody>
                  <a:tcPr marL="103632" marR="103632" marT="50292" marB="50292">
                    <a:solidFill>
                      <a:srgbClr val="FFFFCC"/>
                    </a:solidFill>
                  </a:tcPr>
                </a:tc>
                <a:tc>
                  <a:txBody>
                    <a:bodyPr/>
                    <a:lstStyle/>
                    <a:p>
                      <a:r>
                        <a:rPr lang="en-US" sz="1200" b="1" dirty="0" smtClean="0"/>
                        <a:t>RI.7</a:t>
                      </a:r>
                      <a:endParaRPr lang="en-US" sz="1200" b="1" dirty="0"/>
                    </a:p>
                  </a:txBody>
                  <a:tcPr marL="103632" marR="103632" marT="50292" marB="50292">
                    <a:solidFill>
                      <a:srgbClr val="FFFFCC"/>
                    </a:solidFill>
                  </a:tcPr>
                </a:tc>
                <a:tc>
                  <a:txBody>
                    <a:bodyPr/>
                    <a:lstStyle/>
                    <a:p>
                      <a:pPr algn="ctr"/>
                      <a:r>
                        <a:rPr lang="en-US" sz="1200" b="1" dirty="0" smtClean="0"/>
                        <a:t>2-3</a:t>
                      </a:r>
                      <a:endParaRPr lang="en-US" sz="1200" b="1" dirty="0"/>
                    </a:p>
                  </a:txBody>
                  <a:tcPr marL="103632" marR="103632" marT="50292" marB="50292" anchor="ctr">
                    <a:solidFill>
                      <a:srgbClr val="FFFFCC"/>
                    </a:solidFill>
                  </a:tcPr>
                </a:tc>
              </a:tr>
              <a:tr h="284988">
                <a:tc>
                  <a:txBody>
                    <a:bodyPr/>
                    <a:lstStyle/>
                    <a:p>
                      <a:r>
                        <a:rPr lang="en-US" sz="1200" b="1" dirty="0" smtClean="0"/>
                        <a:t>6</a:t>
                      </a:r>
                      <a:endParaRPr lang="en-US" sz="1200" b="1" dirty="0"/>
                    </a:p>
                  </a:txBody>
                  <a:tcPr marL="103632" marR="103632" marT="50292" marB="50292">
                    <a:solidFill>
                      <a:srgbClr val="FFFFCC"/>
                    </a:solidFill>
                  </a:tcPr>
                </a:tc>
                <a:tc>
                  <a:txBody>
                    <a:bodyPr/>
                    <a:lstStyle/>
                    <a:p>
                      <a:r>
                        <a:rPr lang="en-US" sz="1200" b="1" dirty="0" smtClean="0"/>
                        <a:t>Text Structures/Features</a:t>
                      </a:r>
                      <a:endParaRPr lang="en-US" sz="1200" b="1" dirty="0"/>
                    </a:p>
                  </a:txBody>
                  <a:tcPr marL="103632" marR="103632" marT="50292" marB="50292">
                    <a:solidFill>
                      <a:srgbClr val="FFFFCC"/>
                    </a:solidFill>
                  </a:tcPr>
                </a:tc>
                <a:tc>
                  <a:txBody>
                    <a:bodyPr/>
                    <a:lstStyle/>
                    <a:p>
                      <a:r>
                        <a:rPr lang="en-US" sz="1200" b="1" dirty="0" smtClean="0"/>
                        <a:t>Rl.5, RI.7</a:t>
                      </a:r>
                      <a:endParaRPr lang="en-US" sz="1200" b="1" dirty="0"/>
                    </a:p>
                  </a:txBody>
                  <a:tcPr marL="103632" marR="103632" marT="50292" marB="50292">
                    <a:solidFill>
                      <a:srgbClr val="FFFFCC"/>
                    </a:solidFill>
                  </a:tcPr>
                </a:tc>
                <a:tc>
                  <a:txBody>
                    <a:bodyPr/>
                    <a:lstStyle/>
                    <a:p>
                      <a:pPr algn="ctr"/>
                      <a:r>
                        <a:rPr lang="en-US" sz="1200" b="1" dirty="0" smtClean="0"/>
                        <a:t>2</a:t>
                      </a:r>
                      <a:endParaRPr lang="en-US" sz="1200" b="1" dirty="0"/>
                    </a:p>
                  </a:txBody>
                  <a:tcPr marL="103632" marR="103632" marT="50292" marB="50292" anchor="ctr">
                    <a:solidFill>
                      <a:srgbClr val="FFFFCC"/>
                    </a:solidFill>
                  </a:tcPr>
                </a:tc>
              </a:tr>
            </a:tbl>
          </a:graphicData>
        </a:graphic>
      </p:graphicFrame>
      <p:sp>
        <p:nvSpPr>
          <p:cNvPr id="2" name="Rectangle 1"/>
          <p:cNvSpPr/>
          <p:nvPr/>
        </p:nvSpPr>
        <p:spPr>
          <a:xfrm>
            <a:off x="3918858" y="7315200"/>
            <a:ext cx="2362199" cy="42496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lang="en-US"/>
          </a:p>
        </p:txBody>
      </p:sp>
    </p:spTree>
    <p:extLst>
      <p:ext uri="{BB962C8B-B14F-4D97-AF65-F5344CB8AC3E}">
        <p14:creationId xmlns:p14="http://schemas.microsoft.com/office/powerpoint/2010/main" val="1597587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9650" y="2008199"/>
            <a:ext cx="6358679" cy="6352583"/>
          </a:xfrm>
          <a:prstGeom prst="rect">
            <a:avLst/>
          </a:prstGeom>
        </p:spPr>
      </p:pic>
      <p:sp>
        <p:nvSpPr>
          <p:cNvPr id="2" name="Slide Number Placeholder 1"/>
          <p:cNvSpPr>
            <a:spLocks noGrp="1"/>
          </p:cNvSpPr>
          <p:nvPr>
            <p:ph type="sldNum" sz="quarter" idx="12"/>
          </p:nvPr>
        </p:nvSpPr>
        <p:spPr/>
        <p:txBody>
          <a:bodyPr/>
          <a:lstStyle/>
          <a:p>
            <a:fld id="{F177B04D-AEB5-43ED-B9BA-B3D1EC9C9067}" type="slidenum">
              <a:rPr lang="en-US" smtClean="0"/>
              <a:pPr/>
              <a:t>20</a:t>
            </a:fld>
            <a:endParaRPr lang="en-US" dirty="0"/>
          </a:p>
        </p:txBody>
      </p:sp>
      <p:sp>
        <p:nvSpPr>
          <p:cNvPr id="7" name="TextBox 6"/>
          <p:cNvSpPr txBox="1"/>
          <p:nvPr/>
        </p:nvSpPr>
        <p:spPr>
          <a:xfrm>
            <a:off x="1163053" y="3606968"/>
            <a:ext cx="5334000" cy="1015663"/>
          </a:xfrm>
          <a:prstGeom prst="rect">
            <a:avLst/>
          </a:prstGeom>
          <a:noFill/>
        </p:spPr>
        <p:txBody>
          <a:bodyPr wrap="square" rtlCol="0">
            <a:spAutoFit/>
          </a:bodyPr>
          <a:lstStyle/>
          <a:p>
            <a:r>
              <a:rPr lang="en-US" b="1" dirty="0" smtClean="0"/>
              <a:t>FIFTH</a:t>
            </a:r>
            <a:endParaRPr lang="en-US" b="1" dirty="0"/>
          </a:p>
          <a:p>
            <a:r>
              <a:rPr lang="en-US" dirty="0" smtClean="0"/>
              <a:t>When you are done, paint and decorate your piñata. Then, you put candy in the hole.</a:t>
            </a:r>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94151" y="2271089"/>
            <a:ext cx="871804" cy="1072989"/>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41220" y="5199238"/>
            <a:ext cx="3429000" cy="2286000"/>
          </a:xfrm>
          <a:prstGeom prst="rect">
            <a:avLst/>
          </a:prstGeom>
        </p:spPr>
      </p:pic>
    </p:spTree>
    <p:extLst>
      <p:ext uri="{BB962C8B-B14F-4D97-AF65-F5344CB8AC3E}">
        <p14:creationId xmlns:p14="http://schemas.microsoft.com/office/powerpoint/2010/main" val="25090024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9650" y="2008199"/>
            <a:ext cx="6358679" cy="6352583"/>
          </a:xfrm>
          <a:prstGeom prst="rect">
            <a:avLst/>
          </a:prstGeom>
        </p:spPr>
      </p:pic>
      <p:sp>
        <p:nvSpPr>
          <p:cNvPr id="2" name="Slide Number Placeholder 1"/>
          <p:cNvSpPr>
            <a:spLocks noGrp="1"/>
          </p:cNvSpPr>
          <p:nvPr>
            <p:ph type="sldNum" sz="quarter" idx="12"/>
          </p:nvPr>
        </p:nvSpPr>
        <p:spPr/>
        <p:txBody>
          <a:bodyPr/>
          <a:lstStyle/>
          <a:p>
            <a:fld id="{F177B04D-AEB5-43ED-B9BA-B3D1EC9C9067}" type="slidenum">
              <a:rPr lang="en-US" smtClean="0"/>
              <a:pPr/>
              <a:t>21</a:t>
            </a:fld>
            <a:endParaRPr lang="en-US" dirty="0"/>
          </a:p>
        </p:txBody>
      </p:sp>
      <p:sp>
        <p:nvSpPr>
          <p:cNvPr id="7" name="TextBox 6"/>
          <p:cNvSpPr txBox="1"/>
          <p:nvPr/>
        </p:nvSpPr>
        <p:spPr>
          <a:xfrm>
            <a:off x="1163053" y="3606968"/>
            <a:ext cx="5334000" cy="400110"/>
          </a:xfrm>
          <a:prstGeom prst="rect">
            <a:avLst/>
          </a:prstGeom>
          <a:noFill/>
        </p:spPr>
        <p:txBody>
          <a:bodyPr wrap="square" rtlCol="0">
            <a:spAutoFit/>
          </a:bodyPr>
          <a:lstStyle/>
          <a:p>
            <a:pPr algn="ctr"/>
            <a:r>
              <a:rPr lang="en-US" b="1" dirty="0" smtClean="0"/>
              <a:t>Now it’s time to hit the piñata!</a:t>
            </a:r>
            <a:endParaRPr lang="en-US" b="1"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94151" y="2108607"/>
            <a:ext cx="871804" cy="1072989"/>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22483" y="4432450"/>
            <a:ext cx="3353011" cy="3353011"/>
          </a:xfrm>
          <a:prstGeom prst="rect">
            <a:avLst/>
          </a:prstGeom>
        </p:spPr>
      </p:pic>
    </p:spTree>
    <p:extLst>
      <p:ext uri="{BB962C8B-B14F-4D97-AF65-F5344CB8AC3E}">
        <p14:creationId xmlns:p14="http://schemas.microsoft.com/office/powerpoint/2010/main" val="811001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9650" y="2008199"/>
            <a:ext cx="6358679" cy="6352583"/>
          </a:xfrm>
          <a:prstGeom prst="rect">
            <a:avLst/>
          </a:prstGeom>
        </p:spPr>
      </p:pic>
      <p:sp>
        <p:nvSpPr>
          <p:cNvPr id="2" name="Slide Number Placeholder 1"/>
          <p:cNvSpPr>
            <a:spLocks noGrp="1"/>
          </p:cNvSpPr>
          <p:nvPr>
            <p:ph type="sldNum" sz="quarter" idx="12"/>
          </p:nvPr>
        </p:nvSpPr>
        <p:spPr/>
        <p:txBody>
          <a:bodyPr/>
          <a:lstStyle/>
          <a:p>
            <a:fld id="{F177B04D-AEB5-43ED-B9BA-B3D1EC9C9067}" type="slidenum">
              <a:rPr lang="en-US" smtClean="0"/>
              <a:pPr/>
              <a:t>22</a:t>
            </a:fld>
            <a:endParaRPr lang="en-US" dirty="0"/>
          </a:p>
        </p:txBody>
      </p:sp>
      <p:sp>
        <p:nvSpPr>
          <p:cNvPr id="7" name="TextBox 6"/>
          <p:cNvSpPr txBox="1"/>
          <p:nvPr/>
        </p:nvSpPr>
        <p:spPr>
          <a:xfrm>
            <a:off x="533400" y="533400"/>
            <a:ext cx="5334000" cy="646331"/>
          </a:xfrm>
          <a:prstGeom prst="rect">
            <a:avLst/>
          </a:prstGeom>
          <a:noFill/>
        </p:spPr>
        <p:txBody>
          <a:bodyPr wrap="square" rtlCol="0">
            <a:spAutoFit/>
          </a:bodyPr>
          <a:lstStyle/>
          <a:p>
            <a:r>
              <a:rPr lang="en-US" sz="1800" b="1" dirty="0" smtClean="0"/>
              <a:t>Selected Response Question Prompt for Question 9</a:t>
            </a:r>
          </a:p>
          <a:p>
            <a:r>
              <a:rPr lang="en-US" sz="1800" dirty="0" smtClean="0"/>
              <a:t>Informational Passages: </a:t>
            </a:r>
            <a:r>
              <a:rPr lang="en-US" sz="1800" b="1" u="sng" dirty="0" smtClean="0"/>
              <a:t>Parts of a Book </a:t>
            </a:r>
            <a:r>
              <a:rPr lang="en-US" sz="1800" dirty="0" smtClean="0"/>
              <a:t>and </a:t>
            </a:r>
            <a:r>
              <a:rPr lang="en-US" sz="1800" b="1" u="sng" dirty="0" smtClean="0"/>
              <a:t>A Piñata</a:t>
            </a:r>
            <a:endParaRPr lang="en-US" sz="1800" b="1" u="sng" dirty="0"/>
          </a:p>
        </p:txBody>
      </p:sp>
      <p:pic>
        <p:nvPicPr>
          <p:cNvPr id="4" name="Picture 3"/>
          <p:cNvPicPr>
            <a:picLocks noChangeAspect="1"/>
          </p:cNvPicPr>
          <p:nvPr/>
        </p:nvPicPr>
        <p:blipFill>
          <a:blip r:embed="rId3"/>
          <a:stretch>
            <a:fillRect/>
          </a:stretch>
        </p:blipFill>
        <p:spPr>
          <a:xfrm>
            <a:off x="914400" y="1595099"/>
            <a:ext cx="7002780" cy="7749158"/>
          </a:xfrm>
          <a:prstGeom prst="rect">
            <a:avLst/>
          </a:prstGeom>
        </p:spPr>
      </p:pic>
    </p:spTree>
    <p:extLst>
      <p:ext uri="{BB962C8B-B14F-4D97-AF65-F5344CB8AC3E}">
        <p14:creationId xmlns:p14="http://schemas.microsoft.com/office/powerpoint/2010/main" val="1207686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23112660"/>
              </p:ext>
            </p:extLst>
          </p:nvPr>
        </p:nvGraphicFramePr>
        <p:xfrm>
          <a:off x="1076325" y="718457"/>
          <a:ext cx="6315075" cy="8547704"/>
        </p:xfrm>
        <a:graphic>
          <a:graphicData uri="http://schemas.openxmlformats.org/drawingml/2006/table">
            <a:tbl>
              <a:tblPr firstRow="1" bandRow="1">
                <a:tableStyleId>{5940675A-B579-460E-94D1-54222C63F5DA}</a:tableStyleId>
              </a:tblPr>
              <a:tblGrid>
                <a:gridCol w="6315075"/>
              </a:tblGrid>
              <a:tr h="1872343">
                <a:tc>
                  <a:txBody>
                    <a:bodyPr/>
                    <a:lstStyle/>
                    <a:p>
                      <a:r>
                        <a:rPr lang="en-US" sz="1900" b="1" dirty="0" smtClean="0"/>
                        <a:t>8.</a:t>
                      </a:r>
                    </a:p>
                    <a:p>
                      <a:endParaRPr lang="en-US" sz="1900" b="1" dirty="0" smtClean="0"/>
                    </a:p>
                    <a:p>
                      <a:endParaRPr lang="en-US" sz="1900" b="1" dirty="0" smtClean="0"/>
                    </a:p>
                    <a:p>
                      <a:endParaRPr lang="en-US" sz="1900" b="1" dirty="0" smtClean="0"/>
                    </a:p>
                    <a:p>
                      <a:endParaRPr lang="en-US" sz="1900" b="1" dirty="0" smtClean="0"/>
                    </a:p>
                    <a:p>
                      <a:endParaRPr lang="en-US" sz="1900" b="1" dirty="0" smtClean="0"/>
                    </a:p>
                  </a:txBody>
                  <a:tcPr marL="97155" marR="97155" marT="47897" marB="47897"/>
                </a:tc>
              </a:tr>
              <a:tr h="1600200">
                <a:tc>
                  <a:txBody>
                    <a:bodyPr/>
                    <a:lstStyle/>
                    <a:p>
                      <a:r>
                        <a:rPr lang="en-US" sz="1900" b="1" dirty="0" smtClean="0"/>
                        <a:t>       9.</a:t>
                      </a:r>
                    </a:p>
                    <a:p>
                      <a:endParaRPr lang="en-US" sz="1900" b="1" dirty="0" smtClean="0"/>
                    </a:p>
                    <a:p>
                      <a:endParaRPr lang="en-US" sz="1900" b="1" dirty="0"/>
                    </a:p>
                  </a:txBody>
                  <a:tcPr marL="97155" marR="97155" marT="47897" marB="47897"/>
                </a:tc>
              </a:tr>
              <a:tr h="1357086">
                <a:tc>
                  <a:txBody>
                    <a:bodyPr/>
                    <a:lstStyle/>
                    <a:p>
                      <a:r>
                        <a:rPr lang="en-US" sz="1900" b="1" dirty="0" smtClean="0"/>
                        <a:t>10.     </a:t>
                      </a:r>
                    </a:p>
                    <a:p>
                      <a:r>
                        <a:rPr lang="en-US" sz="1900" b="1" dirty="0" smtClean="0"/>
                        <a:t>    </a:t>
                      </a:r>
                    </a:p>
                    <a:p>
                      <a:endParaRPr lang="en-US" sz="1900" b="1" dirty="0" smtClean="0"/>
                    </a:p>
                    <a:p>
                      <a:endParaRPr lang="en-US" sz="1900" b="1" dirty="0" smtClean="0"/>
                    </a:p>
                    <a:p>
                      <a:endParaRPr lang="en-US" sz="1900" b="1" dirty="0" smtClean="0"/>
                    </a:p>
                  </a:txBody>
                  <a:tcPr marL="97155" marR="97155" marT="47897" marB="47897"/>
                </a:tc>
              </a:tr>
              <a:tr h="786191">
                <a:tc>
                  <a:txBody>
                    <a:bodyPr/>
                    <a:lstStyle/>
                    <a:p>
                      <a:r>
                        <a:rPr lang="en-US" sz="1900" b="1" dirty="0" smtClean="0"/>
                        <a:t>11.</a:t>
                      </a:r>
                    </a:p>
                    <a:p>
                      <a:pPr marL="0" marR="0" indent="0" algn="l" defTabSz="966612" rtl="0" eaLnBrk="1" fontAlgn="auto" latinLnBrk="0" hangingPunct="1">
                        <a:lnSpc>
                          <a:spcPct val="100000"/>
                        </a:lnSpc>
                        <a:spcBef>
                          <a:spcPts val="0"/>
                        </a:spcBef>
                        <a:spcAft>
                          <a:spcPts val="0"/>
                        </a:spcAft>
                        <a:buClrTx/>
                        <a:buSzTx/>
                        <a:buFontTx/>
                        <a:buNone/>
                        <a:tabLst/>
                        <a:defRPr/>
                      </a:pPr>
                      <a:r>
                        <a:rPr lang="en-US" sz="1900" b="1" dirty="0" smtClean="0"/>
                        <a:t>      </a:t>
                      </a:r>
                    </a:p>
                  </a:txBody>
                  <a:tcPr marL="97155" marR="97155" marT="47897" marB="47897"/>
                </a:tc>
              </a:tr>
              <a:tr h="1480215">
                <a:tc>
                  <a:txBody>
                    <a:bodyPr/>
                    <a:lstStyle/>
                    <a:p>
                      <a:r>
                        <a:rPr lang="en-US" sz="1900" b="1" dirty="0" smtClean="0"/>
                        <a:t>12.</a:t>
                      </a:r>
                    </a:p>
                  </a:txBody>
                  <a:tcPr marL="97155" marR="97155" marT="47897" marB="47897"/>
                </a:tc>
              </a:tr>
              <a:tr h="1265161">
                <a:tc>
                  <a:txBody>
                    <a:bodyPr/>
                    <a:lstStyle/>
                    <a:p>
                      <a:r>
                        <a:rPr lang="en-US" sz="1900" b="1" dirty="0" smtClean="0"/>
                        <a:t>13.</a:t>
                      </a:r>
                    </a:p>
                    <a:p>
                      <a:pPr marL="0" marR="0" indent="0" algn="l" defTabSz="966612" rtl="0" eaLnBrk="1" fontAlgn="auto" latinLnBrk="0" hangingPunct="1">
                        <a:lnSpc>
                          <a:spcPct val="100000"/>
                        </a:lnSpc>
                        <a:spcBef>
                          <a:spcPts val="0"/>
                        </a:spcBef>
                        <a:spcAft>
                          <a:spcPts val="0"/>
                        </a:spcAft>
                        <a:buClrTx/>
                        <a:buSzTx/>
                        <a:buFontTx/>
                        <a:buNone/>
                        <a:tabLst/>
                        <a:defRPr/>
                      </a:pPr>
                      <a:r>
                        <a:rPr lang="en-US" sz="1900" b="1" dirty="0" smtClean="0"/>
                        <a:t>       </a:t>
                      </a:r>
                    </a:p>
                  </a:txBody>
                  <a:tcPr marL="97155" marR="97155" marT="47897" marB="47897"/>
                </a:tc>
              </a:tr>
            </a:tbl>
          </a:graphicData>
        </a:graphic>
      </p:graphicFrame>
      <p:sp>
        <p:nvSpPr>
          <p:cNvPr id="3" name="Rectangle 2"/>
          <p:cNvSpPr/>
          <p:nvPr/>
        </p:nvSpPr>
        <p:spPr>
          <a:xfrm>
            <a:off x="1058638" y="159657"/>
            <a:ext cx="6304750" cy="558984"/>
          </a:xfrm>
          <a:prstGeom prst="rect">
            <a:avLst/>
          </a:prstGeom>
          <a:noFill/>
        </p:spPr>
        <p:txBody>
          <a:bodyPr wrap="square" lIns="96371" tIns="48186" rIns="96371" bIns="48186">
            <a:spAutoFit/>
          </a:bodyPr>
          <a:lstStyle/>
          <a:p>
            <a:r>
              <a:rPr lang="en-US" sz="1500" b="1" dirty="0"/>
              <a:t>Selected Response </a:t>
            </a:r>
            <a:r>
              <a:rPr lang="en-US" sz="1500" b="1" dirty="0" smtClean="0"/>
              <a:t>Picture Prompt for…</a:t>
            </a:r>
            <a:endParaRPr lang="en-US" sz="1500" dirty="0"/>
          </a:p>
          <a:p>
            <a:r>
              <a:rPr lang="en-US" sz="1500" dirty="0" smtClean="0"/>
              <a:t>Informational Passages:   </a:t>
            </a:r>
            <a:r>
              <a:rPr lang="en-US" sz="1500" b="1" u="sng" dirty="0" smtClean="0"/>
              <a:t>Parts of a Book </a:t>
            </a:r>
            <a:r>
              <a:rPr lang="en-US" sz="1500" dirty="0" smtClean="0"/>
              <a:t>and  </a:t>
            </a:r>
            <a:r>
              <a:rPr lang="en-US" sz="1500" b="1" u="sng" dirty="0" smtClean="0"/>
              <a:t>A Piñata </a:t>
            </a:r>
            <a:endParaRPr lang="en-US" sz="1500" b="1" u="sng" dirty="0"/>
          </a:p>
        </p:txBody>
      </p:sp>
      <p:sp>
        <p:nvSpPr>
          <p:cNvPr id="9" name="AutoShape 21" descr="data:image/jpeg;base64,/9j/4AAQSkZJRgABAQAAAQABAAD/2wCEAAkGBxQTEhUUEhQUFRQXFRQVGBQUFRQUFBcUFBQWFxQWFBQYHCggGBolHBQUITEhJSkrLi4uFx8zODMsNygtLiwBCgoKDg0OGhAQGywkHCQsLCwsLCwsLCwsLCwsLCwsNCwsLCwsLCwsLCwsLCwsLCwsLCwsLCwsLCwsLCwsLCwsLP/AABEIAOEA4QMBIgACEQEDEQH/xAAcAAABBQEBAQAAAAAAAAAAAAAEAAIDBQYBBwj/xAA7EAABAwIEBAQDBgUDBQAAAAABAAIDBBEFEiExBkFRYRMicYEykaEUQrHB0fAHI1JicoLh8RUWM0OS/8QAGgEAAgMBAQAAAAAAAAAAAAAAAQIAAwQFBv/EACsRAAICAQQCAQIFBQAAAAAAAAABAhEDBBIhMRNBYRQiIzJCUXFSgZGhsf/aAAwDAQACEQMRAD8AqM6SlECkbClsAOGroYivCTgxKwoD8Nd8JF5AuWQsIG6FN8FGOCblTWAHZCuuiU0sgAPVVsldr17/AKckthoK8NCYY27z62+qrajEnHSOw6n9P1Q7MQlaCGC2vxj8irIivo1f8Qqi/gxjlr05WQdNbKBcLIVUsjyXOLnHTzOJP1KZne039NPxRktwIqjciJd8NZXC8ZMbxmcTGdHNOpaTzaVrqadkguxwd6fvRUuLQ92QlqrpGC6vHQKulp7G6aIGUNfGL7o2j+FQ4nCXG4CZTNeOSsFLRrk8OQkch5hTCZQhMU1N8YJeIEQCLUx0akzBdzBEhXzwoXwtVaS2QjggEg8JJT3CSATWWXU4MTsqQhHZIMUwC7lSsJDkXC1TZVG/RAJC5U2IY4xhLRqR02+aGxnGHOvHF3u7mewVd9kZbzXLzckcgPZPQB8tbJLcjysG5GntdQ2JIFibnlckjp6LR8O8Mmb+ZKHCFps2Nm73f0sHtq47fhrG4fUDSHwKRg+60tfJ/qdY/iklNRfBoxadzVt0jzmSlLCCWlt+bmkW6WB3UL4wT5iSPz6aL1CmhlJyVD2TxG4c1wFxpuCsJU0jWSyMbycRmP8ASDsApHJuBmweP3ZUNf0BaPW3z5/UKJz2nYN/E+1lZtbCLtOvU7D9+nzUEtK1zri/oBvb8Ansoop6ilO9r+ihpqt8LszMzT72PqOa1UWEB33vhGtj5QO5J1Kiq8KaB5XE9spt7G9wp5F0HaGYDxG2UZZS1r/k0+559lfEArDiOnaDnZr2e756I+lx2zcsY0HN7s1h6nVD+CUaOSFvRM8AdFUxcRC4D2knqzX5jcKyixCMkDMATyP67IgHGmHRNNGEe2NO8NGwFWaIJn2JWxYuZEbAVJokw0iufCTXRI2Qo30hQslKVonsQ0saFkKP7OUlb+CkpYS5ATrJrpANyB6lQuxGMfev6An8kjZZDDkl1FhIau5UF/1ZnR3/AMp7MUjP9Q9WlLuRb9Jm/pYVZZziPGmNDo2m7tnW5dR6onH8ULYyIg4uIIzNB8v+68/qSQRoepJBFydTunikyqWOce0w3xgDf92TxPv1JGvuP0CriXHqOmhRmF0Dpnho1vpz076JnSESdnubQY4msjG0Fm26tby7lYbDcV8N48USWdu6xuL87b+y2WDVjomxxyOBIaLO62FjfurKSlDpmva1n9xyjN2IP5rI+TqKe1VRUYfhxY1zy4uL/gBBFmnW5B1B/D3WIx7BHRPPmOpJJO+vQr2IRg7hAYxgkdQ0B4IIvlcNxfdMo7ejPknv7PIIaG3TTm61/wDZSMp37tHlv8Z006NB5916fTcLxM0sO36kncrk3DsZ1sjul6Kdh5bU08j3WYCG6AAXtpub8yTzVnQYc7LlINra8r9j1C9ChwRg5Lk+EtGoHJJJyoKijzLFMJaBdwzH+kaAKkmpXW0DWNuL2FjYdz+9V66MGYW2trqvPMYpfO9oGgcbexNz9UYTa7I4WZienLX+Z1trNG/Ukn93QtZIAbMJI6usD7DkrjGqAvtIf6Wg+23roqM0guA4m19banXp7LTBp8lMlXB6ZgbiYIy43JaDr05XPpZHFqz+B1L2xta0DKL/ABOucvIDmruKpvvofx9CgKS5UtE0rjVACLk0hS5EsqhCAsTHMCLso3RqETBcgSRHgpKBMuAeqcHd0zT+oJpI6rIevXBLmXM5UVuhTHFQG4IE5SM6Fc9Rl6NCuYWHNvq1vyCNm4kkjZ5C1thu1jAdO9lTCS6jmIOiKKZqLXSsOoOMpJLCU5tdHC2YHr3XrHCUTzGJHyNkDhdoZfKB3JOp/BeG1WHA+aMWP9PX06FbP+F3E5jk+zyn+XI7yk/dl5A9L7X9E+2L5Rz8kZqO2Xf/AE9gJTbpXTbomRHSmPKRcoJpEGGiTOmSvVWyqzOLSbWIF+52SqHubo7VvIo9rgWuaD3ELOYphLXPcSBYgfTdSjEMjw0m7T8J6Hoi5JrhVyW5DJUZbE6AW09Nv3yXnuL0uR+99b97d16pUt37/ivP+LqctcCBe5ufkpgbToXLHiwOmpbtvmIHPTb11R0McsVnNf4jDy1BHtzVZSVxA1FrDS2l/XurfCa1rnho5n9+x/JaXZnNNQzZ2B3t7hE2UFBF5pLDylwI9bea30RuRBCsiAKeGLoXQ9QhzIkWJ3iJZ0SDMqSddJAhgvCC4YQozVN5JvjLPTPUuURxYRsuCU80hKmueoC/2E9/RROK65yjc5FIrkxweoRLc3TJnaJjEyRU580WELk2rp//AGM3HxAcwOY7hRxBHQNKW6ZclvVM9T4G4i+1U4zG8sdmu6uH3X+9te4K0YevHeFqr7NWMdsyQljugz2+lw0r1sSJ07Obnx7JE11DOLhcdMAhZ6pRlSRj+Jp3NLm3LS4Xa4G1nsIcw+xCnouJBNC0nQltyOjxo4fNR8Tw+K3y/ENRb6rIYXSStJAabFxIPLXf6oY2ttAmvus0tZUXb7iyvKepuwX6BUMNOQ3zboyKSwt2QfA3ZNVz6LG8SzDS/fr+S0k0ixfFswBQxq5C5XUStZI0+XrubWt1I5omiFngNvmBBDhz10A6hVNO/ULRYDSufUMaBrfMSNmgHU/vqtTVGM9Bor5Re231RGVSxxWFhsE6yREBixMMSLITS1EAG6JRlpRxYmlihAJJF+EkjRDyg09kgwqwc2/dRlqz7j0jxJdA4T13KukIESGFRSKVz7IaV/NMhJtJEbjcpzQoGORkRCZ8FMOSPMQnsrnNRjIwV11GCk3L2XrHP9LFFiTXjK/S/PoeRXp9JjYfG1wINwL2PO2v1Xks+G3+FOwrEJKd9jfKdxyRpVwU5lKVKa/uesDFr6E2UFTK/kqaGlbUxksdZxbdpvs4bBH8K4g2VpjcbSt0LXHXTfL1S06Mj4JcPppHuva9t1cw4cBrYdwP3ugcahqGRk0hZnNrNeSG35nTsn8L4nNLAftTMkrXOY7le2xHUG6WKa5BJ7hmLRNHRUpeqzHsTcKl8d9G2t7gH806Gp0Rd9sirolqZrArEYo/OS8m4BtbsdloMcrQyMnnsFjRUZibC2mttb9+3orsMfZRnl0jmmhC9R4Dw4th8V48zxpffJfT56LPfw7wFs0hleCWxkWBAyEkHe41tcad16kIbBWyZnBlxEGNMMaUBEQmkKQtUZChBhC4U4tXFCDbJJy6iQ8lgnNkS2YFVzBZPEnRUNHoY5GuywdZDSzBDuf1KGlmUUATzcD5alCOlJ3TZT1XRa3O6uUaMMsjkyRj0S0nkq/xf3dEQ1Ft0JRDjyIK8YhTw4iRumQyg9FM6BpVTr2bI7u4sLirmO30UslK143B6dVUupwnRwkagpXFei1ZZPiSsuMKlkhdlvYXuPzQ0tZkqy/zalpBG26UFYdnap7KHzZmnMCRp94WRTrspzY+pQNFi/EDmBvhOcZHgusdgByuVXxY/O4Xk8jvUm/pdTNohIADsPncKr4mayFsYza5nak65QNT+CWNN17McnttkOJSlzjIdTp9BYfgkyvDW3cVS1eK3FmC/fkgDKTubLR47RkeanwW0kT6uQNaHOPJrQPqSbBanh/+G5JJnkaBb4GG7wejjaw9lU8HVszDaMNeL3LdnH0B3XqOESO1cWs13GXK8De2nxLNl1LxS21wV8ydheH4fHCwRxNDWjkPqT3U5ahaLG6eawZILnZrrsJ/xzbo9zFdDIpfD+QEBamlimyppCsAQOamFinLU0tUIDGNNMaJITcqhAXw0kVlSUAeHJ7LnYEqTwR6/gmSTEaKo7rW3lg8wtufYfqhPF9glNJcqIlXRiYcmTngV0nlK6jBTlDZNExWFPSXVc11k8Yg4bJJJvovxZMcPzF0MPHMp7KZw+FwI6O/VVkWIutqpIsQPRVOMjdHNh9Fpps9paeu7fmuimadnD62Q8NYeeyIDrj+WBfofhPt+aqaZpjKLRLHR9x7KUTBm2p2CqnVV7ggteDsCpoAb3Juf3oFHF+wxyLqJvMKwptRCXxWMgcM0Ze8G2twCCBryPqNFdUXC1O9v86mAI0GY5j3sbk9OevRVXAFC8EzHRti0DXzX3PpojuIcdZAyU1Lyw7Rta24d8VxbdwPl105rDkhl31E5OpUVNq+ALFeBmAF1IQHDZhyuBNtbXBF/VU1HwaJo3OLHxTsJFnXbHIbeV+W2gPMfRZz/veUkZbR2dcZXOA0FhcG4K1eB/xEuQ2osQR8bSAWu6Bp+JvyK3yw6mOP7XbX+TDLxqXHRmYrQTsMl7tLczGtcw2/zzG7m7cr5bb7+mxvcWskgcHNNnW0s9pGlidlmcWpqWreZm1McJLcpa9hF3XNng5huLaa7I2lqWRUXhCaJzmMeL57AgEloaN7WsAFk1ilkUZJPd01QMfDafQHjtF4Mpbl8j/Ozd3mAJMe41udO1uhUuHcTSxuEbnxvN2tDHEh4AaL+Yb2Jy3Nzoh5OKoJISypIkzahuW5BDQAT0Oa5WdgmjMjHuNmMOYRsYbDQNNnOtoSC7Xqt2COSUNuWPK9hilu46PSOI8d8CmfI2znWAbbVt3aAn0P5KDg2eZ8bTM7MXRtk1tcEucLacrZSsbxHxNGI2wwtD2X8zXt8rrm4AANwB681ueDoJBCJJWNjLmgNibfyMHw3vzP00TY4ZVH8T5/krbTfBdmNRliJumpxgYsTCEV4f7C54ahASx6FJGZUlCUeCv0VfVTclNVTqte9DHH2dPU5a4R0lNumkrmZXUYHIUr+S40q+wPg2qqiCGGNh+/ICNP7W7lbnC+BjTHMHtJ6mMX9Lm+nyWbLq8WPhvkVJvk8smhfa5aQFGwjmvZ8UpGyNLXNHyGy8nxTDTG9waLgbdUNNq1m9UCSadkDCDzR1MWDcqtZSuAzEWHyThGFfKNmjFla5o0EdTBtdOkxBrdGrPGw2XASUnhRq+ul1SLwuD/ADDfmOo/VXvDmG+O4EjyAjXbN27LOYTGXOA5c16VggDWiySUaJLU2qj37NXRgNaANABYKu4u4djrYsrgBI0ExyW1a48j1abC4REEyK8RVptO0Z2r7PAK2B0TnRytyvY6xHQ9jzH6qCwJ2Xov8U8HBZ9qYPMzK1/dhNmuPoSB6FeZseuhjyb1ZjnDa6CGOcNnH0TnSu08x6qESLherLEJ45XjTNop6Zkkrg1uZ5OzW6koVjiTYanstTwuZ4blrWtzbktu4jpfeyDnRKNFwhwhkc2apAzg3ZGdbHk53U9lvQ8/8qjwrEMw1bY/vqrqIgrPNtsZE7fmnhyYErpBiW6V1FnSDkrlQaJMySjzJJd4aPm2eW5UBKRK1HCfB0lX/McC2Ieznnla+ze6vlKMFbJKTkyiw3DXzHyizb2c83yt+WpPYL0rhnBcOhZnc98ko3e6OTynoxuWw/FNbhojtFYWY4HKDs61uW6sanAJHNeW5XRtle7KPiB2ddvPb1VWRwyR5k0izNgnip8NMvqKKOW5p6glw0N7G3+iwIVnUizddTbfZebSYg1k0Torska4NPwhxu8AsLemW97816NFIJb2uLOLSCLG4P4Lja7TeJqnaYIT3Hn/ABFjbYpww3ta5DdTY8yPw91XS1VGXnMZH2Ju4NLbA7NcDY6dkzEonunk8VodIx7rZzkyhrv5bW2tysdShWYU6Rwaxl3ueC4NGZxzbnPyA3sV1sOlxrHFy/b0yhzdnMcpojl8B+YO5Wd5R3uPoqDGcMMBHmaQ4XBaQQR2XpmPcDMZAXQucJGi/mdmaQNXA9OfyWJgjYx+VwbMC7LZnm5Xuw+nPbVPp54skfwm3Xp+wvdHszICIgiJRmM0TIgLuBeSTkb9wcs567IShqeqvXId5pMKjDQtVRT2AWMp6sK4o63ulnGyyEqNjT1asYqm6yMNWj4qxUOBemmXWIwiWN8bhcPa5p9CLLwTI4EtsSQSD6g2K9t+3ga32XldQ4+LK5hLQ6WRwt0LyR7I4pbbFyYnPoDp8Jmf92w6lW9Hwvf4iT2b+qko8Se0i4a8f3Aj6habDOJ4m2D4XN6uaQ4fI2Ku8iKXp8i9Cwnhi3wtDe/P5rUUOCtZvqV2ixynfo2RoPR3kP1VxGRuNuo1+qjkiva12Njph0U4hAXQ5K6qlMZREU0ldum5lRLIOonbrmZNJXC5Z55ixRH3SUeZJVeYO0xHCXCFFE5plkjmluNHuGUH+xvP3uvQm0DWg5GsIPIj8CsNQGAOLiXusD/LyjW40BOwHO/ZXfD3EIIZC4EkeXPcEacuvZX67BPbvTv4MmPPH9XBV13llBEZP8x5cxoFwzTLYXGbmo8P4jML8z2DLKC4gPPiHzG0nhnbS+gN9AtjikEZF3AXNhmA11039157ikTYKjwnkllhlda5AtZrb26X9/VWafPj1GPxyXJfnk3JSs28bKeYiRrWPcW5g62pB5g2/wCFYYbRtY0EAgkC99/fus3/AA8c+0jHMOQHMx55Zt2fS/utaXSX+EW9eXdcvPieObhfQ0HasFraLMb+FE4gbvFz6IXEqlsTAIwGnM3MGADQfEPRGzue2S4N2HcH7thy0VZi00OYPllbFl+I6ZnNOmX8FXCTbUexuFyUHE9QZYHxtc1rXZcz3nytF7u15EgbbrzTE8TYy4i30Bk2cbbZQAMrdPqrfjXitkp8OBoZEzRrQLX/ALnfosM9xcblej0mHw4+e2ZcklJjZJCTcrrHJBi7kWgULinVhS1pCpQ0p4zKUGzYU1fpui469Ylk7x1RtNWO6FK4jqdGlxLEiGEDc6Kkii/fqpooHv1OnRXNHh6rnhl6NOLUwXEivhpL8lYQUKtafDz0+SsIaKywZHKPaN8c0GuGU8NCrGkp3N1aS3/EkK0ipEVHTLM8rFlNMjpqyUc7/wCQ/NWEde47tHsVEyBStiS+aRnkov0ECoBXc6iDU4BK8jYlDrroXAF26rbsJ1dTMySBDP4dhAlzaHM05SQ4AoykwF8cgc0G4N7kj3ur3CfDIJjblvqRz91ZZR1RlqJ3tXRz8WjhGKvtEXgZgQUMcDY63iWcRzIG/XXmp/ON3tA621TYcQu4tPL73UdVQk4K0bOwh7mRMJcQ1jRck6AALJ4h/ESma0mPPIbgBrWm5vzFxslxnXOlhlgiBLi0XJ0YA483egXk9RW+CCDq7UX5jXXJ0HddHQaOOeLlIpyTcXSPTsf41ihjd96awtGbixOxJ7dF5LjfEEtQ673X5aaAf4jl6qunlfIb6n6/8lNEJB1uPVdXBpsWF/Z38lblJrkZa6kZGimUw6oqOm9ltjibK2wGKG6IZSXR7IrbKXItEcC9iuYB9j9F0Uf7CPC7l2VnhiLuYHHR6/7o6Cm7HokxqMpwUs4JINhtLBrsrqkgGiraRyuKR6wZZ7UPBWywhpwjI4FBTPRjHrj5dS3wbIwQ5sKkDEg9dzLHKVlqOJWXV2ySwjQE5JJAhy64SkuEokFdcSukgQtailYGuDTkcQQHDSxPMLFVeGPhJMoc4aWkuXbdea1VBi0NTHmbqBoQRqDzCosR4rYxzonRnK3S/Ii2lrq7S5MmObgo2/a9madNXZmMQxRoAJ8R2rsrQ437ENJ0VlQY8KeFolIaCCQwavuT05LO4zxDSiMtgiySk3MhIIGuvP6LG1mKPfoCe5OpP6LsywxzwrIqX+xY5NsNqZseKuODIPDiGRvNoNy49XkfgsG67zmdqSlHESj6ekK0QxbYqGNUiu1dsZSMcNjbstJQ4uweWaJpG2bQ78yCqyOjG5/EohkLW7D3Vn0Mp/mYzzxS+1Fliv2Pw7Qf+S+mRpN+ubkqiB5tqDbqb3+SKLk5acGl8Src2Z55Nz6I2ruRPDea4tlFdiEa7ZId04HVEBGVNHL7e6Y8oUutqqMqGiXUE6tKerHVZFlWpmYh3XKzw3KjTB0zcw1qMjrFhoMT7o+HE+65U9OzSpo2TKpTNqFlYsSHVFMxALO8LQ+40gnTxMqBlcpmVireNhsvBKu+IqltUpG1KVoNllmSQAqU4ToUSwu66hfGSQohlsGxWPDw/wAa5kfrkHK2wWK4q4nfVSZjZoGga3TTueZVJPUPkJLiSTuSbk+6dDTXXocWmjGe/uT9mFy4r0QAEoqGlKMhpNkfHEAt8MF8srcgWnpEayMBOBXA5bIwUeittscQkAmhOvqnFO5Ujqm3XWnpdQh264+Q6dFzMnFQhwj1T2lR5k7dREOyP7fVCyohwUczdFXNDRK6YId0hCLlCGfH2+iwZEi5DG1RCnjxAoUxHkD8kwwnoVQ0huS3jxI9UXFiR6qg8ErhuEjhFh3M1kOJd0ZFindYltSVMytKreBMZZGbpmJ90QzEe6wrK/uiosQVMtMhlkNwyuU7KtYuLEUVHifdUy0w6yI1/wBqSWV/6l3SSfTsO9GHh3VjDuupLvYjIywi2TuSSS3x6KWO5KNiSSYA8bJNSSRIOcmlJJQAm7rsq4koE70To0klPQGC16kpvhPskksuXsaIpd2o2HZ3+ISSWDKaYAz+SHlXElSOQSIGpSSViEZGzZcekkmFGhTsSSSsJPGiY0kkrCSpJJJQn//Z"/>
          <p:cNvSpPr>
            <a:spLocks noChangeAspect="1" noChangeArrowheads="1"/>
          </p:cNvSpPr>
          <p:nvPr/>
        </p:nvSpPr>
        <p:spPr bwMode="auto">
          <a:xfrm>
            <a:off x="485775" y="327630"/>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0" name="AutoShape 23" descr="data:image/jpeg;base64,/9j/4AAQSkZJRgABAQAAAQABAAD/2wCEAAkGBxQTEhUUEhQUFRQXFRQVGBQUFRQUFBcUFBQWFxQWFBQYHCggGBolHBQUITEhJSkrLi4uFx8zODMsNygtLiwBCgoKDg0OGhAQGywkHCQsLCwsLCwsLCwsLCwsLCwsNCwsLCwsLCwsLCwsLCwsLCwsLCwsLCwsLCwsLCwsLCwsLP/AABEIAOEA4QMBIgACEQEDEQH/xAAcAAABBQEBAQAAAAAAAAAAAAAEAAIDBQYBBwj/xAA7EAABAwIEBAQDBgUDBQAAAAABAAIDBBEFEiExBkFRYRMicYEykaEUQrHB0fAHI1JicoLh8RUWM0OS/8QAGgEAAgMBAQAAAAAAAAAAAAAAAQIAAwQFBv/EACsRAAICAQQCAQIFBQAAAAAAAAABAhEDBBIhMRNBYRQiIzJCUXFSgZGhsf/aAAwDAQACEQMRAD8AqM6SlECkbClsAOGroYivCTgxKwoD8Nd8JF5AuWQsIG6FN8FGOCblTWAHZCuuiU0sgAPVVsldr17/AKckthoK8NCYY27z62+qrajEnHSOw6n9P1Q7MQlaCGC2vxj8irIivo1f8Qqi/gxjlr05WQdNbKBcLIVUsjyXOLnHTzOJP1KZne039NPxRktwIqjciJd8NZXC8ZMbxmcTGdHNOpaTzaVrqadkguxwd6fvRUuLQ92QlqrpGC6vHQKulp7G6aIGUNfGL7o2j+FQ4nCXG4CZTNeOSsFLRrk8OQkch5hTCZQhMU1N8YJeIEQCLUx0akzBdzBEhXzwoXwtVaS2QjggEg8JJT3CSATWWXU4MTsqQhHZIMUwC7lSsJDkXC1TZVG/RAJC5U2IY4xhLRqR02+aGxnGHOvHF3u7mewVd9kZbzXLzckcgPZPQB8tbJLcjysG5GntdQ2JIFibnlckjp6LR8O8Mmb+ZKHCFps2Nm73f0sHtq47fhrG4fUDSHwKRg+60tfJ/qdY/iklNRfBoxadzVt0jzmSlLCCWlt+bmkW6WB3UL4wT5iSPz6aL1CmhlJyVD2TxG4c1wFxpuCsJU0jWSyMbycRmP8ASDsApHJuBmweP3ZUNf0BaPW3z5/UKJz2nYN/E+1lZtbCLtOvU7D9+nzUEtK1zri/oBvb8Ansoop6ilO9r+ihpqt8LszMzT72PqOa1UWEB33vhGtj5QO5J1Kiq8KaB5XE9spt7G9wp5F0HaGYDxG2UZZS1r/k0+559lfEArDiOnaDnZr2e756I+lx2zcsY0HN7s1h6nVD+CUaOSFvRM8AdFUxcRC4D2knqzX5jcKyixCMkDMATyP67IgHGmHRNNGEe2NO8NGwFWaIJn2JWxYuZEbAVJokw0iufCTXRI2Qo30hQslKVonsQ0saFkKP7OUlb+CkpYS5ATrJrpANyB6lQuxGMfev6An8kjZZDDkl1FhIau5UF/1ZnR3/AMp7MUjP9Q9WlLuRb9Jm/pYVZZziPGmNDo2m7tnW5dR6onH8ULYyIg4uIIzNB8v+68/qSQRoepJBFydTunikyqWOce0w3xgDf92TxPv1JGvuP0CriXHqOmhRmF0Dpnho1vpz076JnSESdnubQY4msjG0Fm26tby7lYbDcV8N48USWdu6xuL87b+y2WDVjomxxyOBIaLO62FjfurKSlDpmva1n9xyjN2IP5rI+TqKe1VRUYfhxY1zy4uL/gBBFmnW5B1B/D3WIx7BHRPPmOpJJO+vQr2IRg7hAYxgkdQ0B4IIvlcNxfdMo7ejPknv7PIIaG3TTm61/wDZSMp37tHlv8Z006NB5916fTcLxM0sO36kncrk3DsZ1sjul6Kdh5bU08j3WYCG6AAXtpub8yTzVnQYc7LlINra8r9j1C9ChwRg5Lk+EtGoHJJJyoKijzLFMJaBdwzH+kaAKkmpXW0DWNuL2FjYdz+9V66MGYW2trqvPMYpfO9oGgcbexNz9UYTa7I4WZienLX+Z1trNG/Ukn93QtZIAbMJI6usD7DkrjGqAvtIf6Wg+23roqM0guA4m19banXp7LTBp8lMlXB6ZgbiYIy43JaDr05XPpZHFqz+B1L2xta0DKL/ABOucvIDmruKpvvofx9CgKS5UtE0rjVACLk0hS5EsqhCAsTHMCLso3RqETBcgSRHgpKBMuAeqcHd0zT+oJpI6rIevXBLmXM5UVuhTHFQG4IE5SM6Fc9Rl6NCuYWHNvq1vyCNm4kkjZ5C1thu1jAdO9lTCS6jmIOiKKZqLXSsOoOMpJLCU5tdHC2YHr3XrHCUTzGJHyNkDhdoZfKB3JOp/BeG1WHA+aMWP9PX06FbP+F3E5jk+zyn+XI7yk/dl5A9L7X9E+2L5Rz8kZqO2Xf/AE9gJTbpXTbomRHSmPKRcoJpEGGiTOmSvVWyqzOLSbWIF+52SqHubo7VvIo9rgWuaD3ELOYphLXPcSBYgfTdSjEMjw0m7T8J6Hoi5JrhVyW5DJUZbE6AW09Nv3yXnuL0uR+99b97d16pUt37/ivP+LqctcCBe5ufkpgbToXLHiwOmpbtvmIHPTb11R0McsVnNf4jDy1BHtzVZSVxA1FrDS2l/XurfCa1rnho5n9+x/JaXZnNNQzZ2B3t7hE2UFBF5pLDylwI9bea30RuRBCsiAKeGLoXQ9QhzIkWJ3iJZ0SDMqSddJAhgvCC4YQozVN5JvjLPTPUuURxYRsuCU80hKmueoC/2E9/RROK65yjc5FIrkxweoRLc3TJnaJjEyRU580WELk2rp//AGM3HxAcwOY7hRxBHQNKW6ZclvVM9T4G4i+1U4zG8sdmu6uH3X+9te4K0YevHeFqr7NWMdsyQljugz2+lw0r1sSJ07Obnx7JE11DOLhcdMAhZ6pRlSRj+Jp3NLm3LS4Xa4G1nsIcw+xCnouJBNC0nQltyOjxo4fNR8Tw+K3y/ENRb6rIYXSStJAabFxIPLXf6oY2ttAmvus0tZUXb7iyvKepuwX6BUMNOQ3zboyKSwt2QfA3ZNVz6LG8SzDS/fr+S0k0ixfFswBQxq5C5XUStZI0+XrubWt1I5omiFngNvmBBDhz10A6hVNO/ULRYDSufUMaBrfMSNmgHU/vqtTVGM9Bor5Re231RGVSxxWFhsE6yREBixMMSLITS1EAG6JRlpRxYmlihAJJF+EkjRDyg09kgwqwc2/dRlqz7j0jxJdA4T13KukIESGFRSKVz7IaV/NMhJtJEbjcpzQoGORkRCZ8FMOSPMQnsrnNRjIwV11GCk3L2XrHP9LFFiTXjK/S/PoeRXp9JjYfG1wINwL2PO2v1Xks+G3+FOwrEJKd9jfKdxyRpVwU5lKVKa/uesDFr6E2UFTK/kqaGlbUxksdZxbdpvs4bBH8K4g2VpjcbSt0LXHXTfL1S06Mj4JcPppHuva9t1cw4cBrYdwP3ugcahqGRk0hZnNrNeSG35nTsn8L4nNLAftTMkrXOY7le2xHUG6WKa5BJ7hmLRNHRUpeqzHsTcKl8d9G2t7gH806Gp0Rd9sirolqZrArEYo/OS8m4BtbsdloMcrQyMnnsFjRUZibC2mttb9+3orsMfZRnl0jmmhC9R4Dw4th8V48zxpffJfT56LPfw7wFs0hleCWxkWBAyEkHe41tcad16kIbBWyZnBlxEGNMMaUBEQmkKQtUZChBhC4U4tXFCDbJJy6iQ8lgnNkS2YFVzBZPEnRUNHoY5GuywdZDSzBDuf1KGlmUUATzcD5alCOlJ3TZT1XRa3O6uUaMMsjkyRj0S0nkq/xf3dEQ1Ft0JRDjyIK8YhTw4iRumQyg9FM6BpVTr2bI7u4sLirmO30UslK143B6dVUupwnRwkagpXFei1ZZPiSsuMKlkhdlvYXuPzQ0tZkqy/zalpBG26UFYdnap7KHzZmnMCRp94WRTrspzY+pQNFi/EDmBvhOcZHgusdgByuVXxY/O4Xk8jvUm/pdTNohIADsPncKr4mayFsYza5nak65QNT+CWNN17McnttkOJSlzjIdTp9BYfgkyvDW3cVS1eK3FmC/fkgDKTubLR47RkeanwW0kT6uQNaHOPJrQPqSbBanh/+G5JJnkaBb4GG7wejjaw9lU8HVszDaMNeL3LdnH0B3XqOESO1cWs13GXK8De2nxLNl1LxS21wV8ydheH4fHCwRxNDWjkPqT3U5ahaLG6eawZILnZrrsJ/xzbo9zFdDIpfD+QEBamlimyppCsAQOamFinLU0tUIDGNNMaJITcqhAXw0kVlSUAeHJ7LnYEqTwR6/gmSTEaKo7rW3lg8wtufYfqhPF9glNJcqIlXRiYcmTngV0nlK6jBTlDZNExWFPSXVc11k8Yg4bJJJvovxZMcPzF0MPHMp7KZw+FwI6O/VVkWIutqpIsQPRVOMjdHNh9Fpps9paeu7fmuimadnD62Q8NYeeyIDrj+WBfofhPt+aqaZpjKLRLHR9x7KUTBm2p2CqnVV7ggteDsCpoAb3Juf3oFHF+wxyLqJvMKwptRCXxWMgcM0Ze8G2twCCBryPqNFdUXC1O9v86mAI0GY5j3sbk9OevRVXAFC8EzHRti0DXzX3PpojuIcdZAyU1Lyw7Rta24d8VxbdwPl105rDkhl31E5OpUVNq+ALFeBmAF1IQHDZhyuBNtbXBF/VU1HwaJo3OLHxTsJFnXbHIbeV+W2gPMfRZz/veUkZbR2dcZXOA0FhcG4K1eB/xEuQ2osQR8bSAWu6Bp+JvyK3yw6mOP7XbX+TDLxqXHRmYrQTsMl7tLczGtcw2/zzG7m7cr5bb7+mxvcWskgcHNNnW0s9pGlidlmcWpqWreZm1McJLcpa9hF3XNng5huLaa7I2lqWRUXhCaJzmMeL57AgEloaN7WsAFk1ilkUZJPd01QMfDafQHjtF4Mpbl8j/Ozd3mAJMe41udO1uhUuHcTSxuEbnxvN2tDHEh4AaL+Yb2Jy3Nzoh5OKoJISypIkzahuW5BDQAT0Oa5WdgmjMjHuNmMOYRsYbDQNNnOtoSC7Xqt2COSUNuWPK9hilu46PSOI8d8CmfI2znWAbbVt3aAn0P5KDg2eZ8bTM7MXRtk1tcEucLacrZSsbxHxNGI2wwtD2X8zXt8rrm4AANwB681ueDoJBCJJWNjLmgNibfyMHw3vzP00TY4ZVH8T5/krbTfBdmNRliJumpxgYsTCEV4f7C54ahASx6FJGZUlCUeCv0VfVTclNVTqte9DHH2dPU5a4R0lNumkrmZXUYHIUr+S40q+wPg2qqiCGGNh+/ICNP7W7lbnC+BjTHMHtJ6mMX9Lm+nyWbLq8WPhvkVJvk8smhfa5aQFGwjmvZ8UpGyNLXNHyGy8nxTDTG9waLgbdUNNq1m9UCSadkDCDzR1MWDcqtZSuAzEWHyThGFfKNmjFla5o0EdTBtdOkxBrdGrPGw2XASUnhRq+ul1SLwuD/ADDfmOo/VXvDmG+O4EjyAjXbN27LOYTGXOA5c16VggDWiySUaJLU2qj37NXRgNaANABYKu4u4djrYsrgBI0ExyW1a48j1abC4REEyK8RVptO0Z2r7PAK2B0TnRytyvY6xHQ9jzH6qCwJ2Xov8U8HBZ9qYPMzK1/dhNmuPoSB6FeZseuhjyb1ZjnDa6CGOcNnH0TnSu08x6qESLherLEJ45XjTNop6Zkkrg1uZ5OzW6koVjiTYanstTwuZ4blrWtzbktu4jpfeyDnRKNFwhwhkc2apAzg3ZGdbHk53U9lvQ8/8qjwrEMw1bY/vqrqIgrPNtsZE7fmnhyYErpBiW6V1FnSDkrlQaJMySjzJJd4aPm2eW5UBKRK1HCfB0lX/McC2Ieznnla+ze6vlKMFbJKTkyiw3DXzHyizb2c83yt+WpPYL0rhnBcOhZnc98ko3e6OTynoxuWw/FNbhojtFYWY4HKDs61uW6sanAJHNeW5XRtle7KPiB2ddvPb1VWRwyR5k0izNgnip8NMvqKKOW5p6glw0N7G3+iwIVnUizddTbfZebSYg1k0Torska4NPwhxu8AsLemW97816NFIJb2uLOLSCLG4P4Lja7TeJqnaYIT3Hn/ABFjbYpww3ta5DdTY8yPw91XS1VGXnMZH2Ju4NLbA7NcDY6dkzEonunk8VodIx7rZzkyhrv5bW2tysdShWYU6Rwaxl3ueC4NGZxzbnPyA3sV1sOlxrHFy/b0yhzdnMcpojl8B+YO5Wd5R3uPoqDGcMMBHmaQ4XBaQQR2XpmPcDMZAXQucJGi/mdmaQNXA9OfyWJgjYx+VwbMC7LZnm5Xuw+nPbVPp54skfwm3Xp+wvdHszICIgiJRmM0TIgLuBeSTkb9wcs567IShqeqvXId5pMKjDQtVRT2AWMp6sK4o63ulnGyyEqNjT1asYqm6yMNWj4qxUOBemmXWIwiWN8bhcPa5p9CLLwTI4EtsSQSD6g2K9t+3ga32XldQ4+LK5hLQ6WRwt0LyR7I4pbbFyYnPoDp8Jmf92w6lW9Hwvf4iT2b+qko8Se0i4a8f3Aj6habDOJ4m2D4XN6uaQ4fI2Ku8iKXp8i9Cwnhi3wtDe/P5rUUOCtZvqV2ixynfo2RoPR3kP1VxGRuNuo1+qjkiva12Njph0U4hAXQ5K6qlMZREU0ldum5lRLIOonbrmZNJXC5Z55ixRH3SUeZJVeYO0xHCXCFFE5plkjmluNHuGUH+xvP3uvQm0DWg5GsIPIj8CsNQGAOLiXusD/LyjW40BOwHO/ZXfD3EIIZC4EkeXPcEacuvZX67BPbvTv4MmPPH9XBV13llBEZP8x5cxoFwzTLYXGbmo8P4jML8z2DLKC4gPPiHzG0nhnbS+gN9AtjikEZF3AXNhmA11039157ikTYKjwnkllhlda5AtZrb26X9/VWafPj1GPxyXJfnk3JSs28bKeYiRrWPcW5g62pB5g2/wCFYYbRtY0EAgkC99/fus3/AA8c+0jHMOQHMx55Zt2fS/utaXSX+EW9eXdcvPieObhfQ0HasFraLMb+FE4gbvFz6IXEqlsTAIwGnM3MGADQfEPRGzue2S4N2HcH7thy0VZi00OYPllbFl+I6ZnNOmX8FXCTbUexuFyUHE9QZYHxtc1rXZcz3nytF7u15EgbbrzTE8TYy4i30Bk2cbbZQAMrdPqrfjXitkp8OBoZEzRrQLX/ALnfosM9xcblej0mHw4+e2ZcklJjZJCTcrrHJBi7kWgULinVhS1pCpQ0p4zKUGzYU1fpui469Ylk7x1RtNWO6FK4jqdGlxLEiGEDc6Kkii/fqpooHv1OnRXNHh6rnhl6NOLUwXEivhpL8lYQUKtafDz0+SsIaKywZHKPaN8c0GuGU8NCrGkp3N1aS3/EkK0ipEVHTLM8rFlNMjpqyUc7/wCQ/NWEde47tHsVEyBStiS+aRnkov0ECoBXc6iDU4BK8jYlDrroXAF26rbsJ1dTMySBDP4dhAlzaHM05SQ4AoykwF8cgc0G4N7kj3ur3CfDIJjblvqRz91ZZR1RlqJ3tXRz8WjhGKvtEXgZgQUMcDY63iWcRzIG/XXmp/ON3tA621TYcQu4tPL73UdVQk4K0bOwh7mRMJcQ1jRck6AALJ4h/ESma0mPPIbgBrWm5vzFxslxnXOlhlgiBLi0XJ0YA483egXk9RW+CCDq7UX5jXXJ0HddHQaOOeLlIpyTcXSPTsf41ihjd96awtGbixOxJ7dF5LjfEEtQ673X5aaAf4jl6qunlfIb6n6/8lNEJB1uPVdXBpsWF/Z38lblJrkZa6kZGimUw6oqOm9ltjibK2wGKG6IZSXR7IrbKXItEcC9iuYB9j9F0Uf7CPC7l2VnhiLuYHHR6/7o6Cm7HokxqMpwUs4JINhtLBrsrqkgGiraRyuKR6wZZ7UPBWywhpwjI4FBTPRjHrj5dS3wbIwQ5sKkDEg9dzLHKVlqOJWXV2ySwjQE5JJAhy64SkuEokFdcSukgQtailYGuDTkcQQHDSxPMLFVeGPhJMoc4aWkuXbdea1VBi0NTHmbqBoQRqDzCosR4rYxzonRnK3S/Ii2lrq7S5MmObgo2/a9madNXZmMQxRoAJ8R2rsrQ437ENJ0VlQY8KeFolIaCCQwavuT05LO4zxDSiMtgiySk3MhIIGuvP6LG1mKPfoCe5OpP6LsywxzwrIqX+xY5NsNqZseKuODIPDiGRvNoNy49XkfgsG67zmdqSlHESj6ekK0QxbYqGNUiu1dsZSMcNjbstJQ4uweWaJpG2bQ78yCqyOjG5/EohkLW7D3Vn0Mp/mYzzxS+1Fliv2Pw7Qf+S+mRpN+ubkqiB5tqDbqb3+SKLk5acGl8Src2Z55Nz6I2ruRPDea4tlFdiEa7ZId04HVEBGVNHL7e6Y8oUutqqMqGiXUE6tKerHVZFlWpmYh3XKzw3KjTB0zcw1qMjrFhoMT7o+HE+65U9OzSpo2TKpTNqFlYsSHVFMxALO8LQ+40gnTxMqBlcpmVireNhsvBKu+IqltUpG1KVoNllmSQAqU4ToUSwu66hfGSQohlsGxWPDw/wAa5kfrkHK2wWK4q4nfVSZjZoGga3TTueZVJPUPkJLiSTuSbk+6dDTXXocWmjGe/uT9mFy4r0QAEoqGlKMhpNkfHEAt8MF8srcgWnpEayMBOBXA5bIwUeittscQkAmhOvqnFO5Ujqm3XWnpdQh264+Q6dFzMnFQhwj1T2lR5k7dREOyP7fVCyohwUczdFXNDRK6YId0hCLlCGfH2+iwZEi5DG1RCnjxAoUxHkD8kwwnoVQ0huS3jxI9UXFiR6qg8ErhuEjhFh3M1kOJd0ZFindYltSVMytKreBMZZGbpmJ90QzEe6wrK/uiosQVMtMhlkNwyuU7KtYuLEUVHifdUy0w6yI1/wBqSWV/6l3SSfTsO9GHh3VjDuupLvYjIywi2TuSSS3x6KWO5KNiSSYA8bJNSSRIOcmlJJQAm7rsq4koE70To0klPQGC16kpvhPskksuXsaIpd2o2HZ3+ISSWDKaYAz+SHlXElSOQSIGpSSViEZGzZcekkmFGhTsSSSsJPGiY0kkrCSpJJJQn//Z"/>
          <p:cNvSpPr>
            <a:spLocks noChangeAspect="1" noChangeArrowheads="1"/>
          </p:cNvSpPr>
          <p:nvPr/>
        </p:nvSpPr>
        <p:spPr bwMode="auto">
          <a:xfrm>
            <a:off x="647700" y="487287"/>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3" name="AutoShape 25" descr="data:image/jpeg;base64,/9j/4AAQSkZJRgABAQAAAQABAAD/2wCEAAkGBxQTEhUUEhEVFBQVFhcYGBYYFhgYHBcYFxccFxgUGRUYHCggHx0lHBQXITEhJSksLi4uGB8zODMsNygtLisBCgoKDg0OGxAQGiwkHyUsLCwsLCwsLCwsLCwsLCwsLCwsLCwsLCwsLCwsLCwsLCwsLCwsLCwsLCwsLCwsLCwsLP/AABEIAJAA3AMBEQACEQEDEQH/xAAbAAABBQEBAAAAAAAAAAAAAAAAAgMEBQYBB//EAEEQAAEDAgQEAwUFBgUDBQAAAAEAAgMEEQUSITEGQVFhInGBEzKRobEHQlLB0RQjM2Lh8BVDcoKSFmPiRFNUg6L/xAAaAQEAAwEBAQAAAAAAAAAAAAAAAgMEAQUG/8QANBEAAgECBAMGBQMEAwAAAAAAAAECAxEEEiExBUFREyIyYYGRFHGxwdGh4fAVJDNCBiPx/9oADAMBAAIRAxEAPwD24a+X1QHQ0dEApACAEAIAQAgBACAEAIAQAgBACAEAIAQAgBACAEAIAQHCEBzJ00QHM/XRAdj2HkEApACAEAIAQAgBACAEAIAQAgBACAEAIAQAgBACAEAIAQAgBACAi1W/ogJEew8ggFIAQCJSQDYXNtB1PRcd7aHVa+pVx4lMAPaUzgeeXxfMLP2lVbxL+zpvaR1mPx3s67T0Oh+BXPi4rSSaO/DSezJTMTjOzgu/FQ5EXh5rkOioB+8E7a/Mg6bXIWD3Xcz6kbHbruZgLpmYscuVzNIWQB6l2jFhQcpKojljt1NO5w6ugEAIAQAgBACAEAIAQAgBARarf0QEiPYeQQCkAIAQFb+0mSV8bTZkVg8jdz3DNkvyABBPXMFVUk9kSSH5KVrveY13mAfqqLE1JojPweE/cA8tFF04vkSVaa5jRwVo91zh6qLoRLFiZcxIw6QbSH6/oo9i1syXbxe6FBsw+8D5gplqLZi9N8hYqJhuwO8iFK9UjkpPyA4o4e9E4ehXe1kt4jsYPaQk4y03tpYXN1x177BYdrcbwjG2zPLNLgX9ApUqmZ2ZGrSyq6LhXFBHgqCJDG7pma7qL2IPcG3xCujK5xkxSOAgBACAEAIAQAgBACAEBFqt/RASI9h5BAKQAgBAYWn4gbTYhUw1A9m2VzXsediS3Le/Q5R6gqmcWyasbKN4cLggg8xqqgxyy7YAu2OAlgcUDpzL2UkLiTGuncxXYvhRmbYOyutof1VdSnnLadXIyFw5w7+zlz3OzyOFr8gN7ALlOnlO1a2fQu56hsYzPeGtHMm31VpSZnB8WbWVxdG4+yhjIB/ESd/L9FbBEWbFWEQQAgBACAEAIAQAgBACAi1W/ogJEew8ggFIAQAgPOvtWomSeyOmdoeL8xcjQ9lmr1HBpnrcNwUMVGcXo1azMbwxilRBNGwTuEZcARvp0aToD5rka1OZDEcLxNDVxuuq1/8ADUu+0x0U0kcsJe2N5aJG6ZgNieV7HVTy3V0ee9NGXFJ9pdE/3nOYe4S0hoWUPGtE7apb63/Rcs+gF/8AV9D/APLi/wCQXLeQOScYUQGb9pZl6i5HxtZRszpFm+0Cgb/6lrvLVSV+gt5lZVfanRt93O89gu6ixn8R+1aVwPsIQ3u7+pARR6nUrvQz2P4o6qEJ9tI5xZeW58Oc2PhHbUW7Kvt4I9OhwnEVtdl1f4PTvsxo2R07izUucLu5mw/rsrqEnJNszcQw8aE1CPQ2KuMB1ACAEAIAQAgBACAEAICLVb+iAkR7DyCAhY1jMNLEZaiQRsHM8zyaANSewXG7HUm3ZHmOL/bRd2SipDIeTpL69xGzX5hRz9C1UepAjrOIq/3WmnjP3sogbY93XkPoud5nbU4iK3gSeib7Saq9tJKfH72mUaeJxJO5+CyYuGiPf4DiIqU426fcrHMsbFYD6tNNCHQhTjUlHZmarhKFXxwTIs1E0i58gNNT5nl3V0cVU8jzKvA8G9VdfJ/m5fvrv8PibFEGF8lnOswZyLg6uN7A7Ab2V86rjaz/AHPJoYONeUk47aLovbeXXkR8ZwhlZG+aP+KGmSMj/MY3+LA4H78ehB3LTzV/aZoZonmywjp1+xqu3n9GVf8Aicj6RtNdoaGhpdbUtBzBtttze6xvEO97HvR4DGzWf9Cp/wAO/nJ9AuPFvoWR/wCPUuc3+g42lA5n5Kt4qozTDgWFW6b+b/FhYjHS/mq3UlLdnoUcLQo+CCXoOB64maLHq/AOLR0+GSTzEiON7i42J0FhsF6mF1gfE8dX91byRCxDjmWaxgPs49wbau7nMPkF6NOEHzuzwaiqxV8rS+Q5Sca1Lfe9nJ5tsfi0/kpuhHkUqtIuaXjpp/iQuHdpB+tlB0HyZNV1zLrDuIoJjlY45t7FpHz2VU4OCvIshNTdkWTZmk2Dhfpf8lWndXRN6aMcXQCAEAIAQAgItVv6ICRHsPIIDD/azgj6mmjMcTpTG8khu4a5tiQ3nsNtQoyVyUZOLujIYRxi6kYGQ4VFFbo14JPU38V/NEG29x2b7TsRfpFRNH/1Sv8AoQl2cKrGMbxeZoM8L2Rg6fuMgue9rquootd81YWdeEn2O/uQZH5XRC5c6SMF99Mr9bst0FvmsdelC2aB9JwrHYl1XQxC5XTtYetr0WM+gJdPC1t5pR+6jAIB++77rfzV9KlbvzPHx2Nk/wC3w/jejfT+deRQTVDpZHSSG7nG57dAPJQnNt3NuFw0KMFCOy/ly0wCucx+UODcxBaTs2Qe6T2Ny09ircPVyytyZh4zgu3o54rvR+nMY4goRDKHxtLYpgXtb+BwNpIj3a7T4LuIp5ZeTOcJxjrUu94o6P7MgOcsrPZTEF6iduN51Ii2Gc8hddSM9bG0aCvVkl9fY2uDYrJ+y/s2RgjJJcLXL72Ot9BstlOUlDKj5SrxHBVcQ6lTM/TRem5Kv1UbNHs0a9Gsv+uSf86DUzGAEusANb7K2GJqw2ZTW4dhqvigvp9CznwVrWXE13gXLSPkCtkeINeJXPmp8NhOpam2l56kWhqpIHOczXO1rbX0GUk3HnfXyClUrUa9k5ZSS4bi8NfLBS+TG6rEHyODn6OAtoSNPNa8NShCNou55eKlUcu/HKP0+NTs92d47Xv8irnTg90Z1UmtmXNDxTWH/K9r/sIPxbp8lROFFbyt6miFSq9o3Ld3FT42h1RSvjBNrhzXa+W6pjGE3aEk2XSnKCvKNiwo+I4JG5w57W9XRvA/5Wt81yUHF2f1OxmpK6LGnrI3i7JGPH8rgfoouLW6JKSew+uHSLVb+iAkR7DyCAUgEujB3APogOhttggMtx5VNEbIifG8ucB2ZYE//sLPifAenwn/AD+h5hUDVeaz7Sn1FYfQ+1eLi7W6kdSdGt9fpddpUs8tdkZ+IY5YWlp4novu/Qh8T1udwiabsYTcjZz+Z8hsFZWnd2Rj4ThHCPaz8UtvJfuVYFlmPbOoDUQx/tdM6Pd/vM6iZjdR5SMHxZ3W+L7Wnbmj5Oov6djsy8Evo/wzGe0WJo+oi7DUkqKJ1yLKh4dqZhdrQxpGj3G2/MAalZqmNoUnZu76Ix1cSkrLc0lHwW5rP49392+H9VjfFW5aQ0/U+UrcMU7yc3mfM0WC8OMYxrqgnxbBh0077r2I1mop20MMeHbqTuy4OHwxtc+NmcdHHN8AVZ2rkrl1LDRpSutyrmwd0hNow1hGxIt30XU1bXc0/HYunKySlHz/ADv9To4ede8lQ0DpclV89z0Y4+ko3VKzHH0dMz35yfKwXc6IPiFR+GKGjXULdo3SeeY/0RVWtrkHLE11bl8iPU8VxxN8FMxncgBTdarLe/qyEOFO+x2bGMRMXtGQtAIuGl7Wut1yf2VFRlu2cVKhmyJ6+e3vqZoYxVykiobZmlrHMPMkL08D8PGWbPr56GDiOExiWXstOq1/f9C+o+KHNjawAHKA3QixHcLTLAucnJSWp50cYqcckotNFG12XW9jcm40tr2XpJWjaR5jd5XiaXgXHn+3cJZnexyGwe7QuuLEX7XXm4urBWselhaU2rs9BfKHWcNiPzKzp3Vy5qzsTI9h5BSOCkAIAQHnH2uF0Zpp2tJDS9jrbWeASD/wFvVUVoOSNvD68aNZSltszFh/tCMniLjYAcydgvMs27H3CnGMM7em9/Ita6cU0WVh8brgEczs+T091vqVqk1ShlR87RjLiOKdSfgX05L15mPY3W6xSPqoLmdIXCRwocLDAa72co8WUOsM34XA3Y/0P1KvozySPL4rhfiKDtutV9yPxlRZZw5jbCbxBo5PvZ7B/u+qnVilP5mXheL7TD5Zbx09OQ1/0fVlpORt7e7mBJ7aaX9VGxZLiFO9i/4T4jbpBIDHKwBuR2l7aaX59l4OPwMoN1I6r+bmdzjJ6G4p5Ny0i2Vwtbmdj6a/FZ8HVhSleSv0fQy1ovYiVVWQwtsDta593yXu37tim3euMxVvgsudokg4NspZ8akY7JUOdDr4XaOY7paQaDyNlZSSmr5jy8ViqlJ27P1OyVDTqZHO/wB2nyWlUYIwSx1eXO3oRRIHuDI4wXONhfr5lStBaWIU8TVzrLJ3JeKYTPE27Zo3295tjp681GS6H0cOKV6ML1YqSXTR/j6FCaQu/igi/Maj0I29VU1O9z2MLxnA4iOWMsrfJ6P32NA7EnusQR5jb4JmZ1cMp3vmGm6LpvsRK2Rg94Anpz+Ksp1JxfdbRnxFGjNWqRT+aGcLwqWR7jLdsOhbrqRbUDn8V6Xx77JJu7Pja2AprES7NWj8yzZEDLlaABmAAC89ycpXZssoxsj1VjLNYP5Qt8djzZbk+PYeQUjgpACAEBBxrCo6mF0Mo8LhuN2kbOHcFcaB5bRcKuoZ5DNIC0MJY5p0yfekLfukDS3dUTilK6Wpsp4mr2TpuXc6GZxCpfM39oDLRF2VuouGt0Ay/wB7rNVoyctD2+HcRw1OkoSunzfJv0IOYBZZRa3R9FSr0qi7kk/UC4KJaNSSIcGHPXSNzWUuWrpm3/iREXPRzbEHyc1vxatVs8b80fKV4vB4l28MvubPAagOBB1CrM0hrirgmGtbmH7uYDwyj5Bw5j5jkpRdiHaNaFfhNFPTRBs82eVt7m1rt7H731Xk4vAJtzoq3l+DVSru2Wpr5na9hkGaEi53G4PcLFTxMod2XsaVBEGmp5f8y3k0KXxcb90Sgi5o8GEjHZgMmxzag9rK6hCtiG3F2S5marKEFZq9+Rna7gzK4upJAx3/ALbiSx3YHdq0vE1KMslbXzR5lbh1Ksr09H05ECKtMMjRUxOp5AfC4+JhPUOC206sJK8Xc8OdGthZ3enmWjpHPBJeHMdva2va4V0SU8fWkrO3sACkZCHViNpu45Xfy+98B+aZUz0cJxDF0P8AHN26PVfr9isZiMpk9m1jnB3uuLdT8NCq3GzPuMHxB1sMqk7Jmgw3Bsvil8T+m4H6lSMGIxjnpHYtaiZsbbucB5oYkRMBZnlaerr/AJrsFdio7RPUJxaw7BekeYSo9h5BARcRxSKAAyvDQdtyT6DVcbBXHiqn8HidZ7soOU2v35jzsouaW5ZClKd7ciqxzjUNlbT01nyudlzH3WdSethqs1TFa2h7mqng3lzT9jS0srg0BzhIebhYX9F2FeXPUzygr6aFDxRRSOe2SHK7QNIcDpY31FjdpubgdlJzTaaZ2CSVmjN1/DjZI3M9j7NrzdzYXtLb9Qx9iNuS6rPY60tr+6/BlMR4Jc3+E+QdnRv+rcwUr9Tig/8AV/qQqLBjG/8AfxNmYQQWhwjcP5mnw6juoSUHyNFOtiae0pe7G8W4RksX0chlYN4yQJWemzx3B9FHLDmi74zEvw1GvJv7/n3GKHAXPpnXikM9zY3d2yjQ5QBY3vrqjhG+iIPG4naVSV/mWHCeB1cE93x/u5Blf4r25tdY9D9SrElyRlnVqT8cm/mbDh9xbLI07AZh6bj6LHOOV2NkZZoovOHcYFQwkNLCN2kg6HVpuOo/NRTT2LsThp0GlMsMToY54zHI0uaehsR3DhsumZHl2I4XU4W/M0malJ35t/1fhPfYrLicJCuukuv5L6VeUPNdDS4LjUU7czTfr1HZw/NfPVsPOlK1RWfXkzcmpq8C5aywIabBxuedza1/gFpo4upRjlWxRKCk7sTTUgaS65LiLXPToAoVsROr4gklsKroI3sLZWtcw7hwBHzUITlF3TsRlBTVpK6PP8XwxsLs1C9518Ud7gDsTv5FevhMROo8sl6ni43hKjHPS9hiKqqJtGtLbaGwy693FenF6annUMJUl/rr5lhR4E0ayOzHoNB8dymc9SlgYrWepbOnjiAGjQNgPyAXLNmyyirDFI+ed59iMjB4bu67l1uvJTjC5ZVlGFOOmr1+S5fk0FHwozeVxlcdy7X4DYK+NNIxOozR4TgMMRDmxgOHn9FYoLoVyqSelyzqt/RWlRJj2HkEBkeMeHRVF1p5InFtgWu0HQ5Toqpbk0ZGonkMkzHEAUxjii8VwHyNDXTlx7AeV3dVjxEm2onoYaCUcxkX1JiqB7K8ha85eZcNuSoyatI2OScFm0PUMFrp3MDnsykjYnUdrhT7Ka2MUpQehoIK8/eBS8luVOnF7Dwna7cBcUkzjptbDbsPa43a4jyt+auhUkvMrkjj8NP43eozD4K7tVzuQsRH4UAc2WDTmY2tP/IC6lni+YtIrcTwDMQ5wIP443uaT2NrZh5690cbFsK0krMr30bmg2M5IB1bKXDtma+5HzHdE0JS+XsT4qF1xIW2uLEcwD5clmnB7l0ZrYicN4CaaaVwfmje1gaOYyknX4qqMbG/F4x4iEU1qjSBTMIt4a8Frmgg6EHYjpZDmxjavgeOGQzU2Zv/AGw42b/pHMdj6KFaEakcs1dE6U3F3TE0VeWHKSD2/vYrwK+FlQ1WsfoejGcai6MRXY47MWsba3M7qqNPNsHG25UTzvf7ziVupYKT30+pB1UtghYAvRpUI09tzPOo5aDslY1u516DU/BXpNlTaW4gTSye6Mg+J/QKxQ6lbn0JlNhoY10j9Q1pcSdToL7lWpWK0nOSit2aTh2gLIWZveIzO/1O8R+ZUoo7iZqVR22Wi+S0NBCxWpGZssYGqaIMTVb+i6cFzS5Yy7o2+vYLjB56cdZkdPNI+skcHCOCEEtaDyze6D3vdQ+ZIx9ZjbG1FzGRFUwN9owm7wRs4n8Vjeyx4hJnqYS8o2NhwjhFJlGRzZHHd5tc/p5LtJxtbmU4lVL3exuoKBrRYBacqMeYH0YtoouJJTK+WhcNlRKiuRdGqJa1w52VfZNcyedMi1PE0cRy5y99vcZ4j8lFOSdkd7BSV3p8zHcUY/UzuEZjdBGXAXOm5tckKeVtrMWRUKcW4O5q+AmH9jbcuIzvyF2+TNp+a00/CZaz75ey0Idy9RoR8FJq5VcgOp5Ivc8Ten/j+nwKjaxJO4nMCA4NIB3b08v62WOdWmpWuaIXe4lsuvZLlling4jvVmBwGVxLGEb5mi5DvPW3kind2NtTAuFBVb+dvJl1W1oiYXvBIAG26kzAlcxOK1zJn5mRZDzN9XeYGl1CSLY3RAcVXCnGPhSRNybIktWAbDU9ArlFsrcktxt8rrXe7I3++f6KzKlqyMc9R5YIr6nFQ24ibyPiO9+w/MqLrRWiPRocMk9Z79OXqO4ZxE5os8tu3qL39eZ+C4qxrrcMpyleMfZ/sXTeJ2ytEbmjK5zc1tPCDctIOmtrb81JVovQz/03spZldNbc9fTX9Da02LBwzeyly9QGuHxY4/JaVK+p48sLZ2zxv6r6ovqB4cA5pBaRcEcwrEZJxcW4vdFowKZWMVW/ougddGHMykAgixBF+XQrjBR1tVHFo5puOjSfhYKlosMbXYBDXVkMhd7JjQ7OHAsMmoyhoNv5rqPZqT1LoV5U13RfGWJwU8ns4aYuyN8QYSzl4Q0tF7912SjLS2hCNSce9fUzcfGNVFLkjmkLCxrg2UeNmYXMbtbEjqss7wejZ6VGEK0byirlzh3GFdNLHE2RjXSOytJbe5sXbDoBdTpuc9mU16VKlui0xWDFBTmf9tjyhuYgMI06C2t1N06lvEVRrUE/Aef1+NVErfHUPNxfRxsbjQ6LNJa2Z6NNQaTiL4XhllhljidK0iaN5dE4Ne8hpytJdu1psct9SVppaIwY15pm6qJ/aSBlZG6O7LENYHMqXcnM/A4C92nXXQkC6sk421MsMyfdZosKqwGNDGlsYFmDbwjQaBEdepfQPuFMgxwtuhwhVNHzbv8AVYMRg1PvR0f83L6dW2jMtj9XJG5ojjJdzAG4uvOpwrRq5bW69DdFwy3bIdRw0H1MNTG/LZ4e9pvy/D3PO63qOtzR8dLsXRaurWRbcRj9w/0+qmzDEw9S8tFwLk6JludzWIZhe/3jYdBopqCRBzbHYqTLyXbkSp4njdmj3tY/G6y1qicnHoe/waKyy63HcE4ddNY5bN/E5RhDMejXxUaOm7JnE2EwwsaIw0uB1d1U6kVFaFODrVKkm5iosGjnjzMcGSNHu8nf1U4wUlpuRnXlTnaSuuvQn8BiRlSWAnIWkubfQEbG3IqdC6lYwcXUJUlLnfQ3rYzATLGCYzrLGNbf92MderRv577dtUeLGSrLs5vvf6v7P7Pl8jR08oc0OaQWkXBGoIOxBViMcouLs1qNVW/ounCRHsPIIBt8IKi0dM5xfw+yZsby1zvZk+6S11nWuQ4ai1r/AB6qDRJMguw2mgzTF/tC4D949+azBs1p5D5nmoMkefYlg76qr9pSsIZl1cbgOdfcEjyVUoN7GuhWUNyzwrhmsima8BrXC5Y7NoHN1A20Dvdv3XaUHDc5iq0alrCcNxPFJ5XUufLdpa9rmt/dtOhJAFxYHTqbWV19NTJoQYOHKZ0jryy2uQImMAtY21kcbcuQVOVNmuNZxjY1+F8PNhIfTMyaAFrjfNrfNm66qajYzzm5PUs8QhfODFJDaJ1s1zcnyI289/JdsQuXVHQWt0U0jly1YyynYjcVZLA4WrlhcakhB3AUXEmmRZ6UHbQ/VVTp3LIzsUPEn8B47j6rO1yNMWY4MzGy6jkmW1FgbnakWVqgylzLM4FYbKfZkc5BxDA2vble3TkeYXlY3C1HJVKW/TqbcLinSejsUEmCVMIIhkLm9A4j5HRYocQcdJpo9hYyE9ZxT8yjraSpOj43nyAV6xlKXM0wxlKOy/nudpqGq2axze5Ib/VSeMpx2ZXPGQfI23BmFmHM55zPeANNh6nU+a14KU5tzei5Hh4/EOq0jc0rV6iPLZ2goTE5+Uj2TvEGfgcfey8sp3tyN+q6lYtq1VUir+JaX6rl6+Y9U7+ikUEiPYeQQCkAh7LqLR0rJsAhcbujaba6jS/WyjlO3JMdC0aAADsEsLhUUeZpAJaeTha4PUXFkaFzNs4Xe2X2jHtjk5yNBzyDpISfGPPblZRszty0oeHYo9Q0X5my7lOZi2ZTNHJSscuL9kF2wuKDV2xwUugEAIDhC5YCCxRaJJkHE8MbM0tdex5jQ6KEqaluTjUcdiLR8PxR+40X6nU/Erqgkcc2yzjpgFOxC4swhdsLjEtEDyUHBM6pMrqrBA7a4PUaLNVwkKniSLo1misl4dfyld8AVkfC6XQt+JYmPhl1/FI4qyHD6ceRF4hsuaPCwxboU0iiU7lrFHZWpEGOrpwi1W/ogHxp5fRAdDggFIAQAgOLlgCWAJYHV0AgBACAEAIAQAgOWXLALLoOoAQAgOIAyrlgcyroO2QBdAcz9NUBz2fXVAf/2Q=="/>
          <p:cNvSpPr>
            <a:spLocks noChangeAspect="1" noChangeArrowheads="1"/>
          </p:cNvSpPr>
          <p:nvPr/>
        </p:nvSpPr>
        <p:spPr bwMode="auto">
          <a:xfrm>
            <a:off x="809625" y="646944"/>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4" name="AutoShape 27" descr="data:image/jpeg;base64,/9j/4AAQSkZJRgABAQAAAQABAAD/2wCEAAkGBxQTEhUUExQWFRQWGBwYGBcYGBcaGhgXFxcXFxwWGBwaHCggGB0lHRcYITEhJSkrLi4uFx8zODMsNygtLisBCgoKDg0OGxAQGy8kHyQsLCwsLCwsLCwsLCwsLCwsLCwsLCwsLCwsLCwsLCwsLCwsLCwsLCwsLCwsLCwsLCwsLP/AABEIALUBFgMBIgACEQEDEQH/xAAcAAABBAMBAAAAAAAAAAAAAAAFAwQGBwABAgj/xABKEAACAQIEAwUFBAYHBwIHAAABAhEAAwQSITEFQVEGYXGBkRMiMqGxB8HR8CNCUnKCohQzYpKys+EVJENTc4PxY5MWNDVEwsPS/8QAGQEAAwEBAQAAAAAAAAAAAAAAAQIDAAQF/8QAMBEAAgIBBAADBQcFAAAAAAAAAAECEQMSITFBIlFhE3GxwdEEMoGCkaHwM0JE4fH/2gAMAwEAAhEDEQA/ALHw2MtuJR1bwIP0pyDXmi1bgyND1Gh9RRLD8VxC/DfvD/uP9Jryn9na4ZXR6noaaTu2g24BqjLXanGj/wC5uecH6inA7X43/nsfJfwpfYzGUZeZcwR1+FpHRvxrsY2PjEd/KqWParFne8/rH0pG5xy83xO58Wb8aPspDqLLvucRtqJNxQO8ihuJ7XYVP+JmPRdapz+mk7iadWcZbPxBh4QRW0PsOksDGdvh/wAK2fFjHyFAsb2qxFzd8o6LpQiz7FtroH7wIp9a4OW+FkbwNakgNUMrmJLakknvMn50kzmjA7OX+Sg+Yrr/AOGsR+x9KOpAVAMg1rJ30fXstiP2fnS9vsfd5lR51taDZGYFZFTC12RUf1lwAUmLvDLJIe6jsvIMJ9KGvyA2RZMOTsCfKiuD7NX7myEDqRFGcL25wak+zw5jkYWnGL7eyP0SDXqT+FFufkC35DXC9ksv9YaJWsThcLvBPhJqK8Q45fvfHcMdBoKGkUtN8jWL/af2oOIw621TKguhpO5IVh5b1F8NaORWnQA+MRNL9rB+hH74+hphhr5yAcoPkADV4rwo6sf3Ddm5AUjbc+ldWHnEabFDPoK4t25tKRoQo8xpTjg2GZnuQAMtouRP6uZdup1puLHT5GuKTXaIX1OmtchoCHoW+gpxxC2FzESc0DuHM0PvEwvjWRaNuDJz2dwt65aQ2wxHXYbnyqXYPgZibzjwA++oj2d4iEsKqsoyjdnaNddF5RNOMVxJW+PEAjoJj0Fc0rbOGWrU6DPE0w9vZ5PQa/Sha37Z/aHlQt+J2F2zt4CPrSFzjg/Ut+bH8KZRZk2uQ77h2b5VzcRQJLqB3mPrUWvcXutsQo6KIphdJbU6+OtOsb7DqJqsHZ1PmKw2u8eoqDhO6t+zNN7P1BqXkTX2Dfk1lQwI3IkVlb2fqDUvI0q0oqVtRXQIqjYqRsLXYWuwOpA8fw3rLNxDu2XvysR8hSjIxUrpbdLkKNM6n1HkcwFLJaqbY8Y2NRZrRs0RWxWNYpdZTQDGt1oKRtp8qevbpErTKQridWuIXl+G64/iP408t9o8Uv8AxW8zQ4rSNx6DSfQulBte1mJkDOTSfEe1t9Blzk3OYmQvj1PdSAtCxZFw/wBbcHuDmq/teOo9fGgXsSxPn68/ofSmjii92ickuEJY3iF6+0XbjvPJiSvku3yppdsEGI1inaYU+60bj5gmi/EuGSqXB4N3aSD9/nV7UdkIo2M+DWpI68zJH025a064riLltgDy1BHgOfPx+ddYPClStwTlbpyYcvofWm/G7wBA26SdI7o256UVuFqgtw7ja5RNkOecsQfQTpRa1x9OWFt+p/CoLhMeAwnUd3fz/IqVWLY9a5cmOKLYoxmNe2HFvbWfZCwiS6nMu+k6bd9BcPZAU6cm+SmpBj7HrTBsJdYOchHuEAabkePdWg9qRbQo7IQwFv3E/dH0FIW3IxLAH9U7cxH+lFbPDHVVEDQDSddNKC4hXXEmQV03jcDeOtUW9hTHXFU93uBBoZfSQsdfuozxJfcP55zQVbmvWNfurRLQlWNhLD2vdk7yfrSns6a2sQQI39edabFtyFMos4ZTVjvJWZKYPxIjdfpXdriqHQ6UdEhdcR5krWStWsQrbEUtFAPImErpUFdha2EoWA49nWUsErK1isYInXxj/XlXHtY5gDu5+H41viUoY5wJ+ojyimqyNf1jt3Dr3U6QLOXxJnUCOn31r+nN1rGtka/OmxFPsLuLPiW611guKNbaZJHNSdCPuPfSOSkbi1mkzW1uWHw66l5A6GR8weh6GnL2Kr/gvFjh7gO67MNpG/qKsmxdW4gdTKsJBrz80HjfoehhyKa9QXdsUzuWqN3bdMrtuljIaUQRdWBSeDsZnUHYkT4c/lT7EWdKa2hBFWsg0SDH4A3GUgTzj+ypyqPUzTa32dYFTG4G/ofqaRs4vEuo9kpMkTA2AbXU+tSE3sUEDPZOYchBnXU6dYPqKrTol2M04IFBEfrAehDfQ/y0SvcEiz4Sp8jAP55Gn9v3tSjKGA3GoPf0rMXxAorKwPI/Qfd86Wr5C76I9wjABWe2w91pjudROniD8hUH4phS951zBUQ+85khRO8DUkjZRv8AOpxjOJt7VQoClStwsdQqoVOY9dtBzOm01CeM4sM5y6Ivwidf3mPNj1/CrR24Ekr5HmFu4dfdw+F9s23tcSSwMbkWbZCx4zymu73EbhkZ1UAfDbRUUDooSJ8yaHYfEMLJQfCxl+/oumpG+n5L/hGDm27MwMkAdx10HXfyoSDEAY+4WM6+ZP8AoOtEODY11EC+bancsWb0GoHiBNN+JYbLpt3fneh6KSQAe/XbxNMqaEezJPe4soEFluA7Ehljw029KHXOINPIr0meUaTqKS9kiIGZgWbYAST4TtQ6/dnSPLn5xWSTC5NB9rwuW94jQ+PKuOE8JJljqJ0/PSgvDg7NCqW/aAnYdfzyqxOD2MwAiO6kn4FsWxTc9nwDl4TOppticBG1Tn+hqBTXEYAHlUVOVl9MKK3xOEoVew5H/ip9xDhVRriOFgz/AOfz+FdOOZy5sK5RHQ+U6GKK8L4oZCuw7jTTEjXamjKem3WrNKSORNxZMHuqBJIA74FINxK0P1x9ai7XC+8nxpJh+e+prCu2UebyRLP9rWv2x8/yayomayj7FC+0kWjieCi9rz089/uFKr2WBAPPb7h+e+pPZw6gZpgkRS9gTABBg8orm1M6tK6IHxbs6Ukge6BP3VE7tkg99XTjsPodJFQPinBoeRsT6A/+apFiSRD2TlSMc+n31I7vCYnv08oOv0pk2EH3+lURNgO5bzDw1qd9jbgNgrJJU6jpOundUWGHymekT5n8KfcExT2y+SJ0BkVL7RHVCimCWmVsmtym1wV1ZclRmiecda5c156PQbGtxaHumtE3rixbUnUZuev+lVRJhbhntmS2qwEIAkjkDq2ngT6VLsRBWO7QjemPDhkC+6DmUADpAkjuFPranaDHfBg9x5109EQVgsPeBP6Q5YEA6mRueR16Tp30dFuV97U/WstWgNa3irmlNuBorbjuty6F90NcW3A0lVbKAOgzZj4zUSe1LXQR72f5DSB+edS3GYZ3uEqpY2rpJ7/0pYeZ19aW4v2ZuNiC9lZVjJ1AidSD50Lo0o7ga1w9RaEkDSf9B1Ouvp1pbhtkxbzE5Z06AE6/n+1R3DcMIyh1ICrkYEcgZn1nyNPL3CNVQQVJ+vL60uqw7Ij3FOHDEhnUZYbnuQQCD476VEjgGRsrDUbDr3eoI8jVqWlyoBEFtPPUGPMyPCoj2qUBSAJZjmLHSDmnTuMkRTQbWwjpkQaTJOrNrPdroOgrV2xl1jQc/wA/nWi6cOzW1cbAQe6AdT5getI2rTNlQicx+YUAE92UE+VUTEaCPYxhBCjVveOnLbfoPvqacDtyzwNj86EdmuHXrIJsMwBBXN3H4oHKetHMMhtJ7u4qGVxvY6McZaaNYvDKWjNB28KSfCXbQzI5dBuCJ0+vzoJdZ7mLUByoZgCSoygEiTMjYZmM9I76keCx+W49kwcukjUMI+JTsy8p7tQDpTKLSvo1712DOJXAyhl2OoqFY9WLHMOcjTQcoPWpti8IQxj4Zn13oDxSxpttvr05R51oSphyRuJD8VcaYyx4D8/mKb+yPvFjt5+Wn50ohj7wDe6DPWh2IECCZPMV1o8+XI2G+mvlypwtqdPSm7LtOn3U9w5JAANMKcJa5+W3nWUtPQjXX8+daoALi4F/vGGVzoYiDPoZAnpP1pvwe7cD3Fe1bHs4iI96eSyok6HmduUij3DsOLdtU2getZg7BDGNia41JLo79LoeYVZG0UJ49gRBYaRv30emNqZY1c6kHWaNipEMfAlwNYB0J6TpPiNvSuOL9kxbsl7buWWZDFTmjUxAEd1SsYRQMoU66SOXPc7aimPaS6LeHcbMVyKOZYyoPlM+VFSY2ldlY3mBGmo0Jn8+NPuHYMqyKwILMsyOrAUhhFhgYzBCCw+QnxqXWbwMTDD4lJ7j8iDWzPohBHeMt5bjqNgxHoabMaWxdzM7Mf1jPrTcmuFKuT0E9hJ65wlzK6nkDMeGtdPXFpJIHXT13+VOgMkrcRdMPbdULsFylZ1JiZHjHzopwfib3QM+He2epKkfWR6UC4dd97X4WuRPIHRQB5aeVSzC2oGldUWmiDdIc8qa3j1pR7lDsdiwoJJgDnTAQxthf6Tk0IvKSRzDpAzd0qV/u99L8HFkMwVwWBggNMeU6b9K54Tgy1w4hlg5ciSPey7knmJMadFEwSQO1wobEZ2AJC5QYG0yfHl6UloLTJGkEdaZYzhhyk29946kdKe4dIFOBTE+Cu73FPaAk+7lMAHqPi+poXxNBcMkgg66dATr9PWpPxPgzXMQgVQLYJZztmJI0/lNE7fBLSEkKM24kA6A7Dp40XRkiBcOw9vKyKZkTEDYFdfI/JqS4LYXMx/VTQfxHT6fzVLu1vBfcF60ALw0kaZkb4g3WPiB7o51EOF38xuAg6Nr10BNDlbDJbonGAxByQoEdOo0mOnOPKunw267iTE9KYcIxavlIJgidRBH4ij9q2JneoSi+GWugDbwBDTlmnWJwwaDEEc6Lu6im2JcRW3S5NqtgfGoIJqB8bxBB0nWamPEcROgqJ4rhbXTHz8abHs7YZp6aRGWYLLEktyHTTehty5J0XL+PTWplxDsg6rKOrEaEExrEgAgRPcah+IUgkMsZSQVPIzBBrthJS4PPyQceRGCT+eu1LosDTakre/5/wDNO1qhIy3bB9KyuTmPw1qlGVl78PvKy6GfP7vvojZGlVz2PdLqqC7LctbZSVJUaKWjUxqpG2gncVYNhzA1nvO9cjVHZa6F3NN7hpRmpBtTQYRFGMkzAqD9tMa2dQoLe9tqSSdgOvPSp3ilhaAcL4U1/EswnKiHXKSoZiBE7Bok+E0Y8iy+62AuG8Fa3o+7hg3cSAVH8JEUtas5Qy7RDDz0I+lOePcS/o5uW3/rEZY7/hII8VIodc4qGMgbgCg4tsRNDl7snwUT4yfwrRplgLubMTuYP1FdY3Fi2ATzMCoTXio6oPwi1ylMMNSf2VJ+Uf8A5UNscTRzl1DeoNP7N2D4iD4H8g+VCqe4b1LY5v3nIgEypDKOmvL89TT+327yFluI0r+skGQOZBIjpz5eTBUltBr3baeI03PPyrrh/Y04i6QxyLpm/aCnoNhI0HU66gGr4lbojldEuW7dce6BrrJPI1q5wosAWYSrKwDfCSpBg+nrFPcFbCqADIX3Qe4aD6Vu/jQNNZ5RHkdaLdBjb4HGCxQZZykEEqe4gkGevjS+FsDeg/B+IZR7G+BbcbGd5OhM9evUwddz9gaUaM3Q4WtXNqwVpjRJiGG2BPIfMjWtAzqdZmNPhB2ExtETWNdM6Vu4rEa6DxrUwpoin2h8VdLEWozDcn9kgrp1OvoPCoR2SvAWrzMDI+pG5nxNWFx/ArdQqRPTz76i/ZrCZDdtxMPqJ/srGo5U3CDFpyV8BLh1tgLc6FAFy82n4vAa/KpKNBTLCYUIJhV6BfvPOnNy7pUskk3sUOS5mmPEL+h1pW9foDxHFE7VNIohB7omCdzA76MYbCyPZAROputooIPwTyPjUNcP7RWH6pkeINF8f2xNtTntgzE5TlJ7+YmqOL2SFcvMP4pURQJEApm10OXVgfIEzy86pjjeKF29duLorOzLp+qTpy00A076L9o+2VzEj2aILVs6GDLMN4JAAA5wN+dRq598fU9a6MONx3ZxZ8qlSR1hzt5/dy++nCU2sL1MDxHcKkOE4DdcD2dq687Zbbtvz0U+tWbokot8CPCcKWknbvHOsqV8P7M4vLH9FvadbbL/AIgJrKhLU3wdUVGKpsAdmOKLaxCOQZAKvG5VhB05wQDH9mrgTFzbVwj5WUMrZWgqwkHUaSDzqp+DcCvLirI/o5uEuGNkf8tGUsCWMBYMSx5gc6vPjduLV0jX3CR3lQSPmIpnBMjGdbEau4p9sreYNEeGYJ35E9/L1oj2VC3ULxMQBPKRPrtUhIpYY9StjTy6XVAlOCof6z3v7I2/E06a0AAqgADQACAO4U7UUk4irKKXBFyb5Ke+2nBqt3D3ZAzKyHXU5CGUx/EwnwqMYbAObYYgiSCF589+gj6ir44twy3ftvbuKHRhBDfUdCOo1qv+MdnnsSQC6R/EoEbj9bbcUk0VxU9mR9LQBkcwB6UI7VD9Gp10b6iKX4hxAWrZuASCQFHXvqLcQ41dugqSAp5AVyqDc7R2JeEzgzMb6hTruSegqd2rBYZo0nTvNQDs5bd8TaS2CzuwRRMSWIEEwYHXSrP4xxUC2uHtKpgZ8w09ottC/WQCRmjoyjvLZcdyRKMtKG2Cwcn9JiLOHUKWD3DlXTKPdM+8xB9JjutHguGsCypsENbb4XWSGjTNI+LbfbTSRVCcba415bVx5Mi0pAhUTNklZOgGsnx8vQl637G3bs2QFgC1aEaKFWM3gqKW74A510Y4KKOfI5SnpGuH4RZggFgoJHxaEj4o57yNNiCOVAcbw83PbCyY9n8IG7tO0+R18N6M8U7R4TCWxbN5SQNEQ57jbnZdZJnUxqSZqseN9pGZ7mTNas3DmZG3IUEKGjWNjA8NYoTgtjLI99w/g2tWro9oSz3CFHtPiDR8B5RoYiZ86l9k9NqqLgrXLjLiHE2luJcJ20RpzDqRuAOkDarTw+NQquQhswBEayCJBEb1OUWikZ6kEM1IXbwFJG1ebZCB/a92fAHWh7WLgch9CPp1HUVmmkZNMJ2TJmlcQdKQw4NLXBO1AzAOOeJqIcGz27ly4w/R3GkOGBAM5Qrc10gaxqI3NWVb7PG4ZuMUHQfEfuXznwozhOGW7SBEHuqIE6+s71SOO1uLLKovYhNnFgiZpniMXrpS3bnhqW8RZhhh7RsYh7jAQuZFX2fcDmPwiM2oqDcHx73rMs0sGIaI8Y08alLA49loZlLhEmvYoRqYoc19WOlbs8NB+IT4mjHDOzly7/VWzH7UQv8AeO/lSqPSK6q3YGvoANqB8Z4FiLti5iFVVw9r4ndiM7TAW2IlzJA6SYmZqzV7HRfs2rjg5gzuFB0tplHxcizOoGm2YzpQv7Sb63r9vAaWsHhra4nEvBgW1JQWkynRiDAG5LqRtr0YsTTtnPnzJql2UcxAn0/Hxpzw3ANfuJZtxmuNlGZsokgn3jy0HzrvFfpLjMqZfaO2RBEKWacoOghZA6bUT7O8FBx9ixdGcZxmFp0bMEBuHKytAPumefdNWOMlX2K4c2+IYhHC50tup0nKyXVUhW8j4iryDmqL+y1yOL4iCWn225MsPaEiTrJ2OuulXWbhA2H+prBHB76ymjXm6/SsoGOLGEW0DHxNu3M/6d1MuMpmtZBobjLb8nZVMd+UsfIUSuamk7djNeSdVthn/jPuL8muegoPgeHNse4XDhFhRAJLHxYkn6/KlGNbJpOiIYTXO9bFdRWCJXDSF61I1A++nNbYcz6VjFZ/aB2JN+0xsCLqnMEGgudw6MeXU+M1SDKRoQQRoQdCCOR6V6wxS7aDXSqa+2zs6tm5bxVtYF4lLkbe0ADK8dWGaf3AdyaXSujoxZXdMF/Y1hkbHNcuj3bOHu3T/LbP8txqFNxe6wuOzaXXzZD72UxEgnXRfdnnI76ffZ6cuH4rdkjLgXt6ftXTCn1X50DvnRV5Ks+ZP4fSmSTW5Ocmsmxxib73DLHWNTqTEk6knXfyEDQACnHFEyIljpDOOQdhISOWQECP2s1b4Wu90rK24YzsTMInm2sfsq3SmTXszFjqSSSTzJMk+Zk+dPSuhXN032/h/vj8GPeH8Uu2UZLbBc8SYEiPEaU4/phSCyrcYgNNyWAnVZUH3pENvswphw61nuAbZjBPRf1m8hJ8q7xt4M07SZA6DkPIQPKs4psjqfBJezxvcSxtizeYuhcM4Oo9lb99xGwBC5egzDz9DE+VU/8AYbhwb+JfSUtIo/7rMT/lVcBrSVbIIgglmJHMLHcBPqcx+VCONWxnB55fkCfxoo9yXEbQZ6GCIjwk699NsThy121EZfeL6dChGvT4hHeOlTkrVFIOnYjgeGGMzHKDrHPznailqyq6KNeu59ac+dYR01NZRSA5N8mkt1ttK6Z+lNLz60wpXX2uY6+uGxHs79lLbKltrJA9q4c5CwnWPeXpARt5o9w7geExWHw7iQgtKFVCFABAJWI5GfnVa/aabTYm6UIZ7roCtss5AtIDccqPdzkhQF1gWM2k6WD9mV5RYKIr+zVjGcg5ZZiLYI0MW/ZEkaZnaKLKRT0uS6r97+hJOHdnsNajLbDEc2JePDNoPKjQrhK5xd3JbdpAyqWk6AQCZJ6aVkTbcnuCMO83cViGMKsWVJ2C2QzO/d77uD/0hXn3tJxZruaRN7FOL90gam3oMNZUAkwVC3I3Oe3+zVu9vMd7Lh1rD3PcGKdLd1lDStpv0l98oBOaM2mvxc5iqq7N4lLmPe/icS2DfMzh1thilwsVywQVRU1BJGkDbcFDzdv+dEZeycxVlKlfdKkEERuCDqDOpqcdiPs7u40C7cJs4fkw+O4Qf1AdhP655jQGmVjD3uJ8QQXnVnuuLbXEXKGt2hBuAcpRC3iR4V6Kw2FVEVEUKigKqgQFVRAUDkAABTNaSZFOC9hsLhHFyyjLcAI9oWZmM7hgTDA9IGwiIFFbxiQ2h/E7jy+tGWSmHErE6/nSpsIzzjnWUzxFyTFZQCEbIkzS+EHvOe8L/dUH6ufSsw6aCucA0pm/aZm8mdiPlFYbpsXaubjhQWOwBJ8BrXZpHFYbOpQllmDKmCCNR84Pl0oinaXA2xB8D9a2aEvwhxGV1IBnUMpkREQYO3PqNwAK0lq+oSQ4gAEI2YAZ5O+/uqBMTD8yCawLC4Hyrnc9w+tNeG3mZSzEkzGqhSI0OgHWfKKegQKxhriTLL3VEvtfw4bhd4kfA1th3EXFH0MedS0CWmgP2mpPCsX3WwfR1NYKdMqbsTho4TxV4+MWkH8DA/8A7Kj+JTRttWgaj9UR176nvALQHAcWw1kEyOeVrU/NTUFVQ721JyqxLM37KSzMfJVJ9KEXsitXKT9Pi0vqOcamSxatjdv0r6r+sClrWeSZn/79C/YED4fQT9KV4pjPaOWjLnaQo2VQIVB3KuVR+7TZ2Ggp48WQlzt/KCeBw+VXYiCtuBOmtxltk+OR3jvg8qY3LQLeH5++ilm9FkwxBa6NjGltDP8AnL6CmQuyTIBHgJ9RB+dFckYvcsD7Fcatu/ibbHW5aVh/2WYsB10uE+CmrcJLb6DePx/CqG+z22LnEsKoBEMzGCYIS27x11ywdYIJBEVfF5p90ef4UJvctHgZ3veuA8kQx43CBPiFtsPC5RezZjxpjw63nOblM+I2X1iaKzFKNLyNZAK4kCuWed6E4bixylmUsNxlnNBOgKxofGNj0iiAK3W06Cqi7b9o72Mxv+zsLdFm2pK3brXMgLqCXDONVRYyRzaQdIq2sPcDw422HdtPnM1SfZjHn2t8W8AuLuNfN+5cZVZktFyTkJ2aSSBrmltDTRXYDXHcPjMDcw12yLK27ls2LBsCFRWRGZlnUu5zEuwMgA6EgLafY3B+xwdlN4Da9ZuOR46EVTuOxmFu4zCvhkuW7L37ClLjSAExCq7KCTAYgamD+iMgTV7YCzks215hFB8Qon50suR1LwuPqv2v6jxWob2ob/dmTU+2K2YHMXnW2f5WY+VE7S1WX2tdplVUt2Lv6W3cBLW2+Bo0UkaZokxuJHXUD4F40/Lf9Nxa9xdbt84y0hTFYYezxGGdRcvtZzIzLh0mQQHYZhCsZmQA1RLt/wBmrVm1K2UwyqLfsVzK12+126Td9owY+0a2iLrJA9pAJ5rdn79i5avX7ONu4XGBTnVytw3Q5TM65hDM+RtAfdLjQALUM43w3+j371r2ourZgKbZlNVViEGwOwMbka61VckWyw/sU4d7TEXb8HLaQIp5Zrhkx3hU9LnfVyUE7HcDXBYS3YHxATcb9q42rHwnQdwAo01LN2zHJM0ji10HcfxH30uBSV/Y+vprShAN/De/mG0R5/mfSt0/NnM7AdZ+SfjWUAnFu7ltlj+qGbyWT91bwNsratL0RQfEKBTXHH9AV/5hFv8A9xgp/lJPlRBDMUOx+Ie9/D/opWxWkrFokzo1y40rc1q6dKxji0ulZdNaRtBWEVjHNtaj32kf/S8Z/wBI/wCJaktR/t5bLYDEqBJZMoHUl1AHrWCuSKcEwHs+z7qRBOEuufFkZ59SKrC9bhc0atCL+6gUufUoJ/fq5+L2FtcNe07hUNoWnuGYRGXIXIAJjl58t6pnieUv+iuC5aj3DGUgSSQyHVSWZj361kyiklCXvXz+oOuCW8K5CgsK0gMk1lpiJMbD/Wq2qOfoI4tYt2hsQrsf4rjAE+Koh8CKHWUI50+4rdh2XfKqW/O2i2yPVTTS1cEVo0wIlP2WM3+1LHhc/wAm4Pvq8eJ3zbtOy/EBCz+23uoP7xFUZ9mVwDiNnXfOPWzd/Crv4j+kNhOrZ2/7Ylf5yhqc9mXxJOSvj6bhXhloIgA2EKPBRlH30uTzpGyIAFLga+H1oCM5cQKZ3eH22IJEMDIZSVO53jfc+p608cyaROp8KxhK0wt2SToqKWJ7gMxPyNeauD8RxNtyLF1rLXQAxUxoep5ASdfGvQ/aS77PA4lumHuf5bV57sBVFxgSdMi6agvIPP8AYDj+KmukK2MMQ03PdJCiApkyFWAp7jABPeSedWdZ+1u8bKr/AEe37UCGcs2UkcwggiR/a3qs7KAtMnccu/xpzhsqltM3jIE/wmfmK3oNT9nq9SQcW7bY3Egq99lQ7pai2PAke8fMmguOtBbdtes3D/EYBP8ACornDtmYKttJJga3NSdANbnWnXGMQRdcLlyqcg9xDonu7kE8utZu6Q8HpxyfnS+fy/cZYcBQx6oQfMqKTzKqyNW310XTXYax5ilHvkj3iT8I+pMDYfCKf9irAv8AEcLbI903ZM8wga4R55I86MeTnR6UsNKhiCCQDB3E6we+lIrSa61smlKGE0hc5+BpUUkdz4VgiWG+Jz3gfyifurK5w492ep+4D7qysYDXHzXLa8kK+BZle56qLS/+7RZPuphYsQQeZLsfEBLQ/linyc6VFcjVJIWtbVh3rm02ldNRJG65etg1rnWMJYcGPX0mlshrgXFA1IHiQPrSN3ilpd3HlJ+gNa0gpNjrJQ3j2FL2XUGCcpE/2XVvupC52os5gqh2JIGgAGviZ+VOXxmf3ckAjefHlHdQTT4C4tckd7doP9m4ga/Cp9Lid1UgcoWdRoTyq8/tCaOG4qP2B/mJVB4hzlPhT9EpI7sKuXc+n+tOuE2MzoJBBdQfCQDvHfQ32hC094RfhgYOi3G/u2rjD5gU0hJI6x6lyWKn3mLHmNZO403NNfZrFZduCRyil2vmN8w/tQ312rIEeB32TvewxWHuzol5C37mYB/5C1eibULcY8kQnyLmf8uvNoIKEZJJB0Un3t9IM6nur0OUK5Eks36BSeZNo3brE+OQz+9SSL4LeoL4Zvl9adqsCmeA1+v3fcfWnrHSgjCLHnXFvQE84NZdrph7p8KxgL2vScBi0/8AQujy9m0fhXnL+ke4dO/foCPvr1BjsOLlq4n7aMv95Sv315aVf0YJEEgT8qdK0LIX4Zq9tTsXUerCtNc1aP2mHXZmFd8PEXLf76/4q6ZPef8Aff8AxNWkvF+BZ/0PzfIV7PXCLwciRaV7xH/RRrg9WVR50PvM3MmeZ6mn/D7gW3e6sqoD0m4rkHxW0R5mmeLO1OobNiN1BL3v5fIc4ex+jVjzZ/QC2P8A+qmn2O9nzexrYgyLeGnX9q66lQvgFLE+K9ai10gWMP4XPX2rfdFXd9luEFnhtgje7mvE9faMSs/wZB5CltJE48kxJpKZNcZiaVAikHN0j+sfD7zS1NL9wL7RiYCpJPQAMSaxgdiscLdpDIUdSJ1MmIketZVU9tu2q4gLaw05EMm4RGaAQAo3C67mCeg57p0l2TcyycNfuLcCuyMHQOMqlcoOX3dWadxJ0mNqMRW6yuXFJu7Lz6NLvFdzWVlWFNFqQvXDMVlZWMiO3NHb94/U0y4hcIFZWVwT5Z6EOAPgcQRdB00kidto+/5UW7DcUu31ue0bMVuMJ0GmhAAEAAdBWVldOHhHPn5H/wBoc/7Nxep0tj/GtUHijpWVldS4OR/z9RJ9qf8AD1GW4f8A0j/MUQ/JzWVlNIWXQwvW5I8K4urWVlGlQY8IK9mlzYrCKT7rYiwpHc162D8ia9BXNb6dwdvMKi/S63rWVlQkX+zf3e5/AOYHbxJ+sUtdOlZWViYgBS3KsrKJjjDr7qnuH0rzBx63kxGJt7hMReQeC3nUfStVlFPkViOBf9LZ/wCon+IUpjDFxx/bf/Ga3WVpvx/gX/x/zfI3b/8Ak55tispPdbsAj/OahziWArKymT8JPJ17g7ibX+7WZ5PeHysN9WNXR9mGY8Ow+Zs0IQukQod1Ve+AAJ7qyspeiUHuTFVrBWVlAobbao720xJt4HGONxYbrzBXlrzrKyigHntMTpoqCP7Ct/jBNZWVlPpRzuTs/9k="/>
          <p:cNvSpPr>
            <a:spLocks noChangeAspect="1" noChangeArrowheads="1"/>
          </p:cNvSpPr>
          <p:nvPr/>
        </p:nvSpPr>
        <p:spPr bwMode="auto">
          <a:xfrm>
            <a:off x="971550" y="806601"/>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5" name="AutoShape 33" descr="data:image/jpeg;base64,/9j/4AAQSkZJRgABAQAAAQABAAD/2wCEAAkGBxMTEhUUExQWFhUVFxgXFhcYFx0cHBcXFxQXFhcVFxgaHSggGBwlHBUVITEhJSkrLi4uFx8zODMsNygtLiwBCgoKDg0OFBAQGiwcHBwsLCwsLCwsLCwsLCwsLCwsLCwsLCwsLCwsLCwsLCwsNywsLCwsNzcrKysrLCsrKysrK//AABEIAKYBMAMBIgACEQEDEQH/xAAbAAADAAMBAQAAAAAAAAAAAAACAwQAAQUGB//EAD8QAAEDAgMFBQcDAgUDBQAAAAEAAhEDIQQxQRJRYXGBBRMikaEGMrHB0eHwFEJSYvEVcoKSojPC0gcWI0NT/8QAGQEBAQEBAQEAAAAAAAAAAAAAAQACAwQF/8QAHxEBAQEAAgIDAQEAAAAAAAAAAAERAiESMQNBURNx/9oADAMBAAIRAxEAPwDrG1yIRPgJjg12RlaNMFfSx49Axm8LX6Zs+6m1HNyDskxmIAyEqWhp4cDIQiFIFY/Ex+0o24s/x9EHQjCwllmaY7FuRMxbdSFLYSxrhkPRDUYdQrXYmR4SEh9YnOEpM6XDIea3hwBnCZVa0pNVzBopk3bJMonHMb0DKojJZUqRokgaIyMJorAjJaoAvzIT9kN0B4oMaNYAQTC2NmNOqBxBOQWqgaMzKFtGaoAWwG6glKaAMsk5+U36Kw7WgxoyWOcNEruJ1IS+4n3SZ5q6W38UMpnktPok6qeuS2xe0HXxA/Aoxt70Hv8AGMw7szBQnDPcZ2rbkwlwziEulVcCYlWAxtN0RPoie8tFylurE8Ft7JE5qITWJ4oqT3fxKUmNeRkpdjdVP8StTIjxBZ+qgwgrYknRCEGwMzC0bZEoRik4VxulQKFY6lZ3tyZlbe5pNxKRXos3OCkY+rO9KfbQomUW5F7hwVNKm0D3yTxQtJbS4ptSkIsVp5Yf7rHVaTrDTiujIaVMTvVD3bJtA6JTqrALJdGpJvJUFfeE3lqT+pDjAAVOyI0HNTmkYyB5ZohsF4f4glLeGi+yB0U5sf8Apnmq6VeRZvmnB7LDhrcck04mlllzCcKgjRKe5hzieSiWyvT1iFtuw8S2CjobM2jlCRiu2KTCGSA53uty2junJFsjU42jDNnJtyqW9mVH3LY52SGdrin7xaDwOSfT9oqe+Vy5fLnp24/B+nUewnj97PX6J3/td+feno0osH7Ri0NABOZvruXWHtD1HKPiuV+XlW/4xzR7NPj/AKmX9H3S6vs/Uj3mnmCPkum/2hN4gfnFR1O3Kn8x5BU+Tkv5RBU7HrD9sgboK5/azjQZt1WljN8HONF3B227UAptXtDvG7Njva4Wct/1o/lHy7tH2zIB7ltv5vz6N+q81W7Yr1CS97vP8AX0jtf2coVJIZsE2Ii3UacwvBdvdiPw7oNwbh28Lc5Ss8uNk6L7Pw1Ss4MbJcfQZlx5L6Rg9plJjHEmGgSdYtPOy817CM2Q6oWk32QRuF3esBetLgLnRajn5J31QVpmIAsnuE3aG8yUiQMwDySvKD70Kg1gRGSnp051RVaUaKxbANw98ymtokZ3WqDBqU9jNzpUthBpzkUt4I4q8UjlIK27DbwhOb3JPu5rVIuNnEQFc6ns3+Ch2xORKhaaaIzByS6lc6Ii4JtMBQ1MCTchNLBE6plVwOSEsMJWqKbKY/aJQ02Nm7R6JTmt0MLQZ/UQtYzpr2MmzZWxQnLwhAzZGqYCM5KkCrg7+8T1SKmCIMyfNVsrE8lv9QJglXayUtjDEbSYGwFlUi8WShh5MyVLoxzRmGrC1u5b2NNpc/t7tL9NRdUJvENG8o1qTUXavazWvLGmNkeJ3H+K892n7Ww3YYc7Ez6DcvM16lR8yT4jLkilgDMm6PDbtd5y8ZkVHG1XukOMcSujgqxbqSVMyiGjxEBNw+KYZ2SDGcaJ5eME5V3aHaD7QrHdo1YzPmVxsJiAdYV36hus9SuWRryM/wAYqDM+qdS7bnOfzgudWw4N1BW2m7jzVkp8q9P/AIjORlMpdqOF5Xk6HaQBuI3buS6WGxrDrbXllKzZIfJ7fs3tplQbL+qtxvYdOvTLDcHI5lp/kF8n7QxlSlVLmOlthwjevdexvtYHgAm4zHSQR0R/g1Z2H2d3FIUXAF1N7yY1l0zyiFdXYHaW1H4F1+0qAe3vGGJEOgXygFcvYgXLnLpxuxx5ce0pwjG3A5WQHAzcH0VbsPrskoe8i0Fb1nxiSnhiDmT0R17D9yqZWcOHNIqVAXeJoVq8Ubqu8mEYd/GQrwWmwgJFRrQbzPBOjxBTqDXNBVqO0fCPYBNymvpMOsFS8ambWMXcUQrHMEeS3UoCMpQ06OyCdn1QPGtF87vJNuI90gpBId+2OqHuY/c4KGKX5mGjgJU4qu/jHVGxv8XH0WOa4WO1zhXSsPqlo39At1XNgWPRN2CLbMInk/xS1hbGtOXwCB9B3DqEVWgTeI6pBxrmnZdEaaqHUV06VvEL7woKjPFl1hUGu8ZNtzT2OL4kWUslSnDtMeIyq20IbmEt9jZoKbBIyE6KWRptK2YXj/8A1ChopbZhsu6kDJeprYh1NhJZYAmZ4ar5l2tiauIqzUm3ugZALOz9dOEvtLh3yLNzVjMLUOQhW9mdmxouuMGRp1Wbz/DenlqvY5zJvuN0rs/sRtFzn3Jd6L1v+GON4QDs15Nh+c1i8tZ3HBZSE2twWqziDC7lXsl4uWWXBxDRtwJHH7LfHtSH0ayoqNDggp4Iv91wnjZNdhnsjaaeYuPMKvTWVxMbgzmFGKrmm4Xo+kpf6NrswrZWNscl1bvAAdAl4OadRuySL57rwunW7LAEtskOphwiIcM/krI15/r6R7Je0U//ABvcDOV9CLtI3Z35Lo4vs7YfIcdl128t2Wi+TUMQaZaRIIzj84eq+pdhdqjFUo/c24HS/msd8a6XOU2KWgxw4pdMyZsIWnVg3Q8fwoC1pAhrhG7zvvXZx1vEVeIPokYjEiBst5/aye7DsdAhyRUp7J8LQRzVi2spNk59IVBZBHiHkpXVhoITqTm7zfyVg0x1EZAjySH4PiSeKKo0k+E+qZkLuKjoadNwERPVadPEdJQOdeznTuJW6bjqPIKwaCN8zvj5JlVvCeaftM1MFA5ozDgfzioluMDxGPJAytOtkysZ0np80ruBaWkHmgWlveZuJ4lbqVbXE81ux/cY5InARnEZWXRjsvaMagbkinWYTYX4qtmyTBceq22nOQ6wpZRMceB/1ICC2+c8UQBbYmeAaipkEWPmg6S7Ld8UdMAXE9UZpmJkeS13R1iOR+KkLGirVZsF5AMH3QMuS5dPsMh0vO11sOmq6m0AM4jO6wBpEmIO4LF4RqcrmJm4bZPhA8j8U+nSIzW+9H7Yjet94DkQeqciec9p6VZrm1acwLOALob/AFQN68pisbWHia98tMxtETfKF9U2rRlPFc3EdjMcZNNh5nNF4prC1GvYHtbLagDgRGvEZrl9p+zoqAmmC1+eUA84+K61JhYA0bLWjICbDhayZ+ocMpPmnxHk+fvpVaDoqNLSd+R5HIrvdjYjbcGucACLzrwC9FiWd4IcGuaR7rh9V57G+zgLppOcz+k+IDkZkDzVymunH5J9r+0fZ0NG1RO03Uaj7LjnDkZgqulTx1EgNLKgjLag9QV0cG2pUk1aYY4WImZ8rLjlns8px5dxxaeGJyE2J6ASfRQ18INmR7xmRlGUGdZXramAMZQuXjsK0GATeRfTICXc5vwTrOPGYtxE2kiJMZXzXT9m+1+6cHACzpJm8XGyBMHMHoud2pR8UTe4J0IH7gdZ+Skws7RDsy7QamTpy9V0s2DjbK+yPrB4D2kw4TlN9Ul1YtymOQ5LzPsnjyS6i/XIE5EHNeoOHbNyBusfUdEcfWU859wxmJ1k9Aj70EzedJMKSoLwCWngDBEo+4fvBtxC0xp1avylSHFO/pPRUDK+yepQVAyNOhSCxUuJa3oqhVJGQIG+FLsRlEbpTWbJvsgHgpF7DZ9w+awYVpya4dfnKKo6LRPFDSrNHUTBv8FAz9K0aOnn90Zbwf5BStxVMn3SOYKYasZA8LR80HYJ1WLHaAWqZBm5MKd9Qm11lOpGVuqcZ1cabyPdAA1MpVOk+c2nhBTXzGh4SgvuhGt0x20c25cYC0Q45WQudxWyXRYkpQTLd5nUQUdJrM4M8vit02EJRa5AUVa7QLGBwlaY9oA8TiDpClqM4Dmt0hOcDqk6dUAJsXA7oj5LYaBq/wAx6JJ273HmtjayMZ758tylp9Z52bHpZKp1IzHk0ISTJEH86rKLntEnYPMpQ2VTkJ6t+6PviMxnlP8AdLdWJEwI3gmEYeRFnDlcIQa9IOizQN8ean7h+gad0K+s+flZJqPyBLIVFYjdSd/+YHl9Vl490Dpn6qixsI+PlK2WCLtBWgndePC4cdnd1VLTOczy0jXNR9+Wu90xyEBWYaqQSTrkPks8vR4XtTQfZzXAO1kWjkVzMdgw/Ia5+tt661MRJ8vTPzQGmTNt5vlPyXHHd84x/Z0kE2FwOmnASfivM41mydoEyJBI4GBBz39F9N7Z7PAktsIy4wdV4DtDCHbDQPE4wBIGe8mw6rXFy5T8T4HHgeKHGBYjTxCdvplGq+p9kY+nWpNqbM1C0Tlugn4L5BTp3LIdNwbztOmwA5c16r2NxhZVpsnMAb9kukxb8E8FX21x9WV7w0icmujmAUxuHGcnqQlu72bfIrO6qGZkdAumuYxTE5ieJ+yJzW5QzmA4o6eFfqCeJH3R02P1HwRpxIajbwG+qKkwHd0JEpuIpiNJ5D5KMMg+80f6R9FDFAo7MiBHNx9Eotm+7h9lql3kyCD5D5JrnONy6DwCliU4kgxsOI/P6U4PY7IuPNoMeiLEU5/eJSGFwNi1LOYoYGjcN1oW6rRP/wBZ3giClvo7WbgDwSjSg+84xuCDi4gfkINobneSEOjNbBOh9VLR7TTYISY/d6fZC6mZvfz+qFzeB/Oqlpm3uk8UDCePktMaQPz6rJ4+qka3mRzTG1I3JBDjlHmts2wDIalGQ4zEeSAyBcCPzilCu8T7kdVgxb5/Z6qxacWA5W4QtgNiNkjpZKp4x4MECOo8lt3aBketjlzUZTe6EQLcIW/05IufIfdBVxbRcBxk6NRP7Rbnsv8A9qlsLFI5D4fFacyAJPyK07tBpudsD/KfyVXQxFN2Tzyd91el1UNZgJkiT+ayiot3jPeSfmum/ZAADgOeqQ+i4XEO4XVpwru5tpzP0TKeGAAJJz0v8k2nQE3AGuXzQ7RAgEG/GctbeizaZD6bZkb/AM6IquHvJsOPmqOz6YkyZkiARvz6pmMdIIDbCZOoOQngue9un041enIIPlvuvnvtR2ae8EAkONraGT6fJfSzR1BLt5jJc/tPAtrs2CL3Adq1agfF8LU2XtcQIa8GZtmPejxEcl2exHgV6bgbbYjmXQT6yofaHs1+HqVGVGeJplu43ueoXa9jcCKzYa6Koe0taRZzCSHAf1QJjgFcvWrjPp9CDCM2k7rSsNKdSDuIKoMi21YHPNCMFtX2gY81vXNpuGc79zhOn4UFNuyYJfwk/GEL+z5MgGeBH90TcK4C/wB/gpdmsqnKZHFp9Cj7wGZjyM+q02Bd1+Vz6IKjGuu12yeIUdEWgkADS+YvvtoidTMWIB5fdTim/I1WngR91vu3DMNI4NhQ0VTDWg+gHrJU/uwDknDEnJrXE74FkTBUddwEf1NUiv1c5bXIA/NbqPt7zuUX9CmFov7oIytCQKjzoyN8fG6gwcSjYYylKZWZEzPQyl/qZNj6fdOM6qNYfgQseTnHkgHIoXPAzF+JUtUtYTojFDUwpaLzujknO29HeRQ1unfphEz5XWjhp/d6/JTis8G7nDr91ulinATrobKMsPFAZCZ4oXYffteQ+SS/GkEeKeFviU79aSLC3D7K7Ww0MJymeMoXGplAP0Uru0yDZo8yPiVQ3HTFiC4nI5jqYBR2uguoPdc/nol1MGev+aE52LkAbG1GZLhN9comUdDGsIuWyD7u0CR9FbV0mp4GxDg07hM+SVXokWNGeIjyVP6xgPuX3tPzGSfSY14n1klO0ZHN7r+kjdf7ptNhGtQDfNvgrtqmBBE7vDKAUabrgEEcPkrVhAbcDaeSb32Ux9YCRtNzi7QYMJlTCsdbbIiBuiMuC0MKyYlpPE35I1rKs7OdteGQdktNgQDvXQxDtZiTeDGepUXZ9DZfYC+dzJ3c43J2Jc8uJAhotJGi5Xuuk9JXtiTfaOcnVQ16sSczpHP7rpOftG0n80XF7YqOY7aERYnrYD1my1pzXK9o2U8VRuBtsJY4jUQDAOszqvBYfEPw1QhjgDILXQPDH7huNyOq9bWBo9+JmAHRNzsuByzuI8l46o/vXbRiXHy39Fm8sjpx4zX0D2a9ou+inX2dsiWPy2jo1w0J3rrupybbHIg+VyvnOFYdZ4EcAQF77sPGNrMh87QgO8RvYX6rfGuXycXRbAvsMtrtfZUDFjgORmymq4akJBd5klIGCpnIjoSt9OPag12E3m3n6lIYZMBwE/yagPYzSJiTxGnxTKOEIsIni0/VPQ2qTTEwHD/SPqkvLW2kdQT/ANyTUwtUXJA5IsKyoDd+0OMFC09ldoyM8NmySGhx8TfN7h8lRWe0GJM8AELmB2/qICCndSoC2xJ4OmPNY11ETbZPGSD6p7sCwXgnqFptMT7rvIfVKAwSD4COJaENSk+bA9IUDHskEvqEndPqnVcfo3vJ3zM/NLOmlrsiPOPmVlOMpHml0Krj7zXGeMfBtkOw0fsaOTiT6JCtp4yFlXETZovP7go2vdPhkD/K76ovHcyOgJ+aMOm7Jz8B4QtS7+Ijn90pjgRdt+O0EbLZN/2vn0hWJRTws3geaeyhs5gid30XL/VOab7YHTXojq4pjmyTVHCfWylLDcRcWZUJ4sHHVbpuAGTp3OZ/4qahVh0NqvHM26yrH49zfdO0d5HyClM9k1qZf7rnSdNkhJZ2cRHjfbh8iLqsY2tAkZm0ED4oH48giQHHUFwsfJXavj9m0sO0iTnwMehKA4WntA+Kd4BjzW6eKD5OywxnDhbmt1G2zaP9cH4lR2fRjhBgn/kJz81j6l77Ub4meoPyQYbCHM+LjIPmVUzCNvcZznEeqKYWxwI8D75XB424ZeiF7a1pczhZVd02wMc0TajQQLEZZxHNGtYbg9qASDI1yvciN9lRUeXyZI/NBlvTKLhtxERAnOTqBOllmIeZnS1uv3XG3t1kIpU/DAtuH5yUnaOAbVhr7gaZRxXYpCIjqhxVG0wRJ+SN7aeTf2AA4924gHMHxag63OUZ5Liv9gSHuBrjYsbM8QkZZxHVe+b4ROfDehddrREE52vBLiPiE3sS2PDVvYyvRbtUqjagsYPgJjzE8CQg9kMSGVngh12EERBlrhmDlEkL1+J72QBk2dkC2amZ2YxtR1fYIqOGy+5vYXiYkwPJbkxm89ObjwTEel0x7wRlHMEfRadU3gmwzaPiCge3e9w/OK25kVXNEggnfDvuklzAJDHA7/e9JVNRrv5T0CBlAu1I6A/NLNKbUdqY4bH3Q1KdICTM8Lesq3u4sXbUb2qOoWkkQ0X3KCX9RTHu1Hk7he3UwniuSLB3OD8nEJVSnrccAAspNJGb/MBLPZlOs8nOegHxTatYjMxPCfSUkOIyYTuJd62QOkm/LMfRB1Q+uRk9tt5nyCRicS8SQZnQWAWHs2RwGh3rVHs8jPZjgDl53WhdRsqVdBPM5ehXSovMSQS4HKRlvuLIzTa0XjzQU3uOWzHOPkq3VJh7mNdeB1An4pdLYdMRbPw/2QVaH8oPUhJZg2D3dk8nfRDWrHEWAFuAEDjGagxdSpMNEt56eSscxzcoPAmPiEtlQEw7Zn81CoL2hw+JqA634n81V7MQ6AC5u+XWJW62EBFovxn5qZnZZJM7PCBlzlPVZksVh0j3wepJHkl1Gtm7yDrP4Et2Di/iJ/NVQ3a2deNvqEN/6lxGEObZtqCD6rnU8CQ4m4mcxK7MEyIb/tKw0H6OHlZOs3hrhMwWzERZ20JF9LGbRwQ4jAyNqCd8aARnwXZq0njdbgtU4i+udoTv2z4T0XgKTaXdGlUkk+NhMMhw1Ji4tffzXQxOKaHQHNOXiHSw36pNKo3ItEAg2yneJHBbLKTiZsDpf4D4rnnbpOp0Z+qb7pfN8jmn0mBwDhsxPXqCAeqiPZ9NwGyREcfRPodnOknbcBGkNibmJ0jRV6jU16DD0ztQ73rXtuO7PNXOa2415Fc7CU9hrQH7XHW5nNVF8Lz13nptjbp2LaXOHL8ugpNk/FPN7SYGqy0jrMAb7uf5CTiKQjOdJzm98tytrMBuc9JtPDnxUrGQCCCNb56ed4WpWa5zKMuJG0DyMHcn1coEHW28Wnf/AHTiwZwLmL2nqPy6mfhwSDOS6SsWIalCfeH/ACj4Jhoi0Qbc4vlMJzKYaHbU7xrfmlOuLmJm/wBCtazgNgjKJ4j6FY0kSYBnyCU/Dtn3hA43+Ca2jBjbzAtAz5wkFte8EmB5fFA2vBv8Pgqdm0ee8HgELqbdZyGbo6wrQT4c9eI+6UzEAGC2/T6ppFPc0RxnigIGYIjI3AjnZIo+/aJzniljETcW8vqtU6Y0I8+qGrRPPlZS7VuoO2TJ92xjmQuePEdnjE3zgnKeCxYsTlcpsOOA2ah2ztAAbIyztfqmitTeHbLXNgOkB1iBfPzWLEW0yTtNQw9FwLWNcHGSJcIBbI3SRcqbs1jXFxc0QyDDbHO0ZzBWLEy3KxZN4qcP3Ic/Ya8Rcku3hpgAW1Ty6lVlgYQR4dom8xIJ8j5rFiztbwgYEspte4ySQAN0zs7tAU3BAvdmQSSNYtxm/ksWLe3KzncVig4uBm0gR/maTe17aoamHBaHtMhwsHAb4vGaxYsy10s6KwuGL6ZeCBsWdx1kcUBqENB/Py4W1iZbtZrKVQOAcJAkjPUZ2RS12cnoFixbCnu2hsAWmeqjrUQGzpwz/LBYsWYaLDVBYCdoSQZtAyXRFHRx0vG4/NYsWeVPFYGhsASBZU1qJsRAyWLFydofhnW+CY4rFiyQ4t1oOU6JTKfEza6xYmegkp1Rt7F5DoMG1/7LVd0ucMtkSY1nK/n5rFiQkxbtkW3xnlnv5Je2YExeSLbm6+Y9VixdJ6c77KmSdLaDd1Wm0yXEA5b+PC6xYtA52Ad4Q53C3EnVardnAOjQyONs/h6rFiJTkJx2Ba3IATewHxXJYGm184mNZ943vmsWLUvTHOQTg1ri1vW0A5TaShq1diJFiRkT8OUrFi1PTFf/2Q=="/>
          <p:cNvSpPr>
            <a:spLocks noChangeAspect="1" noChangeArrowheads="1"/>
          </p:cNvSpPr>
          <p:nvPr/>
        </p:nvSpPr>
        <p:spPr bwMode="auto">
          <a:xfrm>
            <a:off x="1133475" y="966259"/>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7" name="AutoShape 35" descr="data:image/jpeg;base64,/9j/4AAQSkZJRgABAQAAAQABAAD/2wCEAAkGBxMTEhUUExQWFhUXFxQUGBgXFxUYGBcXFBQWFxQUFBgYHCggGBolHBQUITEhJSksLi4uFx8zODMsNygtLisBCgoKDg0OGhAQGywkICQsLCwsLCwsLCwsLCwsLCwsLCwsLCwsLCwsLCwsLCwsLCwsLCwsLCwsLCwsLCwsLCwsLP/AABEIAIoBbQMBEQACEQEDEQH/xAAbAAACAwEBAQAAAAAAAAAAAAACAwEEBQAGB//EAD4QAAEDAgMFBQcDAwIGAwAAAAEAAhEDIQQxQQUSUWFxE4GRofAGIjJCscHRFFLhYnLxB4IVFjNDosIjJJL/xAAaAQADAQEBAQAAAAAAAAAAAAAAAQIDBAUG/8QANREAAgEDAwICCQMEAwEBAAAAAAECAxEhBBIxQVEFExQiMkJhcYGRobHh8CNSwdEVM/FiNP/aAAwDAQACEQMRAD8A16+znTLQe9fWQrq1mfDPTNcIW2i9ti09QqcovKZm6VXsxbi/UHwVrYZ/1VyiQONu9F+xas+RjaY0qEH1wUtvrE1VJdJ2DmqMqm8p/pvlWHetHiVyf1372nql5X9rF6Q/fRxxDTk5wR5b6pCc4S6sggHKoe9LKxtM/VfEwjQcRZ6SqRTzEflyfEhDsNVGs962VSmyHTqoFtV7U3GMiPMnEt0drPyLgeThPmsZaaPY6Ya+osN/cf8AqabviaAeINln5c48M386lP2lb5EfpwbtenvfVB5MXmMhT6J/cFal8DN02uoHaRr5BPbcz3W6gmqDnHgntBzT5EVKYOUeC0UmuTGUV0Eua4fKrTT6meUAa/EJ7B7+4BeDxT2kNtcM6SMiiy7C3PuGKzktkR75dyHVEbA3yBD09iHukGKrhk4+JUulB8oqNepHiTD/AFjjnB6j8KPR4dMGvpdT3rP5oB1eLxHQn6KHRtm4/SN2LW+QQxTkKl8CHV6XBqVQc2ocZIFKNuciRHyu8UwlHuiHzrBVqTRHlroQWTl4LSNTuS7rkFriFbSaE1cY06qHBCfYltVJ0xq8S1RxY59xWc6TNo1rcjxUDtQs9riVKSl1ANPiPBWpfEylDuhJfH8q0rmd3HgIVknAHMLtVG0FUsE2uU9iNI1mWKWKcFlOCN46iUR4xlI/EBKjyqi4Z0LUUZe2irisY4GxkcQT53WlKmpLKOeWqmnhi6W1KnFaS08B+nVEWDtV2RDSPXJZrTrlFf8AISeGhFSuw5tHmFooSXUzdanL3RJe3QEd8q7PqZtx6HDERkUbLkqo08D27QBs4Ss3R7G61N/aR2+w6x1CLTQKdN9bEjcI0Prmpe+5LUGLdQObZHrkrU1xIzdNr2QP1FRtj5p+VTlwG+ceRn6kHMHxUqm48D81P2gHNbpKtOXUhxg+BREK73M3ghtSP4Q43HF2E4vbzcO+mXgvaZ3uIHIarzfEPMjT/puzPd8HhTnUbqK66fM9zs2th8VTDqYa9p5Dw5FfOR1FaEvadz6qemoVI2cU18jN2n7PwZpE/wBp/wDU/Ze1pfFU/Vq/c+e13gdvXofb/RjdkW5r1lNSV0fPunKLs+S3RwhPxe75k/7R94XFW11KnhO7PT03hNesrvC+P+i1S2W39jnf3HdHgPyvPn4rVfs4PYpeBUI5m2/x+hZZs2Pkpj/aCfOVzS1teXMmd0PD9NDiC+w39HxDP/wFn6VV/uf3NPQ6H9i+yE1Nm0zmxvdb6LaGvrx97/Jz1PC9LPmC+mCrV2C0/C4jrcfldtPxafvq/wAjza3gFN5pya+eUZ+J2U9mneF6VHXUqnDz2Z42o8L1FHLV13RSdTIXT5ke5xKjN9CNzgq3ENWwwCE9yQJENM2QpIGmsg4ge6lLgcORNIAjgoSNZSkmR2cZFTtaNFUi+RtEHU2QkRVfYffQynwYXXVAgdxVKV+RtdjnNlUpEptCiIWhVw2kpNIQxldwUOCY07FhsHNZtOPBe6MuSThJyKPNtyHldmQaBapctzM5U5IJjxqs5Rd8Ci0GH2Rm5optA2Oit3J5G/rP6QfJJU/ob+kW91CHYln7PD/C0UJdwdaD5iJfWacgVai+rM3tfQgJkYAKYImyAsRuTqi4BGmUbkJJkdmdUbkDQfbECxIU7IvlBFtcMOnjHa3HNS6Uehp5slh5JNRp0hFmiW4voSGcCEX7oFDsxrac5+IUOVuDVU08SOdgeBlCrDem7MztsbE7RmUkTbkRcLDUJVYW6ndoJPT1M8Pn/Z532Z2rUwNcC+4TBGYI4jn/ACvn6unbjg+tp1lc+vUMaKjQ8GQRNlxI6mKrMY83F9HRddEK9SMdqeDnnpqUpqcoq6CwrABGo8+hWJuWW1W6JiGtp72UIA44R3JIZWqYZ/JMCu9rxogBYxRFiFSZLQivg6dS7fdd5Fd9DVyhiWUebqfD4VE3HDMh4AcWPG64cfqDwXuQk5R3Rd0fL1qcYTcKisyvWw17H13IlUkKNCNsCHUOGfX7JNvlEQS9mRL6Nla1CfIPSSWUU+yIGWquFRNEVIbXkkHqqMmgw+OBSJ23+BwrTyKLsbi0MpmbT45qbmcu524tOVgFIkiVUcBwNpMWVWbRLuwoUqb6iTOt0+ivLReGsHTCWSbtBjEHW6FBM1VZ9Ti4It0JbiyADop2q/Itr6AGeC1VhWYIxBtMdYE/RPyzVTf8RYD6ZF3eULO01wjWOzqyDToxZ58P4QpVOw5RovqDTbSm7z4Km6nRCSpdZMI0KR/7w72u+ynfUXu/kry6b4n90SNnk/DUpu/3R9Ueeuqa+g/Rv7ZJ/Un/AIdV/aDzDvwUvPp9xS0tTlIgYKoPlPmh1YPqZPT1uzBdRePlcfP6qlOD6i21FymcY1Hkpu74M211QndGh+y1uwwSWehB+6LjcbAFUSd2h4pbUPczhUPE+aLILsa2sdTKlwXQpVJPlmbtzZLard4fF6uDy4LzdTp3ffFfNHveH66O3ypv5N/5I9l9tvw57Or8BgA8J1j9vHh9PH1OnuvMh9T6KhXz5c+eh7zeBALclxJnWwgfFUI51766/kIBoZh8SQfV0CNbC4231BRYRFVwKBlWo5MCtVIOd0AVKtHVqaYipi6IrN3XWcPhd9jyXbptTKlL4dTz9doo6iHx6MwHPcxxY6ZHrPgvejNTScXdM+SnCVKTjNWaOLgUWcWN7Zo4VS21+9EqSkuBU686bs3ga2sDmAFjCLizprTjNXYRYDqO/wDhdKk+p5zgnwxFXDg5jvCrdcm0oijh4V2QvMZG4mhXCBGqdrcE5C3YTuK5LXpSjdA0EXLNQSJsC1vNXKSih3C6pKSawFyUsPhgSUluuIhrzoraTLTaHNqSs3gpTZUa0/tWzs+oWJqchHrRKOORJdxW47mrvEqyCjkUriSZG6enVO6DggJgGyoREEjpZS4p9BqTXBbdtOqPmJHMlYrTwfQ0jqa39zCp7XqcfG6T00C1q6q6jmbWJsWtPULN6a2U2V6ZK2YpjG4ikfipgc2qNtRcSBV6EsTh9iH4Ck74XEdR901XqR5H5FKXsSt8yrU2c5vMLeNeLMp6aa4yVnUyMwtVJM52muRaoCSSlZAGKpCnamNNlXGYYPBLbOvwEyL3t7xyk2XDX0jvup/VdGevpPEtq8us3bo+qG7D232Ltx59ySIvNODFyRdtj4cF4Oo0rzKC45Xb9j6jT6tOyk1nhrh/ue2o7rwHNMzey4kztY1tO6YCMThy2+iYjqNbn3/YpiL9OtI5oAVWKAKr3oADfTAW9oKEwKm0MCKo4PA913H+k8l3aTVui85R52u0EdRHGJLhnmazKjHbrm+uK96LhUW6LwfKVIzotwnhruWab2uG67zunKE0vVJhUpt+vj9A24IDI25XCmM+4VIO108Elh0K0OVRJ3XDilhj9eJIeNQhprgacXyMODDhLShVmuS/IurxZXOHIVqqjKVOS6EQQq3RZDiyE+BBKbNcE8EhJ+sBBKahZ4CxO8l5eQsDvLSxViQ0HVK7QHBiNwXIcwnIlNNLkoWWuCq6HcNjH8ISbiFmGHkfMApsn0Gm+DjiBwDvFGx/Iak0+EyRWaf+2BzBS2yXvFOpG3shCmDlCW5omylwyThzGVkt93yKVKSyJdRjSFam7meVyKhaDGNcocUKxZwtGpUdFMFx5fcrCpOlRV6jSN9Pp61aVqSbfwD/AFlRhLXWIsQRB6FNU4TW6PBp59alLbLldyxT2g0/Eye5Zui1wzaOrjLEog1KFF/wmDwyTU6keRShRn7OGVK2AcOa2jWiznlp5RK1Sm4cVopIxtbkFp7k2ArF4MOhws4ZOAB7iDmOvcuetQjVWeTr0urqad3WV2/nDA2Ht1+FeKdQHdO40C7t4kHefSgfDIyzEhfOa3Rypu9v9H2Gh1sK0cP/AH9T6LgMWyq0OaQQdQvOT7no2LppyIKoRi4mkabuSpCZzaka9Dw5FMC22pvDnqkBWqtQBWKAJBTA5yEAnEUG1BDrHQrr02qnReOOxwa3Q09TG0uejMyts4ix7ja692jq41FdHymp8OqUJWlx0ZWdhnA5Hjb+Fs5RkcqjUp8EtOh807djNyu8hMqxr3ZhS0VGVuBjmtdpB/pI+mqm7RraL5/AplNwPunwsfAqtyayZ7JJ+qxgxByIn1wU7E+C1WksSRLMRykc/wApOmxqsuxFRjTceHrNUnJYZMlCWYimubqFav0ITh7yJNMH4Sn5ncHST9lgbpCu6Zk4tHbpOQQsYbElcGE7hZnEphY7fRYLFhtEnksnJI1VNsM0+cJbvgVsXcTUwx0Mq1URLgxDqJGYPgVpvTJsyNxvAhF2BxmLR4ox1FYggp4DAYCkSGtqFQ0g3C3wqTuJMFUBb9mvaBlOr2boaZcJ4mQB9F8n4tKU6r+HB954NThT08bcvLPfVcFSxDffAPA6joVw6fU1qErwf06HdqtJR1EdtSN/j1+55jaPsxUpyWAVGgE6h0AtAFs3EuOnyr6PT+KU6qSl6r/H/h8pqvBKtJt0/WX5/wDTHr0nNkOa5sFwORHumHXHAr0YTjLKaZ5VSlOm7Si1+3JzMSRaTHrRNwXIlVaw2OZim/MDHK48Fm6b6Giqw95HVG0TkSERdVEyjRfDsKOEacn+IhV51vaQlpt3sv8AB532tewYd4NWnvt95kObv7wPy65SO9cmsrUpUpZz0PR8NoaiGoi9rt1+RgeyntjUwzgDG57ogWaAJ3nEASXXHgvmpLcfYRwfaPZ72gpYlgcx2gkaiRqFnlFmni6IeFSEY76e6rQhQqFh5erJAXDDhIQBUqUygBSACTARUBCYg6bg4Qe5a06rpy3IxrUY1YOMhHaAEtOfL6r3IS3xUony1aKozdOaD7IEZT4KrtGflxkuCrX2aD8JI6i3iFaq9zCWlT4x8ynUwj26T0K1U4s55UZx6EMqaG/VJoIyfD/I8sac5HW/g5Tdrg1cYPm4urQGYKuM+jMp0lymI3yrSuY3aJ35TtbgL3BIV3T5JyTv8VOy3BW7udKrkho5xKFYL9wU7WC4MKh3CqOPFJJBe53an1KNqHkJuIKTgh3l0C7c8PJLYh72Qat/hA709vxByT6AOqcAPXemo9xXDF848B9kuBbu4zcB+Zvgfwou+zHZPqgey4QeiNzJcWAQqFZgFiu4zzG2sMWVt4SJO8DwOq8XxDTXlvR9R4Rq709j5R9C9kvaGWhr3XELwqlGzPoYVVJHrmY4HmsWjVMVi9nsrAw7dcdf4Gd4z4LSFaUeGTOlCas0eA26/F4cntsPvNh7y9l2hpdBc4wQ0kwbmbrsp6youJM4anh9GXMEzBd7T0j+5lwT7rCIiC0WMDWblbem1v7jD/jNMvcRn4vabz8GKjjusDTrJ0PCBryWc9TWlzI2p6PTw9mC+x5rF4h7/iqOfYSHFxuZkX4W8VzuUnyzqiox4RReOAhSXc1Nl7PHxPECNZkzw4JWLigqGLrYSp2lFxEHuPJw1COQlFrg+sexft/SxQFOpFOt+05O5tP2UuNuCbnp8TGaEDMrEujoqARg8buPjQ+pCQzd3Q4SECKtWggZVLIQB27KBC3UiE7isVdpUN4SMxcfcL0vD6+yW18M8bxjR+bT3x5RSw2OLbGe8eivYlTvwfNU67jhmjSx4OR7h+Fi6TR3Q1KY41AQSM1FmjW8ZZsU8RSkiG6X0PgtIN9WctbDwixRwzSMp62cOsKZzaZpSpxmuP8AaK9XCuHEt5/yrU0ZSoSWOgh9AnNsjiM/FaKS7mEqUr8XRXqUCPX1WiqGUqDWRSsx4wyYTTBq50qiCUAC9qaYIBo4ok30QO4aQHFie4YBpninuQ7nbiLiCc1JMSZwb0RcpsOB/hLIXViN1FxWCvFvsli47Mg1TqntQ9zJFY6ed0tqGpsr7RoiqzdcADmDGv3USpKSsbUdTOlNSSPPbr6ToNiPUheNW07i7M+o02qjUinFm/sr2ic0gPK4J0D0YVu57LZ212uAuuaVNo6FNM26eLDhDocDmDBB5EGxWbjYtSM/bPsvhMVvF9Mb5pupBzQAWBzt7eY2N3fkn3om5Su0PDPKbU/0npOLjQqlkmiGtdMMa0RWc43L3O+IAboBkdKVRhsR57E/6XYtpMODm71aNT2dO9Nzo+Z4yaNR4XvuT5djz20PZqrQO8+nUt2Z+Gw7UTTBjU8M5EIuilAz/wBSZIMggkQbEEWIjiOCLmiQFep/hK5QpjmN97dO8LjdkX0M6IRnLae09kvb8iKOKPJtT7O/KrBkexxeIBaSDIIkIAxsNiw4xPRNoEz0+y8XFj65hSBsPpyJQBSr0kAVggY9osgCviqNpVwlaSZM43Vii8DgL8QPuvoKE98LnyetpeXUt3AZTAM7rfD6QVs72tc5FFLNkMdVE6i3JTswab84CZVH8QltC+cj6Ef5+iymmb0pE1C5mV26jO2vckkpc8lScqfHAFKnSMQSOXG/OyG5x5CMaMuME1GmbNteOPrvTTXApRd7pFbF4IG4EHvutKdVx5yYVtPGplYZQdhi3MGPWq6lUUuDglQlDlEtpAnI+ae5oSgpMGrQI0KqM0+pEqTXQTKsm3wBcDomrEkylYVmkSECZBTQEdJQBxKYEGUYHY5rHIuh2CLTwU3QrMlpSYsgngqQWZwpHSU9y6lqMn0IDD/lF0J4Br4UOEOHrkokozVmVCrKm7xdjCx2DdTNrt48OvBebW0tso+g0mvVRWlhjcFjHNNlwTpHqQqnq9lbbmxK5Z0rcHZCrfk9HhcfOq53E3UjSpYxZuJVy3SxAU2K3FgEHXxQO4H6Rh0HgPwiyHvYvEbKpPEPYxw4OaCPMJ2QeYzzG2f9N8JWksHZO/pu3vaftCL2E5X5PB7c/wBKMSwE0t2qP6bO8D9ir3Ihpmb7KYutTqOwlYOGe6HAgtP7TKtO5LViadVzKzmnQrVrBmnk9hs7EbzRxWTRoj0uysXI3T3fhSMtYqkkNGW8XQMbRQA+tdsaoA89tnDSMsr/AJHkvZ8PrKLs+DwvF9M6kE48ox2VI0XuNXPk02i7hsYMjIOec5cJuuedJt4OqjqFGLUghtCNSeRA+uafk3I9IkutwsPtKXDetOunelOk0sGtLUbpWkXO2O9ncW6cO7yWLjg6N9nyOidL8vv5LO/Q2ceoL3gG/eIm3JNRb4M5zSb3HHabAIExwIT8mV7mfpMErIS3aTDxCt0mhKvF4ZZ7EO94RH9Iz/Cnc1j9S3RUvWXHwFGuxuZd9fEZqtkn0Rl5kYvNys5tNxzA4c1snOKMmoTfIp9H1f8ACpTIdNFQFbnLdoY2NR5/wofzHdPlBAs1BPkk9z4ZS2LlEhgOVuUE/SUXceR7Iy4BdSI9SCmppkuDjkBrh0PrKSm0ScX2RtyK5PanXykJbF0LUu5Dq95E+X1T2PqVvSyF+qeO/iJUunFlRrzi7/qFS2k8fyAVPo0Hk09MqrF8DH4oO+IQeIt32QqbjwRKtGftCwRcE/nzCHd9AioLN/59hFVsiLcL5EdCk1KxcZQUr/sYeOwDqfvtuyeMxOhXLVpduT19Nqbq0icNVXFKB6UJmxgMc5pzsuacLnTCbR6XCY+QFyygdUZXNXD4lZtFpmjTqSpaGPpuKQyw1IY0J2A6ECMjbPs/QxDmVHsHaMMteLO/tPEIWB3xY8L7VezsVd9tiQtYzM3EwGbR7GC7K/kE3kODd2DtxlW7XAnP/PBQ00UmmexwmMFQQcwoKKeIZBKBgMfCBDqZ9cUIGUdrkBpdwBPlAXTTlYxnG55SmJX1NBt04v4HwWsShXml3CpPueVoWyyc8lYgC9/XNTd3BtWJ6Jt3AsUHjImDobx0WTjY0U3Llmjhapym05X8RwWE4rk7KE2sN4HvcDa0jL1oVkrxZ0SSmrdSjiWDPLTvXRG5wziuxTLCDp64rTkztY0Nn1y0wRY2KxqQujpoVdrsDtGhuGQbFVRmpKzDU0nB3XBSa4arocTjUkhoP9XkPyoLv8SuCtjnJ3ylZAE2tCHEpSaC7SbzHQKdvQd7ktqnj/PXijauwb5LqMD50Hf9tVFgU/gjnUnwfdEcon6yjdC/JpsqNYQDZHHpJVOzMuHYHeHMeabTZSaXwOJbxJPWPKEvWXBaUHl3YDqg4evBTnm5oklhL+fYcyva+73j8kLCVSKdr/z8nTChJxuo4+X+2jhiRoGG/I/+ylTU/ea/nyLlRlTxsT+Wf8kVMWGn3mR4jxBU1JtYUjWjQUneVO34/BXNVrhAaL2ytdXDda8ngipGDdoL1uxj4vDFhkZfT+FlVUZZidenlOPqzHYeouKUT0YyNbB4ndhc843OiErHo9nYtrtVzSjY6YyTN/DvCzaNC2wqbDGtelYY5jkWAY1ABwkBg+0eE3mEgZIA+P8AtFQfuVGtEuYd8D91N4zHQiO9aJ5uSzy+yNoFrg4DdLT72hI1HVXyRwfYvZSqXhrtI+3rxWLRqng28eyyBmVv8UWAeysmgZmbZxAcNwXOv4W0EZSdkYYyhfV0E1Sin2PgNXLdXm13CpgQ48leUZrKyCBldBDOPBCQEzotLCsWqWRIBkZ/4hc0+bG9NY3IturvaZgHu6TkslCMlY6ZVZwd0N/XMcIc3ONPqp8qS4ZXpNOWJIXXZTvEyOOUfdXBz6mdSNN8fxFR4cDb89FrdMxs0aGCxPaDceOi5pw2vdE7aNVVFsmivWwEHktoVrqxy1aG2WAv+GkgEEEHy80nXzwUtO2rozTHErrycTRIQIkN4pXAIUxxS3MYbQBqpbfYpJPlkuc0DKba5TyjJR65qlST/wBhMr6cs5jxIz70eWwdW/TB1WqbDzB+sEoSX/oJyf7CH187iedvqo8yEWarT1prjHcy6m0gCQbmwAh0me5ZPU3usnctAkk8fz9Rf6urIypjUktBjlJ+yjy5za3YXzNPNhTUtmX0wIxW0vlpEvdqRLj0n8IqVI08UvqFGhOr62oWOi/YbgnvcIcyoTcxumB1uEqcn7yv8y61OPuOy+Fr/cQ7td6/ujMCBlx3ckmpSecGkNkI+q737g1S6we/MgZu3b8SRCNspNbmO8YJ7I/Yv0t3WJyNo6xOn1XVujH2VdnD5U5u820u1ym1zd47roPA27gspU4S5wdCq1KaVldFujiyfiN1yVNNJcHZT1cXyaWCrEGxK5J02uTtp1E+GeiwO0SPX1XNKKOqMzXo46eKzaNLl6liVNiizSxAOqljLVKopAe1IYmu0EJAeB9qPZslweyRExGk5jmDwVRYNXPNUPZyXDebbXgtCT2+ycK2kwAKWMPH19FJSMl7gLk24nJOwXKGI2oPhZ3n8K0iWytvxfUzu/Te6a8/Fdulo+bNR+552v1PkUnPr0ECBqvp1FJWPh5Nyd3ywWus4cYWbs8mkZOJJHBBATaYGZCpCbYbntGieSUmQyROk/RS1fktSa4GVq54evUKNtjTduQvtLJ2M7htxEJbS1Is0sSMjHiR+VMoPoWqncczFNGULN02y41EmMxOOBzbPMR91MKWeTWrVUuUVBXGnmt/LZxb+wVShT+V3dI+5v6slGc/eNJ04e6xRhaZMcAkJkg9nyuncdmSRpH1kJXDjAAuYF5yTbS5BRb4OcwjMfwmpJjcZLoVsTUa2C420Gck5QBmpm4pXZpSjUd4xM6riHw5x9y5MQC8j5SZIIXK3LL4/U9GnCF1C279CqcS193PFxDpcGg8/iH0WLzm9zsjDbhRt2srk/8A123Dxwhr6f1F/JUoxXDF/UfKLdPG0gPcqhsZNBDRPExBPeVd42wY7J7s/cY+sXEQC51h7tIvknKHBv0JzTsvoF2sYu/iDinV90nsKu6InfYKbZPNx5ZC6XmRbssscaTSvJ2X3/wZtBpnfMUwbkNDnP6e8YadU4wbzY0nNJWWX+AmVmT8w5ndv1sFajFEPzH2GOw7XmdZkcFnszkvzLJDOz43PNbLGDB2buTSrOb8LnN6FRKnF8o0hUkuGaeD2zVbm/e/uDT9p81yVNNTfQ7aepqLlmizbtQmYb0AOveuZ6SJ1x1cmP8A+YaoPvU5HEC2cSTNu9T6JF8Mr0uS5Rbw/tUwO3TujQ3jLnEFZvQytcuOui3Y9Ngdu0y2enzNPmCuWVBo641k1cvf8YZGaydNo0UgXbVZGpUbB3KOJ2m2Da3Mo2hcyqm0r2YHcsvPRUkBWO1zPvUwAOZv4J7UK7MjHbaeXHdaAOlh3lVtQrmfU7Spm6YzvA6cEATh6IHvPyvA4x9k0uiE3ZXZxqFx3syTp5D6eC+i0FOMYY5PkPFas5zs+AnNK9C6aPIRLTa4+/gswCkHRCAJwA0hCuHIrd/j+VQXJaUAc8osAMKQIKpICQEMLkb14HipaKTtlhByIxBybyGavBVZEJGy/sTIlg5ST4HRca8xdz1JKg78L4CHijPxffxVp1bcHPKGnvhld72ZST0F46rRKbMHsXGRbasZDxJnyVbL5YnUSVooIuGf49FKzIuhdRxuNLHKdb2P1lCjfJfmWVvwS1zsomIi5y6ZJtK4lLGCrjqDiCW5gSI3b8WiR6lZz4urnRQmk7O1n8zzOK2diKhuHQP3ECJ0HFccqVWbPXjqaFNcq/wBp+zb83ua0a3uPsqjo37zIl4lC9oK7Hf8usEEEu62HkJWq0cV8TH/AJCbw8Cjsfdc2XR7wyIYYn5TJM90oemdzVau8Xj/AD9zdpVarS5oqOaHboA3iSd20EgC1uErfyb+0cnnpetCPzIqYafiJJkXJJGWgP34LXy1YxWod79AauDbFxfLl53Ce1Aq8u5ndgJyhc88M74SuiwymouOwZampE7QWNztPf8AhEnccVYDszxUto0V2X6WJIYGlsgEOB920Zi4NuVuc6c8opyudUZPbYsU8aSAG2A3pgxJNiTHKyjZZ3ZfmNqyK5qUpyBPJv1V+vbn8md4X4/A+liWRHaAa3DhlwtkspRnzY2jUhxuNGrhKhpb1F53s/cfMz8O6CWiI5nNcMpx3ZO9QezDyYoxOJpXcyq7X3g4i/FNxpy6ohSqR6Md2tR94ew5wWgCeAdN9Vi7Lg2V3zgLAVnvdG9ln3aCMzyCmVki43bNEVBqIPAGfHhbkps2PckA0Nlo3fOe/mjax7uhZbhi6d0RzsBI4OSVguyvXcXtawMd7ojfPuzxsch+NMlrTSUjGo3tEmlwI6jKeS+j0ycIJSPjNdOM6zcM/IMCBK2bu7HDkUKnOesosUc6ueKW1DsLYRrnorBoYgkhyaAWCSVLeS3ZIkoSuScqYDCdB/lIAEJgcEAEmSMp1SMiQk4p8lqbXDLmHxJcQHhruG8B9ZWM6airxbR006zk7SSfzLowjX2AAI0GnAgFYeZKObnT5EaislZlCvgXNuBb1wW8a0XycNTTThmxTAW9zAKEuQUiCOXnPlohDbuIr1XWDGtcZvvEgARrBvpoVMk+htS2Wbn+4x9R4iGMgZtAN++R9EbfiCnB8/cJj5J05SCPpKNrXJNSSxYHd7pV8EXEUaDWgwAONhJ5mERilwjSdSUnl3JYzP1ZMUpcEVKoaPVuZSlLaXTpubK+IBMEHTjGWoCznJpJnVRhG7jz8SuKWXPofpzWUzppyvgburM2scGJXFtOY2eiTZaiOrUxAmIgHMRccVClcvbYzXN96AXAesrp8jLJDOBPX+EslWRPZxdsjmClv7hstxgr4hhcIEnpc+V+5ZTqYNYU89xuD2Yfds9hgmWFwcYm3ZuAvbQwuSdX6/zudcKX0/nY18DjHwW7znsEDecXh4OodNo0gLmqRX1OinJ8dCxiNx5B1iJJaCIG9NswIPis0mkatpiaGGdJhz92DJaDBNgWSOuaptEpMs0sIBG6CCZ4OLsriDa9kbu4bexqUdk33nNAlpEB1xcRkTGRWbqPhF7Fyya4JgRZggAwN0HOAOfHikVdIy8Y929AIj+m/rqvU0mnko7mvueJr9bBS2X6XuuPr+xOBpC8xy424SV01q06btF3OHTUIV4tzSj8e/yXJFfDkze2foZrSOsiva57I55+FzveDx3eMfIolpldcJuWbWOCpThDCd3+P3BY1adTN5Vzg26YnwWG+62Tnoi+Qti5Xc4m+Sd+wcAyeCVgwF0+qfABsQSwXJMaICXyAkJiCBVciLLqQ0PcVCk+qKko9GIc1aJkEhxGRKTSY1JlmjtRzR71/V/JZSoRfB109TNY5LHbUX5iDPQws9tWPBW6hPlWGVdltiWvkHp+bqVqZXs0VLRRteEicPs3j6HVZ1NV0SNqXh3WTGVMMwW3QTx/x+Eo1ZS6lz09OHu3+JUFG8bo4zLgOi2dRLl/g5VQcuIr7hnAAm1jwz80vSLLILROTssfkS7ZpvuuB6c1fpUVyC0FR8MrVsK4GM/XFWq8WsGT084vIurSc2DHrVWpp8MzdOS5VivW6eV+gnPNTJ5OikrL/fQr1hfSOUWWU+bI7KTw5S5/nY5hPOyzc3waKir7hxaDcgxBygXAHKNQsrs6FFWB3BlIBIm+udgePL7ov1BR6XBqYNwyz/ut0QqqB0mhLt8RMjqPpxTvFhaSAFITOp0UuXYtR7jn0oEn7rJzNVAbT2dUqNLqdJ7mj5g0keSxlWinZs1jSbV0is3DG+8zLORkeBnJZzqJ9TWFN9jRwGI3DvNgHKYHAiJ/C55ZOiOCRX90ZgnemOts9M1DWS08BUKZcSAAXEhtzDnXgg9wOSTdhpXH0cJVL5c4MaJkFx3eG6zPjlkjckg2u+TRbs9rwC+YOs/CBkLZRbNZ7muC9qZs4ipYmZMgXJ8Z7ioSLMXH48QQSHRORN+sGAPULv0ukqVPWjj4nma3X0aK2zy+xVw7C8TuwB82TR0GveuqVbyrpyd+Lcv79DijpvOs1BKPN+F9la/1GNqNa6WgERBdNsrRzWG2UoevLrx1+p1b4wqf04LjMuF8EitXcWxJJkQZi033brpo7W3tVkv/AC5w6hTSW93bw/nzYRWg5euq7qM5ZjI8vUUoYnHr/P5gQ0SQBrb1wW0qqirsxp0JTso9RrZBhTTqOplKyHXpRo3jJ3f6DBTJMnNaXscrd8BnDWBPhB81Knd2DZJLCIfRAHBUpMSUr5BZSixtf6J3G+RXZxmYR8guA7POVV7IaOhJdwCDDE6JoWAxSTTsiXIcfypCQJTJIdomhgOTQzPeffd/bRP/AJuSj7b+h2L2F85fojQCbOJj8BUJIBJiRqsq8VY6qEnusMxB/wDkKmC9UKje4ZVMEALJ8HRHDsh1Jx3c/W8Vgzshxcb8w9aLNewW/wDtKGyqrjVIJJucyVpWS2EadvzCxXPvlb00thxV5PzOSlUEm/D7FawxDBnLNTJmYg+u4LOp7Z2af/rIrPJOZtEX5BZJI6W2W8EJpvm8bscviWNTEkb0sxY7CUm7zhAjfNoEWYSom3ZG1OK3PHX/AAU2OO/64hW/ZM17RcxWo0kLGJvUEFgnIZflPoT1LWwhvPDXXbnBuJ4weiwr4V0b0MuzPb1MJTJaSxpMC5aJzGsLy9zs8nobV2PG+0Lz29a5/wCvU+q6IJWRjJu55+g4mSTJ3jn0K1Myzso372/b8qJ8Fw5PWkRg2EZw6/8AtJXL750+6ee2dVdxPzang1dMkYQZ6XDWp2tJBManiVg+TZcEe0FQii0gkEhswc+quiryIrO0GY2x2g1HSAYBXp66clSikzyfDqcHUk2lfBov/wChV6fcLi0X/wCiHzO3xLGln8intIwWAWApEjkd0XC3p+zN/H/JzVsTprptf6Ge/wCFvee/ivS0/tP5I8bXexF//TCIsnTbcRVoxTukAR73isuaeTotarjsPd912U/YR4mo/wC6XzHU05BR5CqGCIsmuDZuzwc4TM8kkSdGfU/RMl9SnUyPrVWuTDqIA+irqWiaeYT6hLqNq5hImPAwpkH/2Q=="/>
          <p:cNvSpPr>
            <a:spLocks noChangeAspect="1" noChangeArrowheads="1"/>
          </p:cNvSpPr>
          <p:nvPr/>
        </p:nvSpPr>
        <p:spPr bwMode="auto">
          <a:xfrm>
            <a:off x="1295400" y="1125916"/>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8" name="AutoShape 37" descr="data:image/jpeg;base64,/9j/4AAQSkZJRgABAQAAAQABAAD/2wCEAAkGBhQSERUUEhMWFRQVFRQXFxQYFxgYFxcYFBYXFRgUGBcYHCYfFxkjGRYVHy8gJCcpLCwsFR8xNTAtNSYrLCkBCQoKDgwOGg8PGiogHCUpKSwpKSwsKSksKSwsKSwpKSkpKSwsLCkpKSkpKSwpLCwsKSwsLCwsKSwpKSwpLCwsKf/AABEIALcBEwMBIgACEQEDEQH/xAAbAAABBQEBAAAAAAAAAAAAAAAEAQIDBQYAB//EAEEQAAIBAwIEBAQDBgQFAwUAAAECEQADIRIxBAVBUSJhcZEGEzKBQqGxFFLB0eHwBxUjYjNykqLxFkOCJGNzwtL/xAAaAQADAQEBAQAAAAAAAAAAAAAAAQIDBAUG/8QAJBEAAgIBBAMAAwEBAAAAAAAAAAECEQMSITFBBBNRImFxQjL/2gAMAwEAAhEDEQA/AKdWPc+5/nT1Y9z7muC1IFr6E86xoY9z7mnaj3PuacFpdNIBoY9z7mllu59zT9NLopAM1Hufc/zpC57n3P8AOpNNNIoAZrPc+5prXG7n3NSaaaVoGRl27n3NNLt3PualKU3TTGM1Hufc12pv3j7mpNNJooAZrP7x9zTdR7n3NSaa7TQFkeo9z7mu1nufc1IUpNNA7I9Z/ePua7W3c+5p+mu00BZHrPc+5pNZ7n3NSFaTTQFjdZ7n3NJ8w9z7mnaa4rQA35h/ePuaUXD3Pua7TS6aAsT5h7n3Nd8w9z7ml00kUBYnzD3PuaT5h7n3NOikimFjS7dz7mk1t3PuacRSUgIy5/ePuaYzt+8fc1KwpjLTAHLt3Pua6nkV1BVluFp4WlC09RSMBAlO0VIq04LSCyMJXaKmCUumgVkBWkKVPppClAWQaKQpRGimlaCrIFBFc1mDH97UTbtSY/v0p7WzJmMZIMeWPOkAG1iI8xNNKUVxxhdaLO3hBJg9R3xUvIeYvPhRGboSNvTufWs5ZVHY1jByAClJorZcIt680tB+wCirZeXcPbguqM+/0j+VQ86XKH630YHguT3bv/Dts3nGPc4q94T/AA8ut9bqvkJY/wAq0l/n6qIUDyUVV8Z8S3F/2/35Vk88nxsWsa7Hp/hogHiuN/2qPzmmN8A2B/7jfZl//ms5x/xoxbBJ86D/APUzARqIJ/vpWXun2y/WjRcR8EWwfDdP3j+VCXfghvwXFPriqn/M7hzrPrU1n4pZcagT6imvIl9D1oZx3w3ftZZJHdfEPyqsKVeW/jRlwwIB6xPsan4q/wAPxC6lBR+u0T/Eetaw8nepESxfDN6K7TRV3hypg1GUrsTsxIIroqXRXFKYEJWkipdNJpoAiIphqYrTGWgCI00ipGWmMKYyE0tKRSUDLxVqRUpyrUqpUnOMVKkCU9UqQJSERqldoogW6X5dILBvl1xt0VopHtQf76UBYLopDaonTXFKAsFCVxWidFKlqSIEknA7+VA7BksEkACSTgedaXlnwroA1Y6mNzPTyFFcq5WthddyNUZPRR2HnWc+JP8AEHS3y7AycFjvXHly/DqxQfLNNxvMrdhdIieiiqe9dJU3Lri2vnue0VleI40W4bV824ZMnYEf7Zqo474kdmJ4m3qEyCv0jpscx5GuaU0joUTS8T8aWrZ0WELmd4knyFBcfxPF3bes6Vk4tlhrO+So22/FG9VfD/FlpVIREAjJCAHJjJj0FcfjBMkDvMYFRrvllVQFxvF3rZ0umkkbEb+YPWqluJYtJJBq95j8efNti2RqX/dn+FZ5b3zbo0rjsP4Cs3/Rht3mrwFEnz71Jw3D3WbttB8+lXXKeBSRqBkdI/WatrvB7FV6/wB9KQWZnjl4swH1sduhXyg1Ly61eVhqUgTmI261qrYVhBGR0YDNC8dydHyoFtuoH0nzHb2jyothY+0C694yD/PtUGiqXjDe4VtLbbhhEEbyCuD9iateXcet1d/FGR19a9Dxct/iznzw/wBIkKV2ip9FKbdd5y2ClKbookpTSlAWD6KjZKKKVGyUx2CMtRstEslROtBQMRXU8iloGaJVqQLSotTIlQc1iJbqUW6ei1KqUE2RC3ThbqbRS6aQrINFNKUUEppt0BYN8ukNuilt12mgLBRZJMAT5VdcHwi2RqaNcZPRR1in8Lw62kNx4Haen996xXxP8Vl1Kp1kHsIP9+9cmXL0jtw4u2N+M/jMt/p2SSNsdTsTVPyvlvy1+Zczcbbyn9KF5ahLSBLHbrHc+taa1wBiWMydyfzz7VyJ3udfBWLaJ2H3pW4ER4iIn3PcVZXFAws5A9/XtvQv7MzHvNZyuWyFqSKXiOX23P8Aw1650596iT4btET8v8zH61qLXI26gAR9/ail5OgyxJjucD+laQ8abMZeQlwZAclsj8AP6e5pP8ws2vpAkdB0+4qL4x+ILVxfk2CukEF2A307KO4nM+VZHUTWc0ouluaQi5K5HpXK/iy0WAZTJIA2OemN6093i5AGfyrIfB3wubai9eHjOUU7qD+I/wC49unrWrKV3YcFxuZy5MlSqJG7A9M96ntcfHQH2qMpTfl1t6Mfwj3T+g3M7C3QfCIPTp6isjxPKLlp5W22ncFen2BzW2KUmiol4sHxsXHyJIruWXC6GdRgkBmXQWHRtM4MVOVogrSFK6YqlTMpSt2Dss03RRBWm6KoQOUqNkoopTGWmFgT26gdaOdaguJQWmAla6pildQXZq7fAN2oyxypsTFSC7Uq8SaybZz7BVnkinr+dELyNPOgyrgAkEA7Uv7S3esvyfY7S5QTc5IOhIqA8sI6iI6jvSDi371zX2PWmlIluJBc4IqMxuPUVCbdFxMlp2MHz6T5VGUq0yH+iEpUnDcNJHvJ6AbmnFKp/ijnYs8MQpOu8IgEAhJznOYn/qrPNk0xN/Hx6nbKr4o+IP2m78mxlEEMw2G2Z/jWd4qI+XZ8UzqYCfQTQvG8Z8mz8q3Op83M5icL+X61efCPBH5qruGnABEwcYORXnXex6T2RZfDvKkVRnxtgY2Xsfy/sVetbUeBQDnJgGOpPtV3w3w9mYUCBtjHbHSlXkzqDpQDPlnz/StYQ+mM8lLZWZw8tUnUwn8hUy2AMAAelXtvl5Jm6pCgDyk0Y3DWwPoEY/s11pxh/wAo42pS3bMwLPkY9Kju8IHBUrqBBBG4IOCD9q1rcTpGBjsKWzcBBJCj0Ak+tP2uuBLGuLPMb3+H/CE/8Ir/AMrsPymjOX/C/DWDNu0oYfiMsw+7TH2rZcfdtHBXPcb0Dd4W2MhifLrTioc0EpT41FabdJ8uiNFJorazIHKU0pRQsk7Caf8AscEB2VfU59qTklyUk5cAHy6Q26P4riLNlQzKzg9Tgewqu434ttCNFy3bESfCNW8du/61i88UbxwSZxSmlKrLH+JF5bhHyjcQAbEAsCJBHhP6GjeE+N7Vwf8A1HDG1vmRPuoAn1FQvKjdMt+NLpk3ysE9qZooheKsuZsXg4idP03F6eJTn7jFKyf3610xkpK0c8k4umCFKjZKMNuont1VgBMlQOtHOlD3EqikAlaWpmSuoKNYvpRlvh2DAxn39+33pbKx12qT9pM/nXO3ZFUGji4aSJ8jmmuEbOnJ3qBrgOwipLN0DoDWdVwO7JG5cukEMZPfb8tqBZKsQ87mnPaB3H3oUmuQcU+CsC0RZ4FmEgCO5Me1GcPw6gzE9qlUTuYpSyfAjj+lFzS2UAHhluk5g4msBz7mKveZm8SWjpUAb6dyMTvP6ZrXc147/Vdj9KzHqJA9yKwvPbI0FVWZMntkz0wB0zXNlbZ3Y4qKog+F+BfiL4YAl2OpfUQ0nGwAr17kXIVtEFiNZwWP2JC/frv9hVH8F8jFiyCyj5jwSYyFIwBGBgyR/KtHeu5XMMpaf1EfanDHSInPcP8AnCe2mcx2qO7xxGxEelDG0dAfbpH6NSFtQz0B/v8AvvWiijFyY/ieN1LGe/3odNs7UpIIwAD/ACqJmitElVGTbbCrjqQBG3vTLfB9SYHqKF1Uq3c+VPTXA7vkS/wOoyuR3OKD+SZjrn8qtbd6cbVBzW0jWWVrjW1fwko0Nk7Ke52+9GtxJ0KXBRnmlnXoN1NQMFZlp7QJzRl9kRdVzUojAMBj9pOkeuaxnLTw/LiSg+dxLMwX/YMwPWI2k+lScbxd12m6dTbhYIVDOQR1NY++TOpeNHstuL+MAqkLbZLZM61KliNiBqKzOdqH4X414DCuLymCNTIDv/yzWb4rXcOZO0z2XYfah7XJ1O59q53OcmdCUYo9AbmnAXgC/HQjEj5bJpk7yZSQM1jfi3kdgXx+yul606SdEsLbDBH3xFPHKlVRjfaf4UTYcJjA8+/rVPFJ7yIeVLgq7XIWXT6YHp08qseG5MW2JXsD4hkHatDwXLg6h2ON1jH50bb4VV+kAef9a0XjWzF+RRiuY8RxtrFu69yCMMpYeW4nbzNXHw7zO9eQi/ZKMsePSVDdI0nqO9X+mmsldEMTg+TKeXWt0DlaidaMK1E9dNmKAXWoGt0a4qB6ZQK3Dmdq6i/25vKkpWxmhe7NIpod7VwZI/jT7J8JJncAYPXr9se9Z7JCaYWholbhIAAHXpQKNmBnsf6VOr467VLEtgq2etTpfIoM8RgdQNvenC6KhopbBmv+xTOI4jSjEdFJP2E1D840FzhyeHvATPy3j/pNS1sWnuYvjOKDtMyNWYnAGZPac/nTeD5ct2/ZRSGYnXcYT4VgHQcQCDOR+9VFb4ki0bkmPpkeeQD7Vs/8OOAPy34gkEM2kHqCMESRHXpO4ziByxlqdHdLZGwaCNjsFx0zg9v7I6UOzAkQDEsATsT0GcdutEC8J1biRjpBzBPqaH4lfECFA66SPCRJAIHX866kccibhQWOk7kR0wQMR5fzpIgwd9qGZ5IHQdc9u3sKKZpGrtAM+hG/XAmnVE9DSgBxsSfb+dRxU1u+Rsdvy/v+NNce/wDWnZFEUUmmpCw/L85oHmXMRZQs2ew7k/oPOm5UrYVeyE5hzFbIljk7AbmOvkPOsHzf4ivcQ5FszH4hhRJ6HtMULzfnD3nb90tBboRnHaPKi+R8i1nV+Gdzgt5f2K45TeV0uDuhjWNW+ReW8pVBqkPcManAMHGQJ/XrJou9ajDb9AK0NrlyqNKySN4xGKevw5mTicjr9/61uoIieSjK/wCXuw1aYUdYMf8Amj+E5MxjSJ8yMD3xWot8uRYwSR+9mPQbCiAPIzWkYJHNKcmYr4ssHhuEa7q8YZFGJA1NB38prz/lSXuNvraBJZz4nkyqjLP5QOn2r0b4z5BxXHOlldNrh7Z1F2Ml3IjCjMAE7xknyq3+F/hO3wSEWhLNGu431NHTyHkKxnFzl+jWElGP7DrHDKltUUQqKFA8lECuNujBwzHp+ddcttHT3roUkjBxbANFIUotOCY7R70y7wrLuPuM1WpE6WCOtQMtEsagZxVWNIGdKabSRljPpUrsKHuPTKSIGtCfq/I11IxFdTGH2+ep1M+U+dWHC/EFkR0EFjkAYB2mMV5c3ECZBlQJnGB2wcf1pycSsT4hgmTAB05MEkE9MVjKWMpKSPUD8R25MFZ9RtUnB80S40G4oJB0ycaiDE9h0nzFeX2uLQwA8EgwNOd8TJ2PcTVry2zbmbklG0ywI1AyYKicyQQeme8UVFrYVvs3lzilRoOPJsEeWaReJAG49x2n9KxHMbdy5eYu0kb+ME9xGT3mBtNCQYwzCIG8zIzEAdf1qlEluz0b9pHlWa51/iHw1higm643CxpHeXOJ8hJrEcd8SMztbVvDpKMwWS0xIWNj01SCapOJ5M9tPmlGFv5nyw0ELI1GAxwxgdNorkyZa2idMMXcixPM3v8AyODtpoDXhsNTs1wgAnAMBfwjtNe2cv5SvCWrdi22pbakMxGnUxMlj5mTjfavLf8ADrgkF67ca7w6vbR1VyznSXbQL66YEeMAEiCs7dbLk/xRddnDNqNp3Rhuzpq0fNESrmRJgkdRsKyxLc1ycG7t3iu0HVgzuQTme3qDipb6ATBJAAz2UnY/fv2rPWOY/wCqUDGRpi5A0wVGHLZmZ3BmR2muTibiu2SNZ0nUdWAdMruWiRgkZHWuzSzkbRdpvGJIEHp96mscX0EEGcGIPoTEGY/WqC7zQkPiBqhTBWCY0rOwwDiSJGYk1HwvEOSC6wPEWggDMqgGcjUMx23qnGydSRpLoWCQesQJwRgjz71LfYFB00sZBwYIBFVHBXXDBrg/0wFnqX2EiTiZmPI0RZ48srQohidPfuVPmAfuM1NDsTiOKCKzthVBJM7dBn1j3rB/EPMTdI1NGpUYAEGQ0kKCDAgFZBzMdslfF/NWuKLQICTNwk5DY0yo8UAEHAOWIyRio+HeUHiLm0Km+CMCML3O+9c2RuctKOjHHStTC+Q8ga4wbCiZC7nSMZwB2zW94TlyARtuT0GBPqTgVAlr5aBQhkwBAyfXG2KMLaFAABJMZ3wATj7sJxWygoqkJybZNYeMIseQGM+Q+1SHiirEGcY9aA4rnItBdBBZWkgE7bKsjfJJx3qv4rmJFxlMgRq1HYiNUmPI1cY2ZydF/wD5n5elK/Ngdxn1rHp8Rr2b2xUg+IE86v1Iz9jNLc4sE/TTTxQ8xWc/9SW8ZOad/n6byfan6w1MvG4qozxNU688Q9f78u9J/n1rq496ej9Cv9lyOJPQ10Meo9xVT/nVr96u/wA7t/vijSIsLlo+R+9CXBUR5vb/AHhTW5ih/GKdMYrComFK3GIfxD3qNr6n8Q96ooY1LTDdXuPeuoGYbg+XlmAcnTDEk4zGBv3j7jrVlwNnDBbDW2Yalu+J31JJ8IEDSRIkDzxBqrSyWCanyMfMllLgn6SQcnz3j0qy4LgXRvC90/TBi4ACGGkHIO/rvXEsSfRo5UJcTiLNzUviDqCylQq6cCNJBg+GO/50byzj3J8S2xrW4qK1mQSQf/cx1CjMjxT2pp4S8usLD6lgarjSpBH0hhAb/mMb0v7FxKtpPy3GDJ3zEwMGRkdNqfqS+k6/4VZ5lcJ+iCThQhkKcBRiDg4xJ79aFu8xbTGuDBklQCJJxnyg4jffFazguDZ2+W1olmuD5fji2wBJ0sN1ZsQRjpNU3H8qdIW4jZJkfSQVJkAEGfI7HO8UPG+mxxkuaDfhj4esPb+cQA1sBl8SsGMhdN0HYFp36DETVja5G16w63uJe7bbSVdkll+sas7wTsO570OOAtDQbGuGi3ocaWViCdEjM6hqn9K0vCErcVBbKqVRiFloL51MOglj7DtSjjo0crMeeRW7IZRe0sum27QVMBj4gdasVIIDACT4vQ98N8tdeOn/AIdtRphg2jU6QHgDBLqDGCD6RWs53yZbzNaJbARtekkhyJgnUAY38O+ZrN8Ly9kuhirEsCNBbLpMCG+lWHhB3wdzFJQqSoJSuLL5uHv51Q8ABSAM+o8s7jrUy8qZVAfXJHUeJWWQAuJAMDPSPuQeC465pjSwInTkqD4/EMZypGfFGkwBuam/8T3kIBZ9Pi1CdgYGDAb8Jz/Mmuq2cumy8ZmttEgmRNvfIwIG84ORVpwATiVAJg29GqSDAGkYH+4xg7Qe9Z3hfiYXNIN2cEdOoUwZEz9QJ2HSZxreV80UIAIEtMGASDLZVjLTEb9qicttioQ33L3i+VobejUQBG5kSOvY4P51UnhzaS67QSnjkr4ThoMnbeD6VYcV8QWbVlr1xtKoJIjaDGgTmSf1rF/DX+JNzieLuIQFR8Wo/DnCkDBBG56flXKpyWx1etPcy3FXBcvFbXi3ZrjDDEg6rksu2cDoBvJmt9yrlYs21TT4oA2AbJkyRGo5OSNqD434Ha1eQoT8uQ2mTgy0D6YMQsDy9J0/KuDVyZWMk53EiB/5pwpKxTtugOxwbq73CSqqdIgwe0GRkyftUL8O4XwwRlskSQfwnUYAnNaC5wgYMpjSG6eUEetVHGWVBAHcrjBJIxk+nXtWkZWQ1RnLvBsG1KAGBwOgA2IHU7Z/Kk5hYfWrXMkouSTuZHQ5G4metXV3g9IbO4wZ2n0BjtPvQd23FsATGwjxSSJnG4kdMZrfUYuJQ8Xy6TgQCZ3zmo05OxbSN4mCP4dRV6eF8AYEEgCeuO5jqDTL3GZ1CJjG0jyBIAiSfeq1k6EZ7iOX/LOc95iAc48tjQr2RuB/Z9D6VZc0uQqsLZ0sSNwNJGY28/PagE4u2NwRG5GfPGxn+dWpIzadgTWz29iJz6mucKNzB8/4biaJe/aYz/qA99GD67kes/aouIa0DLLM9Raz9x0q7Q9wY3uxwekTMd5rjMSNOfIEx5VG3HWhgLP/AMSB7Rv7VOy2d9YWRsUIM9gRNPUh0R32JAxAGevXtmogJP28/wCdQ3GtnrMYyCv9KYmnX9Mk/usJgbme3nSc0i0gr1DAT3rrjL3P2qK6BAzO+zTGdsD+FQJbInDY38U/bep9sboaiwo6epI+9dQZtznQ589P9K6r1Iqma7jf2izeC2NiSbSmG1JI0wCACF2MZznvT34vjDhrC6g2otLLBjKyJWB0yd6k5Vyt7Ntm4y+FN22llE/EiSG/CQynwjGQQc7RVvw/C2tS6hcOkLA1M0aoAZkMae0mN/vXnQk0ty5RRTcPy3iLqO2m2gMYNxi4jbQRESGIJ7dNq0XDcudLTaW+ZcaFUtqHgEMwI1OcQTIyRR/B8rf9oY/IKW9QXSRbCkCDrJgswO2+IitOOXAZxJmCAME7nHXMb/rSllHHHZi+FssWBXVOgkH5elSMnSpOVM9Z+wojjeA1+F7R+kEMDMLIUxIjV9O4jAM99LxILNDOpCjYw3323pvB8EGldR8QPcAdMUezsPX0jL8Pyp1VQWVCG/AcjTq32E5EwD9TQKPtckT5atcwwAgxBfSJ8+sH7UZc5O1v/htLhoJcA4YAHSRAGFHenWtZyRpHhgGcRiI65GIFGu+AUa5AeIgjJnsxA0ao6eW3t55ruX2WZ0Qor7hmXYB21fS0RBZtj12zVpxVlyhthVGAd40xMkmTPT3oDl/DEMNRKg7sWxAOwIiDHUTWkaoh3ZleO+FHNwqhgaiNMxOTER6jHfaaCPw22QzyZ/FqJA2Md8xv2zW35nwqKxdgWBgAADIWOomTI2Hl2oLjOfrdBUW7gKiNWkqUJ7QAZ28q01snTXZmbXwpaMwGOBPUe355q14fhxYGm2mwkEvO3bwmNztUnDXGBIL3ip2k4XyErT+KYadT32AH4mKx6QMfajYnf6A8eHuMlsqHQENHjjVmNRxAB9NhU3KuDWzdXTaW2wJOsEAbbgHO4Gw+1RLx7upFhy/ZggVNtiIM/lTOHe47AuiwoPiBEEzsBkDfaalxXwpTa7PSeC+IEYQJYRJI274J9RvS8DxdkEwxAbGkgiNsdawXAcw1mMprTdYQ7QNXRsjsNqOv8zCuzKwI3OoZbBmYInc5/lWLxGvtNfc4u2Ghbo3M521DAmqjmHFlBqTS3igQceuYjeKy3EcR8wAq0fhOjaB1LA98Y7+lT2bgtghNQPUliZIBMgnParUdJDnYbe5/cAJIDJsTEemc4JkfYU2zzfUGBslNhALMDsMEYBAjtiq67zEgqwX5pMaoZQcgiYbB/PbNCL8TNZuFGtaQQSSoZGJMRKbSQPw48zVWhblvwnGBbhWPCFIKkHIMuckZyIzO+9UV/wCZdPj6bb95/uatE54t1QZdR0UhY7E5YkD7eVDkq2zSw3IIMDtp/FWqXZk30iNGIXx6ip7KWHmPCDH9aX/L7bDYQciWK575zUV4MPpZsRhVA2/5SQaHv2bhMLcfSFBLh+u2mM5kjHnTuhU2EDk6agUNvvBLN+ZP8BTDZ0n/AFjakbaQdRAk6fvMSCIqvflFyNXzr5HX6saTuDMUouHWup8f/cQTPSSvi++dqOeR/wALpb/D3EwpUgARqDTAyQcn3HlVdd5SHkhl8j4dp2k7n/4iiDZCj67bE58D4z2BkfaKY3DAjI0nybUSPQ7H0qlGuxOQLd5HpOcj96VB/wC0/f71WXOVZKiM75YkxmDAx960XBwAPA0TJljO/bau4u5ayVAnYkgEgxGO35U2r2BSdmYtcEqySqCQQAHaQemqQSR6An9aVbFgg/MVYkAsFPhHcOpknfdanu2yoJVlM76l7fc+9QFU3P8Apk7MDuewA9djWEsa+mykVl63aDHQt0rODKbfauom5ag/8VT5gNH6GurDR+zWwjkPxM9q4WdiymCwY6gWH0s2uZithwnM3sXkNy8pR9DFUWF+WTqLMzQRJ0mMmsWqDwsiT1jeCAMHGe9GcUxuEC59TR9MBs7eTbg9PyreWJN2Kz0rkXFpfD3E4jBfwWy2klpkoFnKk4ztG1ad2IWIgCYg5IHTyEV5Jy/l623AXSXlSiAyVLAZkHAzEkjbGc1tLPHkErr1MoGrqc9vzNYSx7laqRanj01T8s7GMSDHcDE/yqwtczgACQSJJjHp6/wrHcbzQKRpJBGxPpmO1Nbn+lfLYnYmc+/1dqr1WRrNUPiMEkOQCCBBOJI64moV5mGQGRjbVux/hH8qp+H5jbOkvBIy05B1TnUkGfIzvvirDgrtgPA0QQDgsvU9yAc1OlIpNsZxvEaiCcLB2HUgfURnAxiPWheMdLJBXU5CzEQQTOfMTk+lXvGcDZuCFWNJBIEg4xkdRNUnG8iaYAEEnBBMyZ3LT3O/enFoUkwHieBW8kmBj8JIO07bRIpnC8o0pqLFEBURpLEyYwDMDzgx51cvysqi6QJB84g/UBOfQHtQ/GftDJI1gKZKrCgmTGqdxEYPbcGr1fCNP0yhsKLkMCBkl9SgdIkj8XSKO4Lh1doBwCykFlyW3EljMDaDUFzlDC5KM7DwvOpD4zs2FMkEESc59Z7l/Kbiv4LTwRqBYYzOcGf/ABWj4JS3Jhw1pbsG8QVB8UawpImIBIYSB7wKKscC5QP85G1tu0oCJ1HBAgjbUfP7D33uaj/p6mOrJOkAicBcCIk5ztR/KvnJ4Sxg/UNa6CCC2qGJbuYHcmpldbDVfAXjOEtqil2UvqbSqvIMrAllEQdsA79hWfu+CRgnxQywwZSSMzuIj0rU8QktptIXJLzpEIpB3JKmPP8ASpOFs+BtVoMgXcFCcmCCqAGhOuQ03wZM2/CCFYjHQgYiRiZiR07bVYW+YfLufLuarbY0mcExP1GY2Ikg+9aXhOKs21yCqj6UtqynzJzpAztMk4oXjb/D6ixJ+YCBJAYkYKzB9aWq3wPTRn+JS3ct3XB0X7csXAOp1Mifk4DyOoA7zWe4VrrkaSTcAkFbTKYHXcE1r+L5dYvAMTbJ6uWVSACIGckyOncUZZ+HbAOlbnigAr6gEHSScbGi6e46MMf2nSUDOA0T4HmJ6ntJJ3ozieVG6Mo4fYqDc0nbxCVIUzPX3rRcx5Q9u7AuKEK9bQCyIkAk5mDiOvpVfxnEPbIDjUpJyF0iOkMZBJHl1FONCakV1vlN9LZUIWUnKOwZfWImfMZpjcBcOCiQJIRtZ0zGVbUBOP50ceMtkL4SCRJLQRMHCgDT2996r+I5gtv8TgdYUlZ22gDO+Metafj2R+R1ospCyE/2yVPfB0xP3obm3Htr0lLgidzrAnqqgiPY05fixLYhWJB2Elt/9rDw+k9ajf4ssEHUt1mPkoI9MkEUnOP0FGXwGXmIH0q7QMhrSmM4iPvgxTP8yZj4SZ6j5Vv/AM0Xw3OLTRpW9OxEE4xIIBgjyAq04F7OQngneARMGRvH881S3BtLlFfwHGORkuzSPwDEbjwsP0o1+OuAiLOcwSoYbbwZM/ep73EMAQLvh88jE/feq5uLefBxCz+7rj8mBFPQuyVJvgc3M7oGnTA//HpI7bCPzoO5xDjBtSM7jb0NWHD8wumVC2nIyZdQRvnB9aV74PhJtkn90q8dxIJk/wAqdrhA7W9FA5M5srPoR+grqs3tW5yyDy0x/wDsKWlSDUN5fzL5RDBghYMPpLsVMHY+ED7zUp5qhuBkcKwIm7pYXGP7xIG/9O1dXVZT2Jf2q5kKyDURn5ayQe7RJaYzRd0POoXbhcjABRYiNIDBdh6CurqmkFgxNwwGa5r8RJZlIYR0GYMSJ8qeOPg4+kHIgEmNpkAHp29MV1dU0MP5RzZVBbUysAcgCMkAArEECJ++1Wac8uq7NcIu2/EvUNuAWIgA9P8Aq6xNLXVOlNjsK5R8SeF2CwJIClnZtTRGdt2gnfHWrSx8Uz9PjEtEAgDSQTOsyZWTjsK6uqZY4hqaJeH+KbdwNKsIDMZzgbj74/OmX+d2oIJaYZiAPwDHeIA6V1dUaEh62RjmtkFrYLM0aiAoUACSSZMMQBIqXiOaoiK9wIQwAEhtWkjwkEKdxvXV1Dih6mCDipA8FtgSJ3ACnH0lYJzORRF3jwYgaSJOqTExpkKNsT+ldXUOKHZXjiyjMSdeZM4kxGwAEDek5b8ThlgAgCWY/ug5g4BI3wJ/hXV1VSoV7hHF8Zw1+zpgkghic/izO0x6ZxVRxHKrbMAUCiB9JMGZHviftXV1EVQmx93kNvSFtyCM74/3A/lQXM+XfLyQp0iSQOkjMSIGBtnJ8q6upp7jfBDbvObXy2tq6GCFJ2k7gkyD0++Kg+QQT8stbgAadUnfuCARGIIrq6rSJbK25wLLlwfF0B36jrjpTG05OoiehUECBPfzrq6mFjDet6SxMgf7BUHC8bYY+AAHsbeR91NdXVnreqhuO1h9u+Dsrz0ZXNsemDNPuftASAEgbhmYn1kaSfekrq35MXsBDmUEf6gNyJKeNQDJwCVYH1mhr/P1Yw9lSe5Ib9Rikrq55ya7OhQj8B25j+6Ex0KD9aROYvq8IVj2Hh/WurqLdlaVQQ/MeInNv/vWurq6nqf0ml8P/9k="/>
          <p:cNvSpPr>
            <a:spLocks noChangeAspect="1" noChangeArrowheads="1"/>
          </p:cNvSpPr>
          <p:nvPr/>
        </p:nvSpPr>
        <p:spPr bwMode="auto">
          <a:xfrm>
            <a:off x="1457325" y="1285573"/>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9" name="AutoShape 41" descr="data:image/jpeg;base64,/9j/4AAQSkZJRgABAQAAAQABAAD/2wCEAAkGBxQSEhUUExQUFBQXFxoaGBUWFxgUGRwbFxcXGh4aHBwYHCggGholHxkcITIhJSkrLy4uGB8zODMsNygtLisBCgoKDg0OGxAQGywmICYsLCwvLC8sLCwsLCwsLCwsLDc3NCwsLCw0LCwsLCwsLSwsLCwsNCwsLCwsLCwvLCwsLP/AABEIAOEA4QMBIgACEQEDEQH/xAAcAAEAAQUBAQAAAAAAAAAAAAAAAgEDBAYHBQj/xABDEAABAwIDBQQIAwcDAgcAAAABAAIRAyEEMUEFBhJRYSJxgfAHEzJCkaGxwSNS0RQzYnKC4fFTssKS0jVDVGNzoqP/xAAaAQACAwEBAAAAAAAAAAAAAAAABAIDBQEG/8QAMREAAgIBBAAEBAQGAwAAAAAAAAECAxEEEiExE0FRsQUiYXEyQoGhFJHR4fDxFTPB/9oADAMBAAIRAxEAPwDuKIiACLWd5d9cPgyWXq1f9NhFv5nGzfr0WnVfSlXJhtGlT6O4nn6tVUroR4bGatHdYsxXH8jq6Lkw9IGKdk6mB0p5fO6gd88af/NA/oZ/25f38IfxMC//AI276HXEXI274Y3/AFv/AM6f/botm3d2tj68O/D9XN3vZHgA0iTl0XY6iMnhJkLNDZXHdJr+ZuyKwKx6fRSFbmD5+avEi6igKo5/G31U0AEREAEREAEREAEREAEREAEREAEREAEREAEREAFpHpF3v/ZW+oouHr3iS7/Tadf5jp8eU7nXqhrXOOTQSfASvmzG7QfiKtSs8kuqEuPjkO4CB4Km6bjHgc0VKsnmXSLkSb3JMkm5Ockzmc1dDBaROcZz3gi4PT9VbpHLzr0KyWOGudv+I5dXDRZrPRotuoOF2S4Xt7wz0Gfh81mYDEFxDSJJsO+wjv5ZHRWcOwuIDQSSQABckyOXWD49F1Tdjdk0WCo8gYgtFwPZt7Lrw+/jnBU663Y8C+q1EaI5f6It7A3RDYfWuc/V8siOIg3jll9FtjWgWAAHIWCs061wHANdpyP8p+2avrShCMVwedttnY8yYhCi8rbe220BA7VQizOX8TuQ+Z+alKSSyyEISm8RMzH46nRbxVHBo05noBqVpG1t56z3fhE0Wg2iOIx+Y92kfFYmOxNSq7ie4uJFjoBGQGgHRYj6JPPusdbCNT5hJW3Sl1wjY02krhzPl/sexhN98RT/AHgZVHMjgd8Rb5ahbBs/fnD1IFTiou/iEtn+YfeFoNSkRzOR741/XlCxKlL5fPhP6u7raqCvsiXT0NE/LH2O20K7XtDmOa5pyLSCD4hXFw7CYqrh3cVJ7mHXhMAxa4yIJOvJbdsX0iEQ3FMkf6tMd93N+4+CYhqYvvgQu+HWQ5hyv3OhosbZ+0KddnHSe17ebTPgdQehWSmTPaxwwiIg4EREAEREAEREAEREAEREAeTvbX9XgsS7lQqf7CvnSiPPmfJXf/SE6Nm4r/44+JA+64A3L/KV1HaNX4cuGzIa7z5+CyaTibDnb5ad4CwmLqO4G6HBw4jEN7RvTpOHs3s9wPvWBHLvS0a3N4Ro26iNUN0v9mduJusaIFesIqkdhpvwggXMiz9Ol+a3RElaEIKCwjz11srZbpEajA4QRI5edVivc+lJvUZ0u5vf+YdRfoc1mStN343qNAijRd+IbvcLlgMADo4znoB1RZNQW5hTVK2ahEyt4N66dN3qabx6xzZ48w0OFo5uNu5altSlWu5ruJxzDiJMcnEZg6nlpr4eOotxJNRjuGsbkOPZccjcZHqqYDbz6ZLKrTbMH2hbrpIF+iz52ubybdWmVUcLvz+pn0HmoJbWedD2WCHZlpllnWOfVZjPWi4exwnJ7C2RmLtcNLyQRYqOHeMSeKhxOrNA/DEDjbIEGbDhvDsh4rP3k3fxdHDGpRa2s4QTSb2nAXMiYD4nLp0XYqUuiM5whxN4MB2OERVb6vTj9pnJriQJbpBcGkzmVLEQb6Ek56WOeXIh0iMisXDVS5rSQZMW1B4QTb8+pLrNDedlBreC9MTT7Rcxna4Q7IsP8zTmbxIAm8c5LVmJTEUvHP8A5adSMvksOuyJ8fo0/r5K9Uw4SDYiZE5OuDnOd5JtrYrErNj6/BtxHR17ZzaVW0MwkYuDxlWhU46LyxwObTYgOyIyIg5FdA3d9IbHwzFgUn2AqD92ba/k+ncueVKfy+zWmJHU3WPUbz0nvMGPCTIU67ZQ6IX6Wq5fMufXzPoVjgQCCCDcEXCquI7tb1V8EYH4lGb0iSRpJYfdMnLI8l1rYG3qOMp8dJ0x7TDZzTyI++RWhXdGfXZganSTofPK9T1ERFaKhERABERABERABERAGt+kb/w3E/yD/c1cAafNv1X0Hv8AsnZ2K6UnH/pv9lxncnd84ytBBFFkGoRInk1v8R+klLXrLRpaKajBtmx+jjdUVSMTWaDTafw2HJzh7xt7IPxPcurSsXDUw1oa0BrWgAACAI6A2GSvg+fNwrK4qKE77nbLLLkpKtk+YH6rwN7t5m4OnbhNZw7DTppxuv7InvPxIm5KKyyEISnJRj2Wt9N6RhW+rp3ruE5TwN1cbRxRJAOcTkL8krVCXgkhznFznEm5IzMga5/FTrV3VHue8lz3Ekk3JJnunIi2llbdUhze0QJNsw60yCQYIaMjyWdZY5vJ6GjTxphhd8ZZQVy0gO7L9YmPAgwbEEar2NnM/a3MoPplznO4WVBxBzTreIiBJBsvNZlFiOXZINoNsgeshdC3DwtDDUTWABqOEDh0Exwi/tOMTHRQgk5ehLU2OuvL59Pue/sLZlHAtbQY5pqvHaqPsXH9M4ZOh6la56RsLXaKbiX1cPxE1Dx8AbEcLS1hEjMkzeALCVnbH3mwtarUwlZzDXeZcJ4mkz7DXZFzIyGUWWzYekW/huPrKZs1zu0Y/I/83R2ut7l1JSjhf6MLe4z3S5fucqpFp9gcc6MHECNGtAcZabwLCxJJyVobTbUe5pMua6HBxgt4TlcRTGhIBcTIAXR8FsbDbPFWu5/C0SeKo61Nn5W9PmclomKxVGtiKmKpUBR9aWy50hzw02e4AENJPu3JgSCVRKrYuXz6GlXqfFliK49TDbVNMzm1zgeEgN4JNyGm7aMloIIm2UTF54iJk5TYyQDw3FyXHMNyHDKmW2ix6AF14EAthoc4ucSZOhnJea+r6qx7THF8OtLTwuMgwOIT2eIDsgRPKpjUeCbxzPec/eJc4/w9nPWFi1B0OuhkF0TP8VxbqOayqhm4OtoPZltMvEACOEEkiOl1jOaBllkM8oaRmBLiDJOgkhQaGYsx6jfDPuGX0CYLH1cPUFSi4se3UZfykZEdDyUqg8jqdAOvTMTkVju8j6Dv/vyQng60pLDOz7mb5U8aOB0U8QBLmaOA95nMcxmPmtpXzXSrOY8PY4tc0y1zTBBGo+a7LuJviMY31dWG4houMg8D3m9eY07loU3buH2YOs0XhfPDr2/sbeiImDOCIiACIiACIiAMDb2F9bhq9Ox46T23y7TCFrm7eymYWi2kyDAlzoEucc3HzbJbiQtcbYkcvsl7+MMnFvDRlNPmB9lcDvOf1hY7X+fPkrG2ntBlCm6rUMMaO8nQBoJu45dVGMuAUW3hEN49uswdLjeJJsxlgXO5TeBqT+q47jce+vUdUqkue43zGlgBoAJAU9ubXfiqxqvto1ujW3ho66k6lYY86Je2zc/ob+j0ypjl9svsvPX4X52iJ10JVvFTAIvBB7Uixz8YOesKoPnTP6HkhiI05W+MAzlMqpDcllA1DfMeM/GPuo4Evoiq2nUqhlVwJYXSBmIaYtM56gBY/EKduy2nFjxaybGfl9LK8038nxsu4a6IYjZ+Jcovt2QK5Yxre1xQzg7Lg4TEHMOEdBbMLs+y6j8JhabcVWFWo0Q6pHDxEmw6mIE6xOq41htrVsO5tWiwVOEw9heAeEg8UOJGUdblZu9G2zjjwu4vUibOIBNrl0SGgR1yVtVjghDV0O6xRiuvM7M3B+sBNcBwcIFJwlrQReZs5x1OmQ66Jtzc+ph3zhQalF5/dy41GOcYsSSCwyQCfZnllH0c711eNuDxHFVBkUa4BcYaJ4KpHIZP7gdCuhYvHMptknoALkk6AZk9E01CyBnKVunsx+xoO82572YEvp1QMSzhd2nRTIFjSA8YB1PetWs08MtJsCAQQeHhsS25a0AkiwvEkrafSHs3FVPV4hzpw7LuoNbxerccqlSD22gG5Hs30krWMOw1DwjjqOOTbniLiOEENbZsNLok2iQlLkk0kjT0c5Si5Sln/wAPPc00xDeHhgktJDS0ubNiTDTb2dAQJvCkKgc0uaDBBsZEZMa0w32rG0qtTFEVX0Yc19FxD2u7PCYceIho4WiXZ3PJYtdhB42iHgWvwy0NAHu8RdJniIsdVDHkxqLWMxeV/n+YMqpn/UQJyJEEuMWhsQO5YrvlplrJHibq5TqhwkD+iIyBPBe8DtcTpvZRe/WSebr63kTkXACB/Co4L08lhw895/RVwuKfTe2oxxa9pBa4Zg+fqhGnfYd4HerbvPnuC6jkllYO77l7zsx1GbNrMgVGcj+Yfwn9RothXzpsPa1TCVm1qR7Tcx7rm6tPQ/I30XfdibVp4qiytSMtcMtWkZtPIgrQps3rD7PPazTeFLK6ZnIiK4TCIiACIiAC17Ht4aju+fjdbCvF2+yC13MR8P8AKo1CzAlDsw31gGkkwAJJOQAuSen6Lk2928RxdWG2osJ4BzOr3dTeBoO8r1N+t4eOcNTPZH70jU27HcMz1toVpzUnng19Jp9vzy78ibCrgVsKagzURIHz4dFMjz/cKAKqD57vqokirr53GV4PxkahYpaWyW9oRZvELZ5f57lkz5kfdRJ8yD9lJMhKKZBtcOJEyQLgzInvGsZqbCOlteyfG/W6tVWA630IdH0EGM72UadQkkEEf9JF7WK7j0IbmuJHRdw9rYZtGq5rgazTFZzjLmNBPC2+TYE2tPdazsTfthxbjWaBSJ4aVQn2JMS6bBrvzfG2WgVabSSeFsnPhiXRoSAAfFXcPhHVXCm1vG5x4QILrm0RYTfUqcZYaEp6Xc5Ob7Poam4O5FpzGef2Xi4PYuEwJq1h2Bcy4yKYOYZ+UE6Z2AyACxdhUjgMGylWresLBd5vwjSmDm4NyBNz3L0cBTc8+tqwRHZp5hoIu46FxGfIGBqnNyk0sc+xkcxzh8dfc5TvDtiliqz8RSptph/CPWEQanACGvjN7uUWAiZOWDwHreJBJBJNw17iATA7TrgXW3717pfs/wCNhGO9WT2mMuaZdqwC5beAJ7PFlGVnGbkVf2Gq+eDFcJfTYXdloHaLHkm7nARMgCByKVlXNzaNirUVQpT/AEx55NJqNiXtHEIAcGg8JsTI4oAfAgRmJGcK8SZm0kkSMp1vJkNbbxUKtODDocRaSHG97NbYGTaBpdYzR6s8MGHTw5lw7N2wXSGG7pNrRlZVdje7a/oXiR1A01sfuc1D4KRdmZ1N8xPaH9RyysqO8+B6d0LhbnJSFs24W8xwVeHn8CoQHj8p0eO7Xp3Ba0VQhSjJxeUV21qyLjI+l2uBEi4ORVVz/wBFe8XrKZwtQ9umJpk5mn+Xvb9COS6AtKElJZR5q2p1zcGERFIrCIiAC8bfBj/2OsaX7xrC5neAcusTHWF7KoROa41lYOp4eT5iB1/v4qTR58+c16m9Gyv2XFVaMQGuln8jrt+RA8CvNAWbLh4PTVtSSkvMk0efgpAKgUgqy5BVVEKDpUec1Tz/AH0hAqz58/RAESfh3kfTIFWqtPi5gjIiJ7u7Q5q67zz+WZUSPPm5K6mRaTXJZp1eK5B5EG+XdY9ApVatUQ6hUbTqMILSQXCxiBAIGuY0hWa54TxXsIOWU5xnIv1urvF5PEc1P6lD+ZODPY25vLVxNNtMtDGx+JwuJ4nRBiQIbpzi3f7Xo83pfRezCVnF9NxDaNS7iwnKm8/l0B0yNoWmsPw+3WRqugbgDDhhrNipXDnNcS6fV+ByJF+LUW5qUJbWKaimuNfsdFq4ltNpuBFydB/ZaN6QK+Kq4YPpNIw5dFQiePh0JAuGE2J01ztj4je3DnFto1ndmYn3A6eyHzlOmgtOa3ttQRb2SILYtGWXLomYydieeDMS8KSbWThxpQciP6eEx4udE84klyxH8L+KnAseFzQCINgRA7RdaLrrez9yaNHFGuOH1cB1OjHsvnPq0ZgaE9Fou+bsOcZWdQb2yfxnA2NSIMHJtgJPMuS8q3BZZrw1MbZKEVxjk1hlXhIa4nQB0i5JyJzBExGferwd4fLlpy/uq1mhwg3BtFiDoQARMWA+Kw21OAwY4LQ6TY5Q6b9B5mGNwwm4d9GZPnz3qqo3yPhn+qkFAvMrZmPfQqsrUzD2OkdeYPQgkHvX0FsraDMRRZWZ7L2gjpzB6g28F86LpPok21BfhXGxmpT/AOTfof8AqTGnniW31M74jRuh4i7XsdNRETxhhERABERAHNvTFsXiZTxTRdn4dT+Vx7J8HW/rXLQvpLaeBbXpPpPEte0tPiM+8Zr532lgXUKz6L/apuLT15HuIg+KT1EMPcbPw63dHY/L2LLVMFQapJRmoisIqpC4dIAKqqVFdAq5QPnzzVfP6qh89+i6BD9VhnsSZJabixJByN5kt+iy3efD+6gVNMpnHJQDzBPQfdW6DjRc91EupOeIfwOInoQDE6+JVt1HhJLIkxYkwTflkUZVByixiOXxz7ypookk+JImKAI4SOLitFjM/cldh3EpYnD4eMXmCBSDjNQM5VOoyGsZ5X5HhcfVoPZVoNY5zHA8LiACIIIBte+emei23bu/ANPhw5fxOGbhHBP+53dZdUmnwK6mG/EUv1N/xGPdVeGNkD33jQHQEannouZ71bsnZ7+z28NUceB5Eua4gngqE2JzIcReOYXu+jjer1o/Z6xHr2ixNvWtHvR+YajxXQatFnAW1Wte0wQxwDhYggkHkQCFYo7ovd2KRsdE+Ecn2jupiG4QYn3i9pNI+0KJEccnKLHh/LK17hHy85+QFvXpK3oLHNwzA6aoPE+DwkDOm05F3PkD1WjDz46crwqZpR4RqaayVicpevXoY9KWnhOXum8ECLd4mDzzWQFZrukcQzF9DOpHS091lNj/AB7lF88l8HjgvLN2PtB2Hr06zc2OB7xqPESPFYIKk0qHXJbJKSwz6Sw9YPa17TLXAOB5giQVcWvbhMqtwVJlYcLmiw14JPDI0MadFsK1YvKyeVnHbJr0CIi6RCIiAC5p6XNgSG4xguIZVjl7rvAmPEcl0tWsXhm1WOpvAcx7S1wOoIgqM47o4LabXVNSR82tUgvQ3k2M7BYh9F0kC7HfmYcj36HqCvOaVlyTTwz00JKSTXRNCgKSokyjgoqRUSunChUSfPeqnz55qhC6cIEqJU3hQc37qSIstlWKzTZzcx4SOX91kOHnvUD5/RTRVJZ4IsqAidD58hU9XdWiOEz7pPzJ+6vg+brpX32bzufu/QY2li6jhVf7VINPYYcpcR7Tx+XIHOVsNPbAxFSpSp1QXsID7yWz9/ouVbMx1XDU3UqNRzKbiTw2MEgAlpIltgFa2Zi6mHrMq0yS4kDhEuLp0gZzMR1HJGG/MTlVJvdLs7VtDZNHFUP2aswQLtcM2u0e05zzE8x1WHsHcSlQw7xiYq1KjHsJE8LWPBb2Z96Lzp9fUwNUNYypUBa4gEUybgkXnp9bdFp+/wBvZxMdh6bgS8EVCD7Lciy2TjkRmB3q1Tjw32LQVjzCL4fZpFShTpH1dJxdTZ2WuJkuA97xN4GkLHwvsj4RPK0dwVmk8ss7iLdDEx0P6rIw2UzYkkfHn9lS0a8GuF6L+helb56PN2PWFuKrDsAzSYR7RHvkflGnM30v5G5O6xxdT1lQEYdh7Whe4e53cyMhYXNuvsAAAAgCwAsABaAOSuopz8zFNdq9q8OHfmZWEdfv/wArMXmU3QQV6acZjIIiLh0IiIAIiIA1nfvdkY2h2QPXU5NM8+bCeR+oC4eWkEgiCCQQbEEZg9ZX0sub+kzdEunF0Gy4D8ZgzIA9sAZuAz5juutfVuW5GloNVsfhy6fX0OZBVJVtpUpSJuFVQokoDJQqiqVWF04W3KLv1UiVQ+fPNdIstkefuoEKbj91B33+ymitlt7QRB1+6tUnZtOY+Y59f1V/z8laq05i8EZHvHzUkVSXmiZC2H0e7Vw1PE1BUhtZrJY98Bg/NBOT4NukrV21rw/snTke4/ZZLQu9FU4+IsJm17z73l7nU6Dv5qt5M/lnIfxd8c1pQBa4u93Xp1Uq7eEh+mTu7n4H6lX2mCuLhcBCtLgkw6r3t1N33YuqGN7NNt6j+QJNhzcbwNLnRYewtg1MS/gpQG2lzsm52MXJgEgdOi7Nu/slmFotpU9LucbFzjm4/ToAAp1w3v6Fep1PhRwvxexm4TDMpMbTY0NY0Q1oFgB9+qvqKrKeRivkqCvUpGQO5eDtLHsoUnVKhhrR4k6AA5k8lk7p7UOJwrKpABcX2F4h7gB1tC45LOPMkoPbu8uj2EREHAiIgAiIgAiIgDk3pD3JNIuxOGb+Eb1KY9w6uaPyakaZ5ZaAHL6XIXK9/dw/V8WIwrZZm+iBJb/EwD3ebdNLWSl1P5omto9b+Sx/ZnPkKgwqoSZr5KoqqkIApCipFUK6cZaIUI8+P0V0jz91AhTTK2iBHn6qBHmyuqhC7ki0Wi1Wjh23tE8iR9Dmr8pPm6lki4p9ln1A5uH9Rv8AE/Renu/sKrinilRFmgcTzPCwcydeg1V7d7YVTGVOCnZo9uoR2Wj4Xdyb/ldk2NsinhqQpUmwBcnVx1cep+GinFNieovjXxHsxNi7uUsPR9UyZNzVntl4FnSDaOQ0JGpn1sFUJBkQ4GHDQHO3QggjoVcHnzKx8U3hPrABYQ+1y3w1bn3SEwljlGW5OT5M1W69ZrGuc8hrWiS45ABVbUBEgiM5m0c5XLt+N5/2l3qqRPqWG5/O4HO3ui8c8+SlZaoxyToods8eXmYm9W8bsZUtLaLJ4G5f1O/iPyC6N6Kak4KPy1Xj48Lv+S400+b+fIXV/Q9UmhXboKoPxYP0SlEm7Ms0tZWo0bY9Jo6AiInjGCIiACIiACIiACIiAOd787gipxV8I0Cpm+iLB3Mt5O6ZHvz5WWkEgggixBsQeRHPovphanvhuRSxk1GRSr/njsu6PAz78+/JLW0Z5iaWk12z5bOvX0OJgqqzNsbHrYV/BXYWHQ5td1a4WP1WEEk01wzZjJSWUFRVKpCDpFyiVOFSF04WyFGFcKiVIiy2vY3Z3bqY2pDezSae3UiQJGTebjy0zKyd1t16mMfN2UW+1UjOPdbzd10+R69s7Z9OhTFOk0MY3ID6nmTqdVbCOeRDValQ+WPfsWtk7Lp4emKVJvC0eJJObicy46lZkefOanwoQmEjHcm3lkQqkeCOMXNhqTbxK5nvpvoanFQwxincPqixfpDeTeuZ7syUlFcllNMrZYiQ3x3o9vC0HfhcUOcIvmXUwfyTrrcZZ6cD5/wrBbIjL7KdJ8556hJy55N2qEa1tReauqehv93iP52f7SuVBdX9DY/Brn/3G/7P7qdH4yjXf9L/AEOhoiJ8wwiIgAiIgAiIgAiIgAiIgDHx2Cp1mFlVjajDm1wkf56rn23/AEXtMuwj+E/6VQkjwfmPGV0lFCUIy7Lar51PMGfOu19j1sMYr0n0+RIlp7nDsn4rz19L1qLXtLXtDmnMOAIPeCtO216NsLWk0uLDv/guzxYcv6SEtLTP8rNOr4knxNY+xxmVSVtG29wcZh5IZ65g96lcx1Z7Q8J71rBEGDYjMGxVEouPZoQtjYsxeSBK2HdHdR+MdxvllAGC4e04jNrfudO9ZW526bsSRVqgtoA9QakaDk3mfhzHVKFJrGhrQGtAAAAgADQBWVwzyxHV6vb8sO/YphMKymxrGNDWNENaMgFehAqymUY7yFF7wASSABck2AHM8go4iu1jS55DWtEucTAAGpPJcj303zdiiaVKW0BnNjUiDJ5CRYfFclNRLaaJWP6F/fbfE4gmjQJFDV1wanxuG9Nc1ppKjxKqWbbeWbNcIwjtiSCq63a8D3c/BRBVxpUWXIvBdh9EVGMG935qzvgGsH1lcdwFF73ilTa57zZjW3J6Du1K+gt0tkHCYWnRJBcAS8jLicS4x0BMeCu08XuyI/ELF4aj5tnsIiJwxwiIgAiIgAiIgAiIgAiIgAiIgAiIgAvL2ru9hsSZrUWPI94iHW0kXI6ZL1EQ1ns6m08owDs4D2TAGQj9MvgrTsG8aA9x/VeoijsQZZ4zqLh7p+Cxsbim0mOfUPAxokk+ZJ6LYkXNgZPnzfHfF2MdwNPBQabMJu4j3nfYad61niX1JVwzHe0xru9oP1WFX3fwr/aw1B3fSYfsq3S/UdhrIxWFH9/7HzOHKvGvoipuRs92eEo+DeH6KA3C2d/6Sl/9j91zwWT/AI1eh89esGpXtbA3cxOMcBRpOLTnUcC2mBzLjn3CSu9YLdrB0TNPDUGHmKbZ+MSvVAXVR6sjLXv8qPA3S3Uo4GnDQH1T7dUgcR6D8ren1K99EVySXCEZScnlhERdOBERABERABERABERABERABERABERABERABERABERABERABERABERABERABERAH//2Q=="/>
          <p:cNvSpPr>
            <a:spLocks noChangeAspect="1" noChangeArrowheads="1"/>
          </p:cNvSpPr>
          <p:nvPr/>
        </p:nvSpPr>
        <p:spPr bwMode="auto">
          <a:xfrm>
            <a:off x="1619250" y="1445230"/>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0" name="AutoShape 43" descr="data:image/jpeg;base64,/9j/4AAQSkZJRgABAQAAAQABAAD/2wCEAAkGBxQSEhQUExQWFRUXFBQUFRcXFBcVFxcXFxUYGBUXFxQYHCggGBwlHBQVIjEhJSkrLi4uFx8zODMsNygtLisBCgoKDg0OGxAQGiwkICQsLywsLC8sLCwsLCwsLCwsLCwsLCwsLCwsLCwsLCwsLCwsLCwsLCwsLCwsLCwsLCwsLP/AABEIALcBEwMBIgACEQEDEQH/xAAcAAEAAQUBAQAAAAAAAAAAAAAABwECAwUGBAj/xABHEAABAwICBgcEBQkHBQEAAAABAAIDBBESIQUGMUFR8AciYXGBkaETMrHBFEJSYnIkY3OSoqOz0fEjNIKDssLSJUNUk+Ez/8QAGQEBAAMBAQAAAAAAAAAAAAAAAAECBAMF/8QAKREAAgEDAwMEAgMBAAAAAAAAAAECAxESBCExMkFREyJhcRSRI4GhM//aAAwDAQACEQMRAD8AnFERAEREAREQBERAEREAREQBERAEREAREQBERAEREAREQBERAEREAREQBERAEREAREQBERAEREAREQBERAEREARWySBoJcQANpJsB3krntI660sVwHGQ8GC4/WNh5XUNpckqLlwjo0Ua6Q6R5TlFGxna4l5+QHqudrdbquTbO8fgsz/QAubrRR3jppsmtzrbcl5JdKwN96aJvfI0fEqBqisc83c5zj94l3xWD2q5vUfB1Wk8sng6xUn/AJMP/sb/ADVzNP0p2VMP/tZ/NQIZVb7ZPX+B+IvJ9Ew1TH+49rvwuB+CzL5v9sthSax1EXuTyN7MZI/VOSsq68FXpH2Z9AIoeoOkmqZ7+CUfebhPm23wXUaN6TKd9hLG+I8R/aN9LH0KuqkWcZUZrsdyi8WjtLwVAvDKx/YD1h3tOY8QvauhyCIiAIiIAiIgCIiAIiIAiIgCIiAIiIAiIgCISsLpeCAVdUyJjnvcGtaLklcLpnpC2inZb778z4MHzPgrOk3SVhHADt/tHd2YYPPEfAKPHPWarVadkbKFBSWUjY6S0zLObyPc/hc5DubsHgtc6RYyVYefVZm2zcopcFz3LGXKjljc5QWLi9ULl55Kpo33O2wz7d3irfbn7LvQehN9ynFkZIzlytxLAZD9h37P/LsKtMttrXDwv3+6SlmRczlytxrAJ2nf8j5HvCYk3QunwZvaKolXmLlaX889ykhmwiqy0ggkEZgg2I7iut0J0iVUNg9wmZwf71uyQZ+d1wYkVRIrqTXBylCMuUfQOruudPVkNBMclr4Hb7bcLhkfQ9i6RfPWo9VhrYO1zm/rMI+YU1QVbmbMxwPyO5a6bclc8+tBQlZG7RYKWra/Zt3g7VnVzmEREAREQBERAEREAREQBERAFrdN6aipWYpDmfdaPed3Dh2rxa06zMpG2FnSkdVu4fed2dm/1US6S0k+Z5fI4ucd59ABuHYuVSrjsuTRRoOe74Ja1drZKlhnkyDyRGwbGtabX7STfPsW2Xm0VS+yhij+yxrfEDP1uvQ51s/FdorY4TavsQ9rxW+0rJeDSIx/hFj64vNc06a5s0XOwnYB3n5BV0rW45XOdiAe5zy4Ana4m1wMu/kbzUWhiq6lkVwWNaZHNB2tbbK24Elo8VgacpXtyerFxhCzfCNMaN2HG7GWk4QQC1hcNoBG0jhdXUWhnzlwhiMjmguIGZAva+Z4kdualbWXVA1ZjwSNhZGXANEeLLq2AAIAFwT5L0aq6pNonveJTIXtDT1Q0CxvlmV0VKWXwcXqYYXtuQxVaKMTyyRrmOH1S5wtn39h2LYU+p80kXtmQ3jsTic4G4abHIknaOClHSOpUFTK6aSSXE7KzS0ABpNgOqT2rbx6Ijipfo7S/wBnhc29+vZ7iTmBt6xtkrKk7u72KS1McVZK/wBEDU8Y3ADu8v5rbaS1XqYofbvYBEQ12IOBycLi4GY2qTodQaFoA9m898j/AJELbaU0XFNE2CRpMV2jCHObkwXaMQIO4b1Vad73Ly1i2x/sg/Q+i5KmVsUVsbr2xGw6oubkXtkObquntBTUbmtmABcDYtdcZAEi/Zdu7epp0Xq1S07/AGkUWB4BAON5yIsci4ppDQ1PUOJmhEhaSGk3yBDb2sfujyRaf2/JD1nu2WxCOi9X56vGIGB+AAuBc1pANwLB23YR5LV1ujTE90b2ljm5Obm23hfvX0HorV+mp3F8MQjcWlpIc49UkG1i4ja0LWaV1PpKmWSSVj/aEi7mvcNjQBls2din0JJbPcj8qLlutv8ASE2aDlMftRDKY+sfaDHg6ps7rX3EW8F5JKcAbXD/ABX+K+idG6GjpqYwRlxZ/aWxEEjFmRewyzK5SLo4pQ6N4llOEsdhd7NzXAEHC4YBkbWKOlLbcLUQ3uvohnGRvxDyd/8AfRXMlB2HnZ/NS50iaoU4p5amJgikY32jsHVY4NPWuzYDbO4tsULyTtvdhu7LIZg+WQKrKDTsXjVTV0dFqtNaspv00Y83AfNTsvn7V2S1VTn8/D2f9xu/wX0A/nyXfT8MzarqRacswbHjs9Vp9Aa/tEz6arIa5sjmNl2NNnEDGPqn72zuW4xc885KFNcDhrqgfnL/AKzQ75q9V2VznSipXTPpAFVUJ6idIDqYiGcl8Gwb3R/h4t+75cDM9LUNkY17HBzHC7XA3BHYVEZJkTg4vcyoiKxQIiIAiIgCIiALQa26yNo48rGVw6jeH3ndnx81s9LaQbTxOlfsaMhvJ3Ad6g7TelHTyvkkN3OPgBuA7AFyq1MUd6FLN78GKurXSOc97i5zjck7ysmgYfa1MDNuKVgPdiF/S608lUL2FyeAz/ot5qHG99fBmG2c52fWyaxzjkMswCNu8LJHeSPRn7YO3gnJxWr0vpFjYZcL2l4jfYBwJxFpDchszXsfTtd7wxXBBDswQdoLdhWm11sygqMPVu0DIW2vaD53K9GTsrnkRV5JEHmod9Vjj39X4rteiWoP02Rr8IJgdhAdc++y9/L4rhpHlz8F8IsCftOve9uAHHbmtxq/WfRJmSxtF2m5GfWBFnAnuJzz3LBC0Wmz1aic4tRJW1g1zp6HA2VkrnvdJgaxgN8JGLNxAHvt81dqxre2ufI1kMkYjDSS8sNy4kADCTn1So6150/HWOhcxpaWCS+K1xiwfZJH1Vh1I1n+hOkBYHNkw3OIAgsxWtfbk70Xf1ffbsZPx/48u50ulek2SComgZSNf7KRzMTpy2+8HCIzx4rrHaYe7R5qsDQ/6MZwy5LQQwvDb5EjLaoZ0zVNmqZ5mghskhcL8LW/28VuqDXKWOmfA/C5vs3RN6uYBaRm7FuvllsAUKtu78Ey0zxVlv3PdQdJVdLJE0R0zcb2N2SEjE5o+2M+suw6RdOS0dKJocBf7VjBjaXNs4EHIEfFQ5TSlha5psWkFp4Fpu3yt6Ldaf1tmq4GwyhptI15c0Yb4QRa1+3b2KI1tnctPTe5YrbudZqFrdW1lUY5jD7MRPe7BGWm4Ia3rF53n0Wv171zraWufDTuiDMEb+vHjN3NzzxDguT0LpiSlkEkRsbYXXGIEG1wRfjY7RsWPT2lnVc7pngAlrG2Gzqjbt3m6hVvb8kvTLPjYkPo41lrauWUVDojGyK/UiwuxlwDbnEcrB+5eTXLXypo618MTIXMDI3dcPxYnDPMHZs3LktWNZ30T3FoBa8WcDfd7tju28FrNZ9K/S6qSYjCHYAG7bNa0DPyJVvV9vyV/H/k42Jr1T03JWUbZ5WNYXGSzWkkWaS0G542K4Wn6YgA3HRPA2XZIHZcbYR5LBqxr62npfYPYbsbL7NwPvFxLgHA/ecc1H0LbBoJyyBOZ7zbxCmVWyVikdPdu+xPGv8AVgaOqS6wvTvbYnK7+q0X7S4ea+fQSPq+RB52ei7/AKStbo6qMU8GIsxNL3FpaC1nuANOZz63gFHhYWjq7OBPwO5RVs3YtQTjG5tNXAXVVOBt9tEc8rAPFyb+K+hXSAr541eqSKiBzSR/axdmRe2/ha/qvoKSBh+qPDLMAcO70C6UOGc9TyiuJQt0iG2kJ7fmj5wx3UwPgIvhedo96zhlt7c8lCvSBj+nzYrE9T3dlhG3Dkc/dw+qtW6Sun6jUxyrttQteH0T8D7vgcesze0/bZ28Rv8AVR42XnevRHKs6bRplFSVmfWVHVMlY2SNwcxwDmuGwgrMoI6M9dTSSCGV35PIc7n/APNx+uOziPHdnOwK0RldGKccXYqiIrFQiIgCIiAifpR1gL5vo7DlGBi4YyL3PcLDzUevbf3iXdgyHpmV0Gu2L6dUB232rtgtl9X9nCufIXn1G3JnrUYpQRW/DIdmS6rozbevj7Gyn924fNcmSut6Lj+XN/RyW8hsSl1otW/5v6JjJXOdILv+nz/5f8Ri6IrmOkM/kE/+X/EYvRn0v6PJp9a+0QrNGHWvkQbgjIjuKtM725EYxxbkfFp3+KriTEvMy7M9nHujA+oJ2Ru8bBCZT9lviSfiAs1+eQmLn+inNdkRg3yzEIHb5HbtgaB/TbvQtkGx99nvDPjtae9ZLqmLn+pTNjBfP7Zi9s8bWX/CR8+9Wuqvuv4+6fiL8grLfnntKtvzzzkmS8EYvyYhV/df2dXnsVj6l25h/wARt8+wLM5WE887eCnJeCMZeTATId7R4E85hWOY/wC2P1e1Zzzzx2qw8/1tzmpzIw8t/swFzxtAPGxseO/+axuqDva7yv8AC/Bek88+NlYeefBTku6K4Pszytk4Nce8W+PefNCwu9634Rs8Tv8Ags7lRTl4Ix8np0OL1EI/PRD94OfJfRBPPPevnzV7+9U/6eLfb67d6+guefVaNPwzHquUY3c8+ChTpJFtIS9rYj+7b/JTW/n4qE+kg/8AUJewRj921XrdJXTdZzBdxz71Sw7R6hUVFlNjM8UpHb3Kfuh/WM1NKYXm74MIBO0xuvg8sJHcGr58YpM6DajDXSMt79O7O9rYXsObd9+PYusHuZ6sdidURF3MoREQBFbdEBFnSvocsmbUtHUkAY88HtGV+9oH6pXAysX0LpfRrKmF8Ug6rha+8HaHDtBzUH6c0PJSyuikGYzadzm7nDsKyVqdnc36erdYvsaEhdX0YOtXs7Y5R+zf5LmnsW+6PX4a+Dt9oPOJ65U+tGiq7039E1rnOkFv5BUfhaf3jbLoQVpdc2YqGpH5px8s93cvRn0s8mHUvsgcnnkqhVxCpZeSe4WkpdUQlSQCeeQqXRLoCl0xc8lUKopIKOKtvz5K4jnnvVp558UIMZKtPPPkrnc8+FlYVJBbzzlzdUKvsrTz6KSDEQqLIVapKmz1V/vtN+nj32+txU9k88+CgnU1t66m/StPln8lOLjz5LXQ6WYNV1Iq93PPcoQ6QnX0hP8A5f8ACYppcVCWvP8Af6j8bf4bFat0kabqf0c/ZLK/CrmsWc1NlI2KS+hGkca57wOoyBwcd13ubhHecLj/AISuE0dQvlkZFG0ue9wa0DeT8t99wC+j9S9W20FM2EHE8nHK/wC08gXt2AAAdgXWCuzhVltY3yIi7GYIiIC1ERAFqNZtAR1kWB2Thcxvtm0/MHeFt0UNX2ZKbTuiANL6Kkp5HRyNs5vkRuIO8FXaqPwVtOfzrR+t1fmpl1l1fjrI8Lsni+B9s2ngeIPBQ9XaPkpJwJGlrmOa8cCAbgtO8G21ZZQwlc2wq5xa7kztK8eno8VNO3jDKP2CvU03FxsOatmZia4cQR5iy28owLZnzwVassrCDY7RkfBY3Lyj3EyyytVxKtKgC6oqhUQFqoVUq0qSLlCVQlVKoUILVYriqKSGUIVquKtKki5aVbZXlWqSpu9SR+XU/wCM/wChymh7lDeobL10PZjP7tymErZQ6TBqeoXUJ63m9bUH86R5AD5KbLKENYXYqqoP56X0eQPgprcEUOWasNWeGIkgAEkkAAC5JJsAAMySdwWagoZJntjiY6SRxs1rRcn+Q4k5Depy1A6P2UVpprSVJGW9kV9oZxdxd4C2d+MY3O05pFvRnqR9DZ7ecD6Q9uQ2+xafq3+0d58BvJ7xEWhKxlbu7sIiKSAiIgKEKiuVLICiIiALXab0LFVswSt44XDJzSeB+WxbFEauSnY1FLSOijYxxxYWhuLjYWBI3GwGSvJW0IXkmpfs+X8kIZ8+abgwTzN4SyDwxG3oteV13SDQezrHmxAeGv2WztZ3qPVco+NYJxs2epTneKZhKtKucFaVSx1uFaUQoLlpVFUq0lBcEq0lVKtKEXBVpQlUUlbhWqpVpUkXKFLIitYq2dN0csvWs7GSH9m3zUtqKujRt6wnhE8+rR81KRfuGZ3AZla6XSYK/UHlRFoPVyfSMzzE2zC9xfK6+Bt3Ekfedn7o8bbVMjdEe0BEtw0ixa0kEjeC4bPDzW+0bo9sbGsY0MY0Wa1oAAHAAbFMlkVhLE1upuqcFAy0Yu9w68rvfd2fdb90epzXSKgCqpSsQ3cIiKSAiIgCIiAIiIAqWVUQFqK5UsgKIiIDX6Y0NDVNwzMDrXsdjm3+y4ZhRxrB0bSsu6md7Vv2HWbIO4+6707lK5VhVJQUuS8ako8HzZW0j43Fr2uY4bWuBaR3g5rxuC+kNKaLhqG4Zo2yDdiGY7nbR4LhtM9GMTrmCR0Z+y8Y2+BycPG64ui1waY6hdyJirSuo0nqJWRbIxKOMbg79k2d6LmqqF0ZtI1zDwe1zT6hcnFo7xqJ8FixuVcStKrYtkFaVUlWEpYZFCioVbjCtYpcvVEha55sxrnng1pPwW7oNUKuW3UEY4vOf6rbnzVlFsq5pcmjur6eF0jg2NrnuOxrWlx8gpJ0L0aNyMpdIeHuN9M/VSJobVpkDcLGNYODWgefFdFSfc4yrLsR/wBHuqE8TnSzD2eJoa1tw51rgkm2Q2DfxUk0Wjw33R3nee8rZxUjQs4C7pWVjNJ3d2YYaYBZ0RSQEREAREQBERAEREAREQBERAEREAREQFLKharkQGMsWN0S9CIDxSUt14qnR2IWIDhwIBHkVulSyixNzha7Ummkvemjvxa3CfNtlpKjo2pz7rJG/he7/ddSrZMIUYInOXkhuTowadjpvNn/ABVo6LPvyebP+KmXAFWyYR8E+pLyRPTdFEX1sZ73kfCy3VF0Z0rP+00/iu//AFXXfopxXghyk+5oqXVuJgsGgDgAAvfFotjdy9yKSpYyIDYFeiIAiIgCIiAIiIAiIgCIiAIiIAiIgCIiAIiIAiIgCIiAIiIAiIgCIiAIiIAiIgCIiAIiIAiIgCIiAIiIAiIgCIiAIiID/9k="/>
          <p:cNvSpPr>
            <a:spLocks noChangeAspect="1" noChangeArrowheads="1"/>
          </p:cNvSpPr>
          <p:nvPr/>
        </p:nvSpPr>
        <p:spPr bwMode="auto">
          <a:xfrm>
            <a:off x="1781175" y="1604887"/>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1" name="AutoShape 45" descr="data:image/jpeg;base64,/9j/4AAQSkZJRgABAQAAAQABAAD/2wCEAAkGBxQTEhUTEhQVFRUVFRgaFRUYGBUYGRoWFxgYHRQXFhQYHiggGBolGxcYITEiJSorLi4uFx8zODMtNygtLisBCgoKDg0OGhAQGiwmICQtLS8sLywsLCwsLCwsLCwsLCwsLCwsLCwsNCwsKywsLCwsLCwsLCwsLCwsLCwsLCwsLP/AABEIAMIBAwMBIgACEQEDEQH/xAAcAAEAAgMBAQEAAAAAAAAAAAAABgcDBAUCCAH/xABBEAACAQIDBAYHBQYGAwEAAAAAAQIDEQQhMQUSQVEGEyJhcYEHMkKRobHwFFJicoIjM0NjksFTk6Ky0eE00uIW/8QAGQEBAAMBAQAAAAAAAAAAAAAAAAECAwQF/8QAIxEBAAICAgICAgMAAAAAAAAAAAECAxESITFBImEEURNCkf/aAAwDAQACEQMRAD8AvEAAAAAAAAAAAAAAAAAAAAAAAAAAAAAAAAAAAAAAAAAAAAAAAAAAAAAAAAAAAAAAAAAAAAAAAAAAAAAAAAAAAAAAAAAAAAAAAAAAAAAAAAAAAAAB4q1YxTlJqKWrbSS8WyObS6eYGjk6ym/u005/FZfEjaYrM+EmBXm1PSd1ai4YKu1P1JVH1Sl+Xsu5u47au1t2EqWHwr3tUqjk48rt7qa8BtbhMeU2BH6kMXaO7iYKXt3oJprlGKmms+cmbEdu029xVaTqPJJST7Vvup34aXJUdgFeQ9JM6VedDGYVw3JbsqlOTku6Sg4puNrPJ8ScYbaEJxUovsyScXwaeaaZETta1Zr5bYPyMk9D9JVAAAAAAAAAAAAAAAAAAAAAAAAAAABjxFeMIuc5KMVq3kivukHTedSfU4R7m80nUlk7N23vwRvx1yImYhetJt4TLa238Phl+1qRT+4s5v8ASs/N5EE2v6S5ye7haaV8t+falfwT3Y+bZ7o9AZ9cp1q8akbxk+y3vO93GUW81lq2730O/S2lhalWpDDqjVxGHhnGKimlmowVS1lmrWv2bq9rkatP0tulftEdp9D9oVpweJrRqJu8kqkt2OeazS4fdX/fexHQnAJqShKPVRvKEJSbaWackrybydrWucvYHTqdetUpYqEcPCScYWlJShJXUlObtZvg0lZrvIZsjaf2HFzq05Os96UZSlKTdWF3Zyk7tvJNMj4wvrJb6WNsjp5hsTiI4eEatmuxVnFKMpLSKu967V85JcuJx10zxNLaLoYvqY0YtxluKStvJOnUcpSeVmrr8T5Fd4/a6nWnVyg5zclGF8m3fK3G+dzDicRUqyc225SfanN3b4XfF+diJvK0YapbPpFUwm0pzWIqYiipWalNzXVytK0M7KUb2utbe7i7c2hQ+2VKuFahHfU4Oyi1Kycmlw7V35nLhhOefjb5aGxTw65IrNmtcWu3U6Y9IqeLqU6sE41FSUam677003ok81nbM6nQLpM6Mo0sQ7052V/8Ob4p8INt3XC9+d46qKPXUr/sry72t/HHHjPhfEouzSlJXWqea70yLT6cVcHWdDGw346wrQVnKD0k4aN87WzWjM/QHa7rUOrm71KNk3xlB33JfC3l3mTpzsJYnDtxV6lK8oc2vah5r4pG89xuHHWIrfjdKdlbVo4mHWUKkZx42eafKS1i+5m6fOWytp1sLUVWhNxa1XsyX3Zx4ourod0upY6GXYrRX7Sk+H4ov2o/Lj31rfa2XDNO48JGAC7AAAAAAAAAAAAAAAAAAAA8ylY/ZOxq1Z6t6ICD9M6WIlO9R3pX7G76q8V97vflyIFWxDipRVr3bk02kk32d+fs9myss8tS48bRWIg4TuqUlwylLRpp8I/HIqfbuzHQm6atFwd45XTTWUrcX38zK9dTt14r8o1+km2DtVYnDTweKla9HdU1eEnC1ndX9ZK2XFJ34ogWztqPBVVKlu70d6KildSjp6q4aPyRgr1Krycorwi7283/AGNaNJR0zfFvVkTZpGOImft+4mrVqzlOclFzk5Ssk223d9yMCwMHreX5m38NDYTDRXctOMPEMMlokvAzxpHmLMkeRC3T1CBmp0z9w9OU5KMYuUm7KKTbb5JLNndwWBhTqqk4rEYp5/Z4y/Z0klnLF1Voks91ebJis28K3vWkbli2N0fnWs29ynf13xtruL2rat6LizUr4eMZyjCW/FSajK1t5J5O3edra+2Lp0oT38rVayW6pW/h0Yr1KC4LjqzjWItqOoRSbT3b/HR6MY/7PiITb7L7M/yy1fk7PyLbKWtkWb0O2h12Gjd3lT7EvL1X/S17maYrenP+TT+yuum+yeoxM0l2Knbh+pvej5O/lYj+BxM6FWNalLdnB3i/mnzTWXmWr6RtndZhusS7VF3/AEyspL5PyKmrMpeNS3w2507fRWx8esRQp1o6VIKVuTazXk7ryNwivoxjJbOpb3Fza8N+ViVG8eHBeNWmAAEqgAAAAAAAAAAAAAY8RWjCLnJ2jFXbMhEulW0024XtCHrPg5LW/cvmRM6haleU6cvam2pOo68pOEYrs55RiufO/E7uxtorFUo1mrK+UHwa0k1qm+C5MriVXr5dZJPqk/2UH7TT/eTXLLsrjryO10c2v1VazfZqOz7nfsy9/wAzOlu3Rkx7r16TyTIl0+2V1tHroLt0ld99PWXu19/MlE5mCcjaY3GnLW01ncKKqT+vr695gudXpVs77PiZ016r7UPySvZeTuvI4yWatq9PFnPp6UW3G239le51mVm7JfN+F1YxqRneI362IoRz6qNNQS1appqq0ue/NvwMFOjKUlGKcpN6JNv3Im9dSpiycomXqLOlgdnOcZVZyjSoR9etP1V3RSznLlGN2auIxOHwn761atww8JdmL/n1Fp+WOfgc6l9q2nVvUmo0qSzk1u0KFPlGKyT5LWTLVx/tnk/IiOqu/hdqzrzeF2XF000+txU7RqOn7U3L+BS42XafO+RtqrToUnhsK24y/fV2rTry+caad7R46s1quMp06X2bCxcKKd5yfr1pr26r5coaI1qc/r6+tCLW9QnHjnfK/lnR6hPmYXUPzrDJ0tmUlwJN6Pcfu15Um8qkLr88c1/p3vcQ6VQybMx/VV6VS/qVIt+F1vLzVyazqdq5K8qzC6cdQVSnOm9JxcX+pWKDqxe9ue1e1u+9re8vxyK06L7IVfa87WdOlVnUk+FlN7i85W8kzbLG9OT8a/GLLZ2Jguow9Kiv4dOMX4pZv33N4AuwmdgACAAAAAAAAAAAAABo7axvVUnLi8o+L4+WpU20av2ibh/Bg+3/ADJLWF+MV7XN5Et9IOOk5Ro032n2U/uuSvOf6Y5+NuZFam7Sgox0irLn3vvbebfMyvO5deKuoYMXiLfXyONiMTmMbirtnOqVSjfwtro1tXr8PCTd5R7M/wA0bZ+as/edJyK49Hm0t2tKk3lUjdfmh/8AN/ciwHM6azuHnZa8bSifpLwG/RhWS7VOW7L8k/8AiSj/AFMr/ZrTq00+M4/7l/ct7bWH62hVp8ZQkl+a3Z+NilN9+DXwZnkjU7dGC266cfGVJwxFSScozjVn2k2mnvvRrM2q/SHEzjuutOz13bQb8XBJvzOntfCQxU3XVSFKrP8AewmmoSkvbhNJpXtdxa1NXDbIowd61Trbfw6d4p/mqvh4K/ea8o8ub+O29aYNibGde85S6ujF9uq88/uwXtzfLhqyR4jHLcjSox6uhF3jDjJ/fqy9ub58NEaOKxsp2VlGEFaEI+rFckvm+JhjL6+vrMxvbfTrxYor3Pluxn9fX1me41TTUz1Gb+uX9jNvtu9afjq88u/TLvb0Nfhzuk9eDvZ3/S/cZVT3mmo2au1m7W7Si1nbNO6fPRkxX9qzkjXxe1UvfuuuHrLVe5PLXK9rZmCc7mWdOMMs953ytxbu7Xd1dvz5cTWm1HXOXLVLvfN9wtr0nHNtfJPOlXTW1CNOhK0pU4uc1wvFNxi+fN/Smvo06OvC4XeqK1avaU+ajn1cPJO775MgPou6LvFVvtVZXo0pdm/8SqtF+WOr77LmXYaV3PcuTJMVjhUABdiAAAAAAAAAAAAAAAAqTbO0N7EVqj13pQj3RT7XvaS8IIjuNxVzvdO8E6FerJq0ZS3ovukr37le6/SyB1sUnxMPb0YmOMae8RVNaVQ1alVtmOVVltKzZ0tlY7qa9Or9ycW/DSXwuXG6hQ0ncuLYmL6zD0pt+tTjfxStL4pmuNy5/Uut1hTG3aHVYmtDlUlbwbvH4NFudYVf0+hu4yT+/CEvhuv/AGjJHSuCfk4u8IvkeIyurZe9LNN+ed/hwCaXf8vB8/DTnvFOMe5bzefUMjnom0r6JtK/gnmzLBvny0tx0zbS0z10MMHZWjKXDi45LJeq+Vj0lpwsksm1kr20twy8hqpE5JZm8rqMnpkoubu+aTSik+N34GXcaau0s7tc7rgnFu6ay0fa1Wpgpy3rJdq2iS092hngt19pqPcu1LPlbJe8ibRHiExjmY+Ut2SikpVbOy01evFN52d3m289eB4q1XqluJtPPOXkvN+/U1FiUvUXm835cEYatbVt38Ss2mV60rV7qYl+zdc29X/wdvoX0YqY+tuRvGlBp1qvJfdjzm+C4amLof0Sr7RqWh2KMX+0qtZL8MV7U3y4avv+gtibIpYWjGjQjuwj72+MpPjJ8y1aqZMuuoZ9n4KFGnClSiowhFRjFcEvm+82ADRyAAAAAAAAAAAAAAAAAAA4vSno5TxtLcm3CavuVI6xb1y9qL4oorpV0YxOCnatBSg32a0LqMteKyT7n8T6PMWJw8KkXCpGM4SVpRkk013pkTG165Jjp8p9b328Uv7WPEvGL96/sW/0q9EUZ3qYGe49epqN7nhCdm4+Dv5FVbc2FiMJLdxFGdPOyk12X+Wa7L8mV02i8S0nfkvJomvRnpNTo4eFOop70XL1VFqzk2s795A3I/N8mNwi0RaNStD/APZ4f+Z/Sv8AkinTHHwxFSE6Sk7Q3ZXstG2uPeRjeCkTMzKtaVrO4bLpy7l4yj8keoLnKPld/wBl3GqpH7vldNdt1SgtXKXglFcOdwqyT7MF53l88jUUz0qhGk8m5OvKWrfhovcjG5WNd1eHPJLv4JIl3Rv0dY7F2bp9RTetSqnF2/DT9Z+dl3jiTdF3Wd8uOSXPuLF6E+i+riN2tjVKlSeapZqpNd/Gmv8AV4alh9EvR9hMDaaj1tb/ABaiTaf8uOkPn3ktLRVjbLPpgwODp0acadKChCCtGMVZJGcAsxAAAAAAAAAAAAAAAAAAAAAAAADHXoRnFxnGMovWMkmn4p6mQAQfbXorwFduUYSoSfGk7L/Ld4+5IhG1PQpXjd0MRTqLgpxlTfm05J+ORd4C3KXzTjvRptOm/wDxXNfepzpSXu3lL4HKr9E8dD1sJiPKnN/JM+qwE85fJsejuMemExP+TV/9TdodCNoztu4Kv5pR+M2j6lAOcvnjZ3ok2lUt1kKVFfjqRk/dT3l8SXbH9CdOOeKxM6n4aUVTXhvScm/gWyAjlLh7C6IYPCW6ihCMl7b7c/65XZ3AAqAAAAAAAAAAAAAAAAAAAAAAAAAAAAAAAAAAAAAAAAAAAAAAAAAAAAAAAAAAAAAAAAAAAAAAAAAAAAAAAAAAAAAAAAAAAAAAAAAAAAAAAAAAAAAAAAAAAAAAAAAAAAAAAAAAAAAAAAAAAAAAAAAAAAAAAAAAD//Z"/>
          <p:cNvSpPr>
            <a:spLocks noChangeAspect="1" noChangeArrowheads="1"/>
          </p:cNvSpPr>
          <p:nvPr/>
        </p:nvSpPr>
        <p:spPr bwMode="auto">
          <a:xfrm>
            <a:off x="1943100" y="1764544"/>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2" name="AutoShape 49" descr="data:image/jpeg;base64,/9j/4AAQSkZJRgABAQAAAQABAAD/2wCEAAkGBxAPEBQUEBAPFBAQDxAQFBAWDg8UEBUUFBUWFhQUFBUYHCggGBolHBQUITEiJSkrLi4uFx8zODMsNygtLisBCgoKDg0OGxAQGywkICQsLCwsLCwsLCwsLCwsLCwsLCwsLCwsLCwsLCwsLCwsLCwsLCwsLCwsLCwsLSwsLCwsLP/AABEIAOEA4AMBIgACEQEDEQH/xAAcAAEAAQUBAQAAAAAAAAAAAAAAAQIDBQYHBAj/xAA+EAABAwIDBgQEAwUHBQAAAAABAAIRAyEEMUEFBhJRYZETInGBB6Gx8ELB0RQjMlLhFTNTYnKC8SQ0Q5LC/8QAGgEBAAMBAQEAAAAAAAAAAAAAAAECAwQFBv/EACURAQEAAgIDAAEEAwEAAAAAAAABAhEDEgQhMVETMkGxImGRFP/aAAwDAQACEQMRAD8A7giIgIiICIiAiIgIiICIiAiIgIiICIiAiIgIiICIiAiIgIiICIiAiIgIiICIiAiIgIiICIiAiIgIiICIiAiIghSiICIiAiIgIiICIiAiLxbT2rQwrQ6vUDQTAsST6AXUXKYzdHtRaVi/iHSaT4dB72jJxeGT1Ag/NeE/EapP/bs4eXiGe8fkue+Xwz+f7V7R0NFpGC+I1FxAq0X0x/MHcY9YgGFtezdqUMS3io1GvAzGTh6tNwtMObDP9tTLK9iIi1SIiICIiAiIgIiICIiAiIgIiICIiAiIgIixu3K1cUi3DMLqzhAdbhZP4pNp5BVyy6zY8W395KeHljCDVAvyb68z0XLtqYqpXqF9R5c4nUm3IDQC+izOK3R2iPNwcZJJMVGudOZmTeVr2Jwz6RLarXtdqHNLT6rxvI5OTO/5Syfhld36rpt7iPv8lS+lH39/YVNOItP5/NXgS7Ww/L6rKYIeV1OPzE6K9h8VUpFr6b3te38QcQf+PuFJdHO2undUACIVtWDftgb+AgNxYE/4rW/Nze+XZbvQrNqNDmODmuEhwMgrg5bbPL2WX2DtuvhDNN3lnzUzdjvUHI9Qu3h8uz1n7WmX5dlRYzYO26WNp8VOzmwH0yQXNJy9QdD+YIWO3z3p/s4U2somrXxHieGzi4W/uw2S50GB52+0rv749e38NZN/GyIte2Dvbh8TRL3vpUnsdwVKfitdwugEX6gj6L01N6cC3PE0/biP0CmWWbhZZ6ZhFiGbz4J0RiKd+fEPqFksPiadQTTexw5tcD9FKF1ERAREQEREBERAREQEREBERAXnxmCpVm8NVjXgiLtB7HRehFFks1Rou19wGwXYZ5Bv+7fF+gdp791pu0di4vDf3lCoAPxAcTf/AGHqu2KHEASTAAknRcmfh4X9t1/Stxj55q4o2+sqr9umA4e/XnZbJ8QfiFgg51HDUKFZ4JDqppMcARyJC50N4OL+8otEyQWPyHVpm/Zc2fj5T5dtZ4nLlO0jYTWGjr3zg/TL5r14euOh9Dr6G57LA4evTqQWu6RrPovaMPGbuv1WXz1XPlLjdVlm451J3FTqFhPldEg8J0I1jNa38QqtV1GjUNRzoqubxS6Wkg5HqGlZQvIGhA53bFtFre3NpvfhX02hjqZc1xueNha7Ns5jMEaSuvgt+fw6/Eu5lNNi3F3ZdVwbHipwtql7rc+It/8AlZ3F7olrZa57nWgWXk3B2k7+z6NOmHEt8UWExNRxk8v4luAxZaIc9gtFoc8x0Fueq6PTs65b9NMZu7iG35fiBXowdWrSqfu3VbZcN3T1NgBPqtmr7aYQW8DoIgmYPyyVGEx1HDu8lFodzJc8+oMlV7Tfqt/0rcfeHtldh7Z2iI8SkHs/zGHd1uGFxPGLtc08j+RXPK+1W1dQD6rwVdq1qV2VHD0cVrOSOTLwsvvx1pFzrYnxAcHBmJAI/nFj/Vb/AITFMrND6bg5p1C0l25M8LhdVeRERQREQEREBERAREQEREBcb+MO/TuN2Bwr44R/1FUHWJ8Jp+vbmt/+IO8o2ZgalYR4zv3VFp1quBgxqAAXH/SvmIvLnFziXOcS5zibkkySTqVly5amo7/B8eZ5dsvkXGUQAOZ0tZZ3YWwjXOY9M9JWFpDnrqtg3Z2x+z1BxRwEjPRc+P19HcLOO3H62SluE0mRLbAgxfLp1U1t3a9Mzxvd0ceL6yugYPaFKo3McVpEg5idFeNNrrLW8eOX14OfPbdZxy9mDJdFd37vItENHyCtDZWzqcwytVkx4ReOC414QHEW58l0PEbvsqElxHoruG3cpMyDeyTDU1ETk4sfk/56afsvY7akuZg6NORDRFm9WtyC2HB7umD4jiScgLALO02MZlAVFTaLG6hR+nJ7a/8AszzmsZpjRsVo0Ct19jCJFtR0K9b9qNXmxG12gZqNYr9uRgcVs4td5j/u19Vi8RiXMJY5zXCf4tehHRZXH7Xa4GCPWVoO2sf5/KfMDdRMdfHXx53OdaztbLiEETwkeoP37LKbpb1VMHUiSaZPmYTp0Wl4bavEL2cOxSpVl7S1wEmJJMD1IkgK2PJpyc/jbnt9OYDGMr021KZlrhP9F6FyX4X7zcDxRqH93Vs2T/C8f8rrS6frxssbjdURERUREQFClEEKURARFBKDgfxy2z4+0GYeT4WEpt4gP8SrDnGMieDg+a50wXtkvfvJtI4vGYiuTIq16jm/6eI8A9mwPZeNrSM7GB2Nx+S5M7uvpPD4+uEi+x/lgyYADfNZtyTb3VTTeVaCFyyenLpl9mbbrYc+R2vutoob+Q2DIdzvFlodN8Kmo4SYsJsJvC2l1HPzcHHyXdje6HxDrNfcAg6xfospT38nN4vpB+RXMfFmS7zEiJJMjKCI6CF68PQbF5mPkrTJy5+Hw/hvOI3sBvxfO6wtXeky48TptAzadDebWWtOrgyGNMDP9V5XVFTLJtx+PxYTbZ6u81Rw66HksbX2xVcZ4j84WJNSefVQXLLTo74SeoyFPadWb1CAYBJEwOcLxVXkkiZ8xMyYnmJ9AqfLwm54+IWgcPDBm/OY7q3KvuscrP4Xa9cvcXGJJkw0NHYCArpxIkwIaTIEzHSdV5CrtJrSHcRIIYS2BMuByPK03TSlu5qs3sXFlr2kWNnC/Uj6tIX0lu9j/wBow1OpqWgO9RmvlPZjiKoI0K+iPhfjOKg5h/DwuHvn+S6eO+ng+bhJnuN2REWjjQilEBERAREQFjd5sV4OCxNSY8PDVnT1DDCyS1v4jT/ZWMjM4dw7wFF+LYTeUj5fpiyv0xxG7gLEyZ0Fhb0gKijTn2Cpm647H1OF16XRkb+15KqpvDSCWhwBktJIB6Egg9laKoJVdNbnpdAJnK18wDytzUOaYBtBJ1E2jMZjNW5UlW0pctqgVdOJcMnGCIVgI6ddf+FbaOw0o4qFSVVFy9aS3NV1okgGQDAde4GRuqA2xNrRqJv0USisqUUSpCGwlXfDmS0eUu4RJBImYB55ZwrbWyYWa2Ts0FwJIgQTI5EG3I2j3KtjFM+SYzdWtl4BzaokWLZ9dWrs/wALvK9w0LPpBWiNoAEADKF0L4eU4qmNKZJ9yunCPD8nPt7dAREVnKIiICIoQSihSgLD734bxcBiWDN2HqR6gSPoswqK1MPa5pyc0tPuIRMurt8gkwTHMhWw6Fnt6NknD13iMnuBHuQsC7ouW46fR48szm4uaDr3UsLQDIJJHlvEGRc2uIkRbPoqHVAYsBAjqbzdQ5yppt2VciRaefKP1UBG+15HX1RhHEJmJvETHRTFdqmGFQ9xKEq9Wrhw/hAyyysr1G4shHvJzvAhGwQb3EQIN+d1DROoGenTJULRqgqs03RMHhmJgxIvE87hGMkwM/WFbR/pTClXOEcMzeQOGNIN57KghTMU/HowzbrYNnH9e11rVIniWd2MC93QGCev3KvI5fIbVh2S5v8ApBPc/oF0j4f0bVH9A377Ln+Cokkei6xurhPCw45uv2+ytpPTx+W7rMoiIxEUIglERAREQEREHHvihu6f2g1Gxw1Bxe5z+a5NtHCFj4jNoiJuef0X1DvTsz9ooGB5mAkdRqFwjeHZpbPDIcx3EDkQRyKyzxej4fNq9a0qLqgL04qnDzYiMwc+qtiGukXAIMEZ9CP6rB6tihv6WVcSJkWtEXi5nJUEC/yskGb5qYifioUSrlWmWktIhwcQc5nKFSxxbNhcEGQDHpORU7Vs9jANcvaeyqb6D590pTIiJkRMR7yq7cJmeKRGUReZ+SifWknpcbUABsMrdDOfyVognIHIntclVcMG9wDobH0KpfnbL1V034kG0QLEmddLfL5qSFMHWMhy5WyUVHl0C8NEAchmfqrItV0yCSXEkkSOriRme62fdrD5cz9Vqoc3iJy5Nz1yldC3Mwfk43a2A9IJ/JTi4vLy1G2bv7OL6jWgXMffZdPpUw1oAyAAWvbobO4Gmo4XdZvpqtkWrxsruiIiIEREBERAREQEREBc6373fAcXtHlf2DuS6KrOLwzarCx4lrhH9QiccrLuPmLbezS0yAZEyOY+/osEafESbDM8hzgBdc3t2EaLyx+t2P5jRc32hgjTd0OR0WGWOns8Hkd8NViOEWmc73GXTrmoI1m/3H30XpewXmZGUQR3Vhw6j01UaXvNpSZ9wqySTJPmcZ4iZMzmTnMqDlp6X7qbGbjnERPOITS85d1AaSTqbkn0zKhzlLhynIG4QiORsOdif0TTXv6S/S4uO2l1IMmGtF+Z5C5k+ip4TyN8rZqHAadzE9lKMuRLSqbXmZsGxlM6q7RfGo10Gog6clS2mS4gN+cwPUKVO0nur2zsI59QAc+ExBzsYK7Tujsnj4GAWEegAzK0XdDZf4zYDLpzP30Xbd0MB4dEPIgvHl6M075rTCaeT5XN3y1Gdp0w0ADICAqkRWcgiIgIiIChSiAiIgIiIIUooJQY7b2x2YyiWPsblj9Wu/RcH3p2c/D1HUqrSHNPt6joea+hnVQFrO+u79DaNHhceCs0Hw60TH+Vw1b9hRcdr8fJ1r5zrNg+q8dZ4HtCyO82zsRgahp4mmRfy1B5qTxzY7X0zWvvqic5WenfOXGx6vEEkdrhXGutPt2WPbUnr6K4Hff6ovjnK9/FAnnIyER76qjit9wvP4n6dkNS2uZvp9/qo027Rf4oNweoyKtuf1VoVepyurfij29UReSPaHSRcGIGXT+i2Dd7Zfiun+Fjbl2gWp08UGuFiSD/AAjOdJXR9zd2sdjeHxyMNhc4Iiq4f5WZ+7o91eRy83kS+pW37nbPGMrBjARhaEGo7Lj/AJWe/wBAusCBlkNFg9i4KjhKTaVFsMF5zc46ucdSsk2qtNPOuW69cqVYa9XAU0bVooClQlCKUQEREBERAREQUlWahK9CgtUosY2vxLDY9lQi0raTTCtPwzToiPblO3qFd7S002vac2uaHNPqCub4/c9znk+EWz+FohvZfTD9nMOgVh2xqZ/COyjS0y0+aW7uVGtgNj/bc+p1Vl279TVvyX0u7d+ifwjsrR3aon8DewTqnu+XsXsOuz+FjnDoLqw3ZGJP/jcPUL6mO69D+RvZButQ/kb2UdYv+vk+X6e7uJd+B3ZZPDbpYgizYPOL919IN3Zoj8I7BXWbBpD8IU9YpeS1wLZXw+dxBzwSZmbro2wthvogXPcrf2bKpjQK83BNGin0rbaxGEpOGcrI0mFettABXAwJtGlljFdAVUKU2nSFKIoSIiICIiAiIgIiICIiAiIgIihBKIiAiIgIiICIiAiIgIiICIiAiIgIiICIiAiIgIiICIiAiIgIiIBREQEREBERAREQEREBERAREQf/2Q=="/>
          <p:cNvSpPr>
            <a:spLocks noChangeAspect="1" noChangeArrowheads="1"/>
          </p:cNvSpPr>
          <p:nvPr/>
        </p:nvSpPr>
        <p:spPr bwMode="auto">
          <a:xfrm>
            <a:off x="0" y="-151342"/>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3" name="AutoShape 51" descr="data:image/jpeg;base64,/9j/4AAQSkZJRgABAQAAAQABAAD/2wCEAAkGBxQTEhUUEhQWFhQXFxcYGBcXFxgVFRUeFhcWFhoYGBQYHCggGBwlHBQXITEhJSkrLi4uFx8zODMsNygtLisBCgoKDg0OGhAQGiwkHCQsLCwsLCwsLCwsLCwsLCwsLCwsLCwsLCwsLCwsLCwsLCwsLCwsLCwsLCwsLCwsLCwsLP/AABEIAOEA4QMBIgACEQEDEQH/xAAcAAEAAgMBAQEAAAAAAAAAAAAAAwQCBQcGAQj/xAA9EAABAwIDBQYFAwMDAwUAAAABAAIRAyEEMUEFElFhgQZxkaGxwQcTIuHwMlLRI0JyFGKCosLxFyQzkrL/xAAaAQEAAwEBAQAAAAAAAAAAAAAAAQIDBAUG/8QAJxEBAQEAAgICAQMEAwAAAAAAAAECAxESIQQxQRMyUQUiI3EUM2H/2gAMAwEAAhEDEQA/AO4oiICIiAiIgIiICIiAiIQg87tztrhMK2X1N8l27u0/rMjOdB1K2mxtr0cVSFWg8PYbaggjMOabg8lyHtTsZ9Ct8moAWm9Kp+4c+DhNxyBW1+E+JNDFVsK+R8xu8AdHU5nxaZ/4rmzz/wCTwsdOuD/H5x1dERdLmEREBERAREQEREBERAREQEREBERAREQEREBF8Ji5yWh2l2tw9KwPzHcG5f8A2NvCVFvS2c3V6kb9F4at23ef0MYBzJdHWwVGt2txDrCoxv8Aju+8qvnGt+NyT7jo6LkWN2tiTd1erHJ5b5ArSYjaNUz/AFnnjLnSLd+Si8ki2fjXX5do2zseliWblVsxdrsnMPFp0XJ+0lKphMQzEMvVw9Rofpvtj6T3OZY95VCljnmXNq1G2mz3A6TF+qlZinVt5lVzn7zCAXOJMiCLnlKx1rOr317dOOHfHm++47XgcU2rTZUYZa9rXN7nAEeqnXCti9uMVhWCi1wcymXNa17QbA5bwg6r0GF+LhBAq0Gn/Bxb5OBW83K5L8fc+nVUXicN8TMK79TajecNI9Z8lN/6i4U/pbVd/wAQPVyt5Rn+lv8Ah7BF44fETDatqf8ASfdWsL28wbzBc5n+TTHi2U8oXj1Pw9OigwmMp1RvU3teOLSD/wCFOpUEREBERAREQEREBERAREQFT2ptKnQYX1DAGQ1J4AKTaGNbRpuqPMNHieAHMrk+2NpvxlYlxhgmBo0cPzNZcvJMR1/E+Lrn1/5+WfabtdVrGBLKejBrzJ19F5Orjj3qxj3ibZanU/wIWoxNfIRAGgz8Vxfqa3fb6THxMcU6kWP9W5xAHgsRiiDYqmyk45AxrA9TopQ3d/V4KZrpGuCabXDbUcNbazcKPGPp1DYGm/8AdnTPeP7VqsRiXa2jIRCwGKPjxWk3fy4uX42Z7i7819KWutJmMxwDmnUK2a5AaeF/D7LWiuHN3SZGnLmOCy+W4NzkEECDdVuLNdxzzdnqvu0a+5iKgP8Ae10cJJMZZWla3OoToLwchGSt47DVHPY/dniSRbQ5m/cpW0qY/W43iQ0erj/Cte59IzfxE1FoI3otkBGeueatQ9xDQCNN0G3U6LBm0qbIDWz/AJGdOSyxO1naGB/tsPJT9/bbuz6ylGFeRG5H5+4iT4o7CPAuD6wqP+rfmHkjvlZ0dsPGbieRVp0x5Jv+G0wGOqUXBzHlp4gkLpXZjtmKkMxEB2j8gf8AIad+XcuWMx7X5jqM/ureGqbpztxGXULbNcPJnv7jvSLx3Y3bxMUahn9h/wC2fTwXsVo5rOhERECIiAiIgIiICIqu1MV8uk9/AW7zYeZRMnd6c/8AiFtkvqfJZkzhqbST3ZLzFdm42NczHPIKZp3nuqm94Ht/KqbTqECTn7nX2Xlcu/LT7H4XBOLjkabGVCTH4Cof9MIGZMX4C9hOuinfTjPPMq1SpDdLnWE+fADoo76dPXfuqtJhiJgQZvExfqVWJgku8MvFWKr55Z/nVQVBYiL6fdWiNKjLuEgka3zi5E6fdRYwje3W2H5aVYyFs75TOipRdaRybysNIaQWiYFwbiViys4m7rmeZnn/ACsDZs8fz2UIMRHDvVo5d8cqSrXdPTrxWJfN5UbKn1Am8cbju7lmCDOnJTanjxIz+ZMA+P8AK+xmIvYjkoBkpmA5qF7liCVj80zdStcAfqy6dFFWZqplc+4lpVzoVfwe0I9xotFvGealbVnvWkrk3nudPe7G2luuAm09W8wuybCx/wA6kDMuFjz59f5X5v2djIcB4LqvYHbQD2tcbOt4/dbZrh5cOmIiK7nEREBERAREQF5ft/i92gG/uPp9z5L1C8D8Qq01Azg1viTPos+XXWK6/g8fnz5jydOpuwP2585Elais81KkATGQVvEvMATmSR7n84LVYkAOIByNjxgryp9vspmSekmLpQRJkkyeGsq1g9nuqkCcvfNVqJJJ0mw9yvabCwk1G2AaGju7+8rbGe6w+Ry/p5eeq7H3b6j2WrxGFIkkHLPu5rsdTZLHi48lodsbEcW7lt2TuwL/AJZb64vTzeP58t9uR4u0C1rW1uddVVMA2PW40mPFbnb+C+W/dIy6QtPUbY9FTrp1+XlO4tU8Nv0y4ZDRa1zVfpOO5ujX/wA5KlUURGp6VyYNlNSYeHVU9+62taqHBsNAgXI15lWrPElV3m5Vv5hY2xs8X8cjzVWrCjdV0UL/AE+Vn27kpulY1WFsEixy5qIPgK0c3IkrMvK+ASDyWVaqHX+3kvrD52V5PTl0U32HGc/Reu2DiiYcLH3H4F4sWkL0PZ6tBHA384KtlhyT0/R2y8R8yjTf+5oJ74v5q0vOdhMTvYbd/a4job+sr0a6Hm2dURERAiIgIiIC5t2vM1qh4EjwAC6SuYdojvVanNzvUhY8/wC16P8ATP8Au7ePxJgny8JWugknlc+MX8fNbPG0omcxP8fwtXSeZIFgYBibxGfG4lefJ0+smu202bSLnNEWvn4LpexsMAR3D0XPNlu3XDeyt5xbyXQ8BiN03yMLo4nlf1C2+npGBU8aPRfaWLByK0vaLaO4yQb3jyXVdTp4mOPV108D23qMdUeM4jd4c/VeRdQJFhK3/aF4JYASXBv18AeAWo/1BabEjmOYgrk1fb3uKeOJFRz4EeKq1QpsQblVHuySNNVUqBbAGwVOoFOypkprLPqrVNrSDvWsb89AqVbPkpSVEkW17QV6lgFEXRlqFlWCj07vdXjl5Lexj1Myoq5EEKamFeubPdfajplbjYFT6Rxk+q1G4cluNj0t2FMZbjtfwzrfS9vENPhb3XuVzf4Z1IqEcWn2PsukLafTzuSf3CIilQREQEREBcw2wPqfx3nepXT1zbbDf6lQc3epWPN9PQ/p963Xl8bRBDuMeN/uVqMNQjPO56/mi9FiG3PT7rXPzJA456c1yXL6Hj5GIcDMuuGmLTfgeCvUNuPaBJO6OvvZaivTMSDEqNj4N/56xqol6X3mbnt6l3aR0iM8+MrV7S28XyTF/wAyWiqVDPC3sq9WqNenf4q/nWGvj5nuRYxVSZ4T5mSqDzwH2WLat1LQLd76yQL5eXRVrTOfSjizYqqbKzWcq1RWim/tjSxBY7eEcL3z5KIG471jVCyqRbdnITPGL+asw7WahULMrrNgsoVC9rGpT8xZQBxiNDp3K3UeTAJmBA5DOPNY4en9SvKw3Fbdgq1S+l3gpMRRlwju8Fn8u4Kt9ub6r6Kd1stni6rhmXcruBbdWjHd7dL+Gv8A83Q+i6cuX/Dg/wDuB3O//JXUFtn6efy/uERFLMREQEREBc+7R0y3EVNLkjqJ910FeS7XUP6jXaOb6H7hZ8k/tdfw9dcn+3isSI8VrXiHXy1W4xjLfmi1FVhMgaCe5c1j3OLTBzPqduyQJ8JsTwUb8KTBiykoAzE5g6xOsK4DblPQW+3kq9Nrqxp8RhmwIH1CZvO8tYaG8d0C5McJ7yVtcRrK1taZ06mMh6qOmlvcVjht10IIbUBcJGoykd6zpvk81HiblQTSpiIJMWvkq7wrhorB1C1laKa1FDEUCHCREgEdxyWIbKsCkZWYpXVmHcRtYYso2tutnSBAMZG3uq3y1ERdsXsEm0DTVfKYuOCneJCiddXkY70+1WSQQsgFmzJfSdNFeObVTNYrGFsoqanwzLhWjPTo3w2Z/WHIH0I9105c8+GVP63Hgz1I+66GtM/Tg5f3CIiszEREBERAWl7V4Xfo7wzYZ6Gx9lulhWphzS05EEeKizuLY146lcvxbJaStHixfwHsvUYqiWuc0iDcH3815rGtuVzaj3uDftSBuFaEgX1EjzHsqoNjafbmFKHrN16fK9KQtVi8KbLdsWNeiC0nUafdT0rNWPNVKLg7K0KL5jmk3iRB7jovQvob3DKbnOFqcdh+A/OSr00/Ul9NeXL4HSsn0kAtZTGerHwqF4Vr5YgmenFViLK0Y1Iap3QNBl1ULlkCvlV+8SfRTIpazpuiNeWh5KIlZxKfL10UxTVZUgjBJWdFqzoC6vHPpK1sCVYw3ssQpcM26K11f4Y0f6VR3NrfASfUL2y0HYbCfLwbOL5eeth5ALfrafTzt3vVERFKoiIgIiICIiDynarB7rw8ZO9Rn5e68TtanBJjNdW2phfmU3N1iR3j8jqubbXo2E6WWO49L4nJ31P4eaLM7xaRzvFvzRfad9VlimR4KFttQbDosHr9+lxr7NnQ5aZ/ZKhuearBxPepH1fpi3uiqOvkqtdshTG+sAnPgsN7ipUv209Rqwr2MRunUGeuasV4kwqdU3ROqweoyJUibsXVmVY7sL40KQnisA7kpimq+QpaLZKMjraFPQpoh8ptzX2m26zpskFfaYVow19voC2GysOX1GMGbiAO8mFRbde1+Guzd/FB5FqYLuuQ8zPRTIy3rqdusYWiGMawZNaGjoIUqItnniIiAiIgIiICIiAvF9rMDuucRk/6h36j36r2io7ZwXzaZA/ULt7+HVRZ3GnFvx124/i2cVrnCFvNpUoefLktTjKcagzfzXLZ7fQY13mVDTdfLRZteJvJE6H3WDCc+HkjXguM2kWjIFVaRjVKr1qqnLxcHPRVahm35dSrqKlcKE1DG7bjkJ8VYew3OmUqIiDlKmMtIgvj3E5lfSF9jxVumdrAsMTosAOKn+WZgXWO6pZ2sWhXKQ+m3VQMGisAeAUVMpupzWbgstxWY19o08l2L4cbM+VhvmEfVVM/8RYe56hcz7P7NNetTpD+50E8Bm49AF3WjSDWhrRDWgADgAIAV8T8uXn1+GaIi0coiIgIiICIiAiIgIiIOf8AbfZm4/faPpdcd+o914rENXZdu7PFei5n92be8ZfwuQYyluugyIOYzHGyw5M+3rfD5e8+N/DWPED18lG03Viu38Crf3WGuV/Dis3d30zq2gwDeb69c4VepEdcvurDakjdm2f5KgfcARf+SkhrStU8s+fijxkY5d/5KzAzXypp+QrdMbUVQaePNREKxur5F5KtGOtIl8jldZlnNfSO+URPZTb5LJqze6wnpwQjhCiJ16j61v3WdISsCzRbfYGy3V6rabBmegAzJ5KzG3qPefC/ZMNfiHDP6Gerj6DxXvlX2fg20ababP0tEd/E9SrC1k6jz968r2IiKVRERAREQEREBERAREQFz3t3sncqfMaPpfnydr45+K6Eqm1MC2tSdTdrkeBGRUanca8PJ4a7cRxDbWGWapvIIyg92fmt5tjAOpvcxwhzTB4eOq09Sjbu85XNZ09ya8p2qvz0HcfvnyXwOGonhos6tMRYlRFlpn87lKtHCNbHmjgIGq+uvfj0CxKmM9Rge5YnyWbWZrFwUs+kbysHKQs/M18a1E9MW5hWWBGMvfqrdDDlzg1rSSTAAFzOQCRXd6Y4XDue4NaCXOIAAFyeAXZexvZsYSnLr1Xj6j+3/aFW7GdkxhmipVANYjvFOdBz5r1a1zlwcvJ5ep9CIiswEREBERAREQEREBERAREQEREGk7SbAbiWyIFQCx0PI/yuZbU2Y6m4tc0g2kHNdoVXH7Pp1hFRoPPUdxVNZ7dPD8i8fr8OEuoR+dVDUocF1fGdhabjLKhHItnzBChZ8Pmf3VT0b7kqvg6f+Xly5lDP2WTMN6rr1DsNhm3O+7vdA/6QFtMLsDDU/wBNFk8SN4+LpU+DPXyp+I4pS2Y912sce4E+ir1cEWn6gQeBC/QjRGVlDisHTqCKjGuH+4AqfBSfKv5j8+Pw918GGvlkuz1+xGFcZAe3k11vMFT4Psjhad/l7x4vJd5ZKPCtL8vPTlmxOzlauYpsJGrjZo7z7LqHZvspSwv1frq6vOnJo0W+p0w0Q0AAZACAOgWStM9OXk5tbERFZkIiICIiAiIgIiICIiAiIgIiICIiAiIgIiICIiAiIgIiICIiAiIgIiICIiAiIgIiIP/Z"/>
          <p:cNvSpPr>
            <a:spLocks noChangeAspect="1" noChangeArrowheads="1"/>
          </p:cNvSpPr>
          <p:nvPr/>
        </p:nvSpPr>
        <p:spPr bwMode="auto">
          <a:xfrm>
            <a:off x="161925" y="8316"/>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4" name="AutoShape 53" descr="data:image/jpeg;base64,/9j/4AAQSkZJRgABAQAAAQABAAD/2wCEAAkGBxMTEhQUExQUFhQVFRUVFxUXFRUUFBcVFBQWFxcUFBQYHCggGBwlHRQUITEhJSkrLi4uFx8zODMsNygtLisBCgoKDg0OGhAQGy0kHyQsLCwsLCwsLCwsLCwsLC0sLCwsLCwsLCwsLCwsLCwsLCwsLCwsLSwsLCwsLCwsLCwrNP/AABEIAMIBAwMBIgACEQEDEQH/xAAcAAEAAQUBAQAAAAAAAAAAAAAABQIDBAYHAQj/xAA6EAACAQIDBQQIBAUFAAAAAAAAAQIDEQQFIRIxQVFhBnGBkQcTIjJSobHwFULB4RQjctHxM0NigpL/xAAaAQEAAwEBAQAAAAAAAAAAAAAAAQIDBQQG/8QAKREBAQACAQQBAgUFAAAAAAAAAAECEQMEEiExQRNRBSJhscEUMjNCkf/aAAwDAQACEQMRAD8A7gAAAAAAAAAAAInM+0eHoScZ1PbX5IpyluvZ23b1vIKfpBp3tCjN/wBUox+lzHLn48bq1FykbmDTqfpAo/mpVFzs4y+tiWyntVhcRLYhUtPhCacJPpG+kvC5bHlwy9U7omwAaJAAABqeP7dUaVeVLZbULqctpRalF2ezGVtpXvx4E1k2eUcUpOjJy2bbV4tWb4X3N6cCszxt1Km42JIAFkAAAAAAAAAAAAAAAAAAAAAAAAAAAGodsu0MofyqL9r88lq4/wDBK298+BsGeY9UKM6jTdlZW37UtFrwOSVZzTvJ3ve7vd975s8XV8l/x43VqmeWlipVT57Ra9Yr3b2Xzdop+L0fcV1ZJ6NprqW3hIvVJHk4+KYz0xXakFJXaTvukuXeRmJoyi/iXXRrqpLqX5YTZ1i3B810+K29d57692tUW0uMlaMlwbs9H3aFtSIbZ2P7fyi40cVLah7qqS0qQ4Lb+OP/ACWq434dKqYynGO3KcFC19pySjbntXsfOuWwVbE0qSV6cqsItyW9Skl7qei5q517J+xGAwiTqOM521lUkoq/NRb082eviz5O37t+PdnlLVO1eHvs0tuvLlSg5r/1pHyZTOvjq3uU4UF8VR7c7c1FaJ96Mmnm+DpLZjVoRXKMoJfIrWf4Z+7XpN8Ftx1Ne3K/3Zf8a9t+I4dnlRylJ3bbnK7fF7Tbfi9fE7H2EyV4XCQjJWqT/mTXJyStHwVl33OPxntVMP7O051Ytx3f7lmvK536nVi9zT7mmePoJLcsmnJvSsAHSYgAAAAAAAAAAAAAAAAAAAAAAAAAA1nt6r0I2dn6xNK2+0ZeVrnOquFqPlrzOhduN1LS/v8An7Jz6pOcm730+9eZy+a282Wv0Y8ntjyy2FntO7t3/e4w55bG/s3T6Oz70zJnJ79fPf13HtPGRgm5rTlxb4JffArr7s/CxCvKlHbm1KC/LNe038MWtb991ZEFjMZUqyvJ6X0gvdX9y9jsRKrO8ty0S4JffE8wmH2m7dy72TuSG/iK8LFw9rdZXT67k795kYeo5K97vxMHNsTGMlTT93f32Vl4fqSOUYiNtY3++49XDPybvy7PR8Nxw3Z7YOMzCUXrp1aI2eNnK7T1XL6mzZlgVUi3BX5x/N4czWq0YxjqrNNq/Gzvo14fU0s06mGeOtaSeMl/Lpyg3e1Rp+b/AFLGHzmtBXUpLXg2voVwbeFpPjqvlE8eEnO1oSa36Rdr99jw9J47p+tZdPqTLG/dM5d25xVN/wCrP/tLaXkzb8q9I9R224wnzsnF/LT5Gi4bIZWvUcYLq7vwS/UnMvp4akvil3WXke2ZWfKeXi4cv9XTMt7W0Ktk7wb+LVeaJ6nUUldNNc07o5L+J01/tx8CSyvtGov2JNdL3XijSckrm8nS/OLpQInKs9p1bK6UvkyWNHjuNnigACAAAAAAAAAAAAAAAAAAAQvaqDdHopJy7uHzsc6rTSuo3vd35HVM0wqq0pQfFfTVM5LnFZRnKNtU5Q8na9vA5vVY9vJMr8/wy5GI43f38yDzCvtydvdju69fH6Gbja/stJ6yuvDS/fy8yOlDcul39Sm2FWlG0UvzMycfiP4emkn/ADZL2bK9uDm7/LuG0oR25W237kOL10bXw6PXpYjP4apVk3Jtt73+nRdBjh3eb6/d0+g6P6l78vX7oylTcm29W3dt723vdyRpVHG1m1zMyOXuK3FDwj3tO31PR3vquPixxx8vPxKd0lp972XPxye5pO3F6/UwKtN30TKfVF5kreDC1fr4i81OyurWa03bjLpZrVb1d+nMj6Om9d37mThNJXS59TPLLXpb6WOvSQc5NXv4FFd8U2eRnuL0amj5M81zsrK+FiGIfMSxDW4x6js7cGWoVrXXFFpv3FMsYm8sz2UWtTpnZXtfGdoVH0UuK7+hxCrPW6MvL8zlCWr05ns4868XUdNM4+mUz00nsB2nVVKjN+1b2HzXwm7Hol24ueFwuqAAlUAAAAAAAAAAAAAAAB5I5N27yz1eIlKOrqLaat7rbtp5NnWjmXbPF3qylybVuaWljDqMJni14unvPuT7NKnSvJLlp3JFFkoupNeytbXs38Kv1ZL1cLvt1+f7Ih+0VRRcKS4JTkur0in4XfieDGd10x6bg+pyzGsCmpVZtve33JLgl0Rs2BwEYw1Wu7y5kTldGyTS15mwYR3aV+vibZZT0+r4+Lsm1FPLdrei/LLY23EsnZWLOIxMYp3ELna1jMsNGK1sQdSKe79zNzvMtuT5EP6y5eN8JdeVcrF6nNKPW5H1KlmVQqJrqRV9MzbZkLEKxGQraModYyyx2pljtkYh3MarLS/ESrGPKRfDHTKzT1vQ8iymV2UKRrIxyT/Z/M5UakZJvRpro1yPoXIsyjiKMKseK16PifM+Hmdc9EWaX26Le9bUe9b7G2FcvrOPc7nTAAauaAAAAAAAAAAAAAAAAoqytFvkm/JHHs+rtzZ17G/6c/6X9Djeby9qXR7jLkdb8Lk3ajPxv1UUnDaSTs07PonfhuXcjXpVpVqspyttSd3bcuCS6JW8iVxFO9rrf/gxqVBJ2433nmmMm9Opj0mGOdzxnv2lKEmlZPRGRRxDTuYe5LU9c9DDJ7NTSYp521vs0YOd5neGj3kVVlZEfiql+JbFT6U9xZr1LsxqsrIOdnqY9adzZbWiVXTrfeVxkYsN5eQRayE9Cix5FnqkRIrtTKRalK7FWZRtF5GOd8vdoqiy1cuqRZ56vQepvXo4xexiqfV28zRImy9katq9P+uL+ZePNzY7xr6MAQNnEAAAAAAAAAAAAAAAAW8RG8ZLmn9DjedRtKXRnaDk/a3C7FWff/gz5HT/AA3L81jUasUWHo07XXLoZGIRj1H9PtGGn0Eq5Cppqro9nPe+Dfh3GNB8HuKJTKXFdcxj5EZUZmSncxqupWYpl0jam8s1GZtSny0MSdM0kVyyWoq5dUdSnZK9ktphlkqiz1yPEOBKm1qoWkX5ot2JjPK+XhUhslyMNCVKrpM2fsfSvXp9ZRS8zX4QTN99G2A28VT5Ral5K/6Fo8/PdYWu3IAGrhgAAAAAAAAAAAAAAABpHpBwPu1EtHo+9ffyN3MLOMCq1KUHxWnetxFm426fk+nyTJwnEacN1/mYdV/5JzNsG4Taa1u0Q1SL5GFj6Xjz3NxjO+hbkyqp3lmdyunolJTLEplUmWZMaLSUixMuyLLZLLKqLHgPbExnXsWDw9e7qBRUd3qURRcaPIomM8vaqCL0YFMEZdJdCVavYOjqdg9GGWbMZVGuFl4/svmc0ybBuU0jvORYL1NCENztd974eGi8C2Mc7reTU7UgADRzAAAAAAAAAAAAAAAAAAAaX26yPaXroL+rv4SOZ4qhb9Tv1SCkmmrpqzXRnM+1vZ50puUVeEtz/TvM8sXU6LqfHZXO8RAw5InMZhbXIWtFozsdnjz3GLVZaci5WRZkQ0t3HjkUTKpMomGdeWfmEVI906llHjFipP8AY8YBoQjqepFylTuIzyV0qZIYamWsPSNo7J9n54mqox0itZS4RXN9SzDk5JjN1tHo5yHbl66S9iG7rLgvDf5HTTHwGDhSpxpwVoxVl/d9TINJNOJy8lzy2AAlmAAAAAAAAAAAAAAAAAFmrMD2dWxgY+cZxcZq6f3ddTzEVSLxNcLRqWeZRsN21i9z/vyZp2aYG2qR0bF4jea5mFCDvZW6cPLgZ3F0eDq7j4yaFXpmLOJOZhhLN2IerCxTtdbDlmU8MZspkVTLTY0XJcueKWhQmNslXuVxLi+/8Fn1nU9g7hW5xdijPw2HZTg8NqtLvktWbTlGUJtOpu+Fce9k6efl55jFPZ/IZ4iVo+zBe9N7l0XN9Dr2R4alh6ap0lZcXxk+cmazgaqikopJLcloiZw1cvPDlc3Jc62WFW5cTIrD1TPpTLMF4ABAAAAAAAAAAAAAAAAAWK0S+eNARGIgRWJpGy1aFzCr4QhaVp+KpMh8VQZu9fAdCNr5b0IXmTQMZhmQOMy+XD78TpeIynoR9fJuhGm2HLcfVcsxOFqL8r8NTFlTn8EvKx1CrkfQxpZD0Gm39Vk5v/D1H+Xza/Q9WBqvl5v+x0T8A6FcMh6DSt58r8tCoZTN735Il8HlKXM2+lkfQzaOTdBpS8tvygMDg7blYm8Jh2SlDKehJYfLehOmdyYWEokzhaTL2HwBI0cISytUYeBI0YnlKhYvpEq2vQAEAAAAAAAAAAAAAAAAAAAHjiegC3KimWZ4NMygBGzy5FieVLkTICdoCWULkW3ky5GxnlgbrW/wZcipZMuRsVj2wO6tfjlHQvwypciZANo2GXIyIYNIygELcaKRWkegAAAAAAAAAAAAAAAAAAAAAAAAAAAAAAAAAAAAAAAAAAAAAAAAAAAAAAAAAAAP/9k="/>
          <p:cNvSpPr>
            <a:spLocks noChangeAspect="1" noChangeArrowheads="1"/>
          </p:cNvSpPr>
          <p:nvPr/>
        </p:nvSpPr>
        <p:spPr bwMode="auto">
          <a:xfrm>
            <a:off x="323850" y="167973"/>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5" name="AutoShape 55" descr="data:image/jpeg;base64,/9j/4AAQSkZJRgABAQAAAQABAAD/2wCEAAkGBxITEhUUEhQVFhUXGBoYFxgYFxUYGhgaFhoXGBoXGBgYHCggGBolHBgVITEkJSkrLi4uFx8zODMsNygtLisBCgoKDg0OGxAQGiwmHyY0LCw0LCwsLCw0LCwsLCwsLCwsLCwsLCwsLCwsLCwsLCwsLCwsLCwsLCwsLCwsLCwsLP/AABEIAOEA4QMBIgACEQEDEQH/xAAcAAEAAgMBAQEAAAAAAAAAAAAABAUCAwYHAQj/xAA5EAABAwIDBQYEBQQDAQEAAAABAAIRAyEEMUEFElFhcQaBkaGx8BMiwdEjMnLh8QcUQoJSYsKiQ//EABoBAQADAQEBAAAAAAAAAAAAAAABAgMEBQb/xAApEQACAgEEAQMDBQEAAAAAAAAAAQIRAwQSITFBEyJRYXGBBTIzUpEU/9oADAMBAAIRAxEAPwD3FERAEREAREQBERAEREAREQBERAEREARUPaztPTwTaZc0vfUdusYCBMRvEk5ASO8hWmy9oU69JtWmZa7xBFi0xkQZBVdyuvJO11fglIiKxAREQBERAEREAREQBERAEREAREQBERAEREARYVarWiXENA1JAHiVTYntVh2khrviEaN+5VZTjHtlowlLpF4i4zF9sX/4MaPFxHcoR7R4h2dTpAAXLLXYkbx0s5HoCLzWvtSscqj+m84fVQjtGtP53+JWD/U4eEx/zP5PV0Xm2H2pUB/M6f1u+6hdoe02IZS3G1HA1LTMnd/yicuHerQ/UoSdUyHp2ldlV/UbbDcTit1kFlIbjSNT/kehNu5Xn9JcViN57dxzqJ/O6wa2oNRP5i4QCBMQ02yXB4bCFzgBqvXdgbQGGoU6O4CGiJba+ZJ4kmVWGaPqXJ0XcXspI65FAwu16L7BwB4OsfsVPXoxkpK0zlaa7CIisQEREAREQBERAEREAREQBERAERQ9q7TpYematZwa0eJOjWjUo3RKTbpEp7wASSABck2A6lcjtvtxTZLaADj/AM3Wb/qD+b3muI7Rdq6+MfDARSBswWHV5/yPkNOJh4TBvOe74THeVw5tT4iepg0CSvI/wW1TbdWs7ee4u/2EDoMgs6RacxfoscLsuLmO7LzU9uBjJeZk3PmzqeyPETXUw5AEZefmtMDI2PvzU5tOBEHp9v2WvFU5HEeNlyZE07MZMjvbP6hwH1Ud4IPBbt/d96KVtEsLQ6RIUQi5JszuiHTN5JsbcP5VBtx4fWMZNAaPX6hWFTE/yqYOl5cdSujCq5KT/bRc7Bw4aTUOlm9f2HqrkYlzrkwNCcz0CrsIQGgHT1N7qY2tf5u6M/2VXkV8muNxiuTb8U6C/E5+CttmbVrU9SW8DlHfcKsZJyAHVZ/CMiH9YMWWsMzjymXkoyVNHcYDazKkA/K7gcu4qxXntK2TyY5yrzZm2HNgPu3zHRelg1yfE/8ATgy6auYnTIsKNUOEtMhZr0OzkCIiAIiIAiIgCIiAIiICPj8YyjTdUqGGtEk/QcSTaOa8Z7Rbafja2++QxsimybNHHm46n6K3/qR2j+LV+Ax34dM34OcMyeQyHfyXGNqkgQYA1XDqMlvaj1dHp6W59k0l3FrQO8qx2fTc+JBI5m3hkoOCogmYnm6/gNF0WCIA1K4Wz0JPaqXZvpbPaMy3whWNPCt/xMLRh3uOYaPMqa2uBmR0VLTOXJOZ8fQ45C6h4lvAmFO+I05FRK+S5cy+Dn3WymrniqytirFs+wpW2Ja2BnmFUOMglWxQ4ssYOrzZfAQBJ4qLQMuX3aFQDdHf7811beaM2WNLGGIVrg6lrrlMHVkq+wu/z9FjlxpF4l/hq28dR3jopTqTTbeHWb/squnhDGam0qG6czJXM/sXb+CW5m7pPu0rPf1/bqtDpmRMrF2LGSsuGTGMmW+zce6m6xkaic+5dbhcS2o3eb4cOS8/oCCLzx96K52Xjiwz4jiPuvV0mpcfbLox1GDdyuzrUWFKoHAOaZBWa9U80IiIAiIgCIiAKi7ZbY/tsM5wMPd8rORObu4T3wr1eQ/1V2r8Ssac/JTG7/sbu+3+qpOVI2wY980jhH1/iOLjlw4qbhHyROWg4qlZWExopeGxZjgAYkZnkOAXnyTZ9BFUqOnpVGt/Me7rpCs6FXeAvujgM466LmcKZO8892g5DiVPpYob4jOOPmVzz+hLh8HT4YaDLiTKsKAaMlR0cbachHitlHGOqWFgNVUweKUu+i3fXDdRGohYPG8LCFqoADTvWYMGL3Mm8+CycfBjLGvBQ7VpPiCCeECVztdxE8tF6M45LXicLTcPmaD1CQ9vBhTPNsHx5qS/ZFWs+Y3W5SfoF3DdmUW3axo6BbjR5KZZX2iqiUuydg06YEiTxKuf7VmoC+CW2NwfLqpDPlFyq1fZr6Rpdh90SDAGhyWbXDUdDxWYdETloeC2upBwhwHvmo2FlGuzX8MyLLTXotNnBZsmn+Y7zdDmW9+oW4kERfrZXS4NlcfsU9aiQPkvyvIW7Z+PIs7pw/hbKgIN/wA2jtHcjwUY1WkwRY+R4KVwzppSVM7Ds5joO4cnG3I/uukXneAqbsCcsrrvMBiN9gOuR6herpclraeLrcW2W5EhERdZxBERAEREBpxuIFOm95ya0u8BK/OvajEOe83uSXE9TJXt/bvE7mEcNXuDf/R8m+a8K22Lg8SY99ywzPg9DQx5sqDEgDTP6qfh3jOIAy+6rQyLZ6n6BT6EuFrLll0evEtcJDrnuWzCtJJJyiT04LVSrAC2iwfirWudVg02aRtlozFlxjJoz6K9wT7CFy2Cfk3vd3K/w9ZVaoZFxRZ1MREAXJUinUgBU2HqS8kmSMuQW6liN554C33WdNmbx+C4dUyW4PVUK8l18slIZiIaCeSUZSxk1bGlaWi0meWeq2UmuP5RqqbPBg4o14jK598F83bbpuYUluE3gQT71UmjhQACLniV0Qwt9lt6iiDhmPI+a0WP35KThcO8AgwYMA8R91KewT5FfMNax0Nui19FIrKdrghV5FiInJaqbedx9dVa1qYNjkoxoi5GmYVJYq5JjP2le8nI3HBQ8fQINrmLHIkDTmeCnYhwvpz68FFr4gFhDsxqMxGseC565OmDfaI+DrXLH6XDl2fZfGSSw93OPZ8FwdMmSI+Yew4cQVebLxu7Ua46EHu1XRp51Ipq8O+Do9DREXrnzoREQBERAcT/AFKrfLTb+px8gPqvI9psLugK9P8A6j1PxQODB6uP2XnNUZrmy8nq6RVFHNVT8wbzurCiBl3qNiMOWu6qQ0W6rmmekfajzI5n7Qsg6JlZOA3mwtW0bNJ1JhVXwaRZN2XXHzE6x9VeUXw3hZcphyRA4roadQAZqmRUXkiXQrwwEyDeV92dWG6SdSoGNxB3YHCV9w28G24BU8Epe0scNivmOrZJPmrvDVmGLXJBErlaDg3eFoAz5qxr1fkB4QfRS3RWcLZ2vxJCyZUVJg9pNc6MiGmQeqk0cc0ujeGvlmt01Z57xNFsK0ROq3MeqepjGARvC181sftKnu7+8I0jkrbkivpPwi3N/Raa9Vsb0i35uXVUG0NsOe0tZ8sxebyDMQOIVVUrbxLSTHDS8eapLMvBtj0rfLOoq7VpggB0lwJbBtlxVNj9oVGvDpO7k4DUH1XP06ssdnvMMi8e9VZtriq0AjMEa5/RYym5HWtPHH9S6q4gRxkeyqjH2lzTBv5DK+q+7OqubFN9yBY8haFsxQLsrSL8rLFy5plIpQlRApVwHbxOQGXmI81e4chw3h7n6Ljq9MhxaSJ8uPdaV02AqQGzlEW5D34rWHdmueHHB6dsurvUaZ13RPUWPmFKVZ2cdNBo4Ej6/VWa9iLtI+UyqptBERWKBERAeb/1BvWd0aPIFcHiaZjqvQu39H8WeLQfp9Fw+Kp381hPs9XTP2oo8ZSz4gKPhnHdAI9lWVeleON1FqtAXNNcHoQd8GEQ3vUPHHIKYySJPgq7ETvSVSK5Nom2hU+YWVpSrzyiyqsO3UqfG7781E0jXwZ4iraB081Lw1azOdz5qmY8yrSwIM5fZQ40WfVGtr5Bj/J0dVb1DLWtk/xxVIGEbovmSO+FZB0m55SPRUmgzB2M/FaROo8cvVWNOvl75KoxDT8RvO0nrFlNAjLjwUSj8CUUTX1pEcpWyjVJojjp4qG1wynNaw6Ke7r91WhtLSkd4crHnooz3FpaZkSRPLRfMHWGRzI9BHqtxpy09LQNRfxUslcMi06fzk8c7aceqsMM4AQRcdFEwLSY8DP0W1lLe3yCbRbJUovLnhkjFVQ2ox2Qdnwi/vvUzFVQI8PFUO0KpLQI98le4eoH0WmLxfuUONswyRpJ/gi1MCHEOGt45HPv+6m4IEM3eBz8x9lCpYjdAvcH1+qm0buBGRjvOq2gik26pnoHZd80j+r1AVyqTsqPw3dVdr1cf7UfM6j+RhERXMQiIgOR7f4eWseObT6j6rz2uy/JeudpcJ8TDvGoG8P9b+kryvFNWORcnoaWXtoosQzxCg1RmCrSo38RQ3U5Jn+Fi0elBlexjhMXEqM+mS7uVhhhIPUr7/bwTqsnwzpUiOGQ0D3dbMQQBE6cVk5kiZ19hQ8QD5qtWapkaVaOqfKDxHcFVKyJhjbaaqZEo20nS8BbmumYy+x8ljSaC7hAn9kwrRLh6ZLJl7McXUO80c/qFPa6RIM39hQMTSJc2NM+S2UXQMpiynwQbsc75QdYz4LbSMgTPELTV+ZnfHhxWTQQ22ZGfUc+aiuAuibSktN7zI1iFOFWDAVbsoHdvp9VPeBA0Ko7JlV0AYPygwc/qt2EmSLcZjgVqY/SNY/dSmANAN8s9PdlEUUlLijRVogNJAm9vC63bJM0y05yR43WGFpk70m0z781s2fSIc8d4KtRST4aItNsVi2NLef7q6wrCIB4W99QqdstxGWZt4Qr+nZ7emfgtYqzDLI7bsy38Ini76BW6hbGp7tFvOT4lTV6UFUUfOZXc2wiIrGYREQHwheXbe2caVZ7NAZHQ3C9SXNds9nb7BVAu2zv0nLwPqqTVo3089svueW4mleVW1WWde5v4LocRRk++9U+Po3garnZ7EGVlEQJ5qTQO8fFY/2510X1zC3Lqs5KzoR8c3iPRVWLeZ3bxorl9okKDiaYLhHFUSNUyC4C0BWpZYdFExjA2B7hT90FognrqpZazDDgQTrkPFfdnuu+OMrYKfyxGfFY0nhsgC5Ko+i1n1v5XcbXQvA+WNJnvy8lsoiRunj66LGtR+YGbNBB5qEibDLgEZfstu6YF7rbhaI3R0ujyQ4DlrxCUE+TPA047/PkpLKLxPj9lroO3ZJ99Fq/vXEjKJ+tpVaJt2WRNp6e+a3UH6d/8LS4/Lms6dIFozn35ojN1R9wuIBeQLTaFIbLSb2Oai0sL89vHW6OeSI/7ROfmpq2VlXgl06W9UD4sAZ+wVnsumXuBP6QOJKjbPFgNdV03Z3BS9pizbnrot8cbZw6jLtizqqTIAHAR4LJEXeeCEREAREQBY1GBwIIkEQRyKyRAeW9oNmuo1S3TNp4tOR+niufxtOSPovXe0OyRiKcD87bsPq08j9l5bjKBaSCIMxB0IzBXPONHraXLvX1KuqyAo9MznoYU+oJUXc3XHndYs74mrFC0cFFp4eYPBT3QV8pUfmvbkqGqdIrNqUJhwBiL9QpOy6oIuL+GSk4qja5trwuomBpkSLclHglco34h9pHHVYOtNl9r0ZBGd1sptJcoLojPsSZzIy5eik71pKwrEExrM9yzA+Unh68kJJNNx3YA/dfcREC18r818o1gJ0svuIMuYdP4UELs1N3iSCNIC00qRlt4v32VjTMyMjxWzDUOQ98EonfRmyC05n05L5Te4PInIDSOK21WxEcUbSl0wcvfklFNxIGucxeStdKmC1o7ylWd102045qZs2llbSytGJjJ0rLPZlBdtsfDblMcXX+3vmqfYWzpgnIZ8+S6ZdmKFcni6rLudIIiLY4wiIgCIiAIiIAua7WdnvjNNSmPxALj/mB/wCh5rpUUNWqLwm4StHiTmEEzpYjVRMdRmDw+q9V7SdmG15fThtTXQP68Hc/Hl59jMO+mSx7S1w0Iv8AuuScXFntYM8ci47KZkeGizrzbhlMrY+nun1WVZgc2APfJZs60xXjdtn91DpDxVlUpbzANYVaaBaZ981UtA2UqfLvWoPM56+S2sed5vP391kLOMjOEotZH3YqAnUKTU3ZtN7jktWLpkkcllUbcRaIHedUomzKp8ogi5CkUX2Gtsytj6YIvBGaxfA04WUopdmIENJm8qVhXQBwiStFegbWtmsxR+URNzF0oNpolzvGBl7K30IklYspRqpWEw05pRjJqj5/abwjiZKu9h7LLjl1PALdsnZJdYWA196rrMLhm027rR+66MePyzztRqaW1GVCiGNDRkFsRF0nmBERAEREAREQBERAEREAUDauyaWIbFRtxk4WcOh4cslPRQ1fZMZOLtHmu2eytajJaPiU+LRcdW/aQqB9OLjJe0qt2jsKhWu5kO/5Nse/Q98rCWH+p6OLXtcTX5PKGTrotOMFp0Xb7Q7E1L/Ce1w4OG6fEWPkqCvsLEU5D6L45DeHi2QsHCS7R6GPUY5cpnMT74d6m5tBK308I27Ta+Sz+ENBbhkq2b2Qab7jjJ6LVUqHfi1yNOCsm0BkWxF18fhATrBvdCbRlTF9Ms/5Wf8Abbxn7LaKAgAeikYTBkWuSURm5URxTk5W6qW3DAkcArfCbCrOEBhA4m3qrzBdmGiPiOnkPuVpHHJnLk1WOPk5jB7PLrRJJtA0XU7N2DEGp3NH1Vzh8MxghjQPfFblvHEl2edl1cp8LgxYwAQBAWSItjkCIiAIiIAiIgCIiAIiIAiIgCIiAIiIAiIgNNfC03/nY136mg+qhVNgYU50Wdw3fRWaKGkyynKPTZTu7MYU/wD5/wD0/wC6xPZbC/8AA2/7O+6ukUbI/Bf18n9n/pW0tg4ZpkUxPMuPqVOo4djfyta3oAPRbEUqKXRSU5S7YREUlQiIgCIiAIiIAiIgCIiAIiIAiIgCIiAIiIAiIgCIiAIiIAiIgCIiAIiIAiIgCIiAIiIAiIgCIiA//9k="/>
          <p:cNvSpPr>
            <a:spLocks noChangeAspect="1" noChangeArrowheads="1"/>
          </p:cNvSpPr>
          <p:nvPr/>
        </p:nvSpPr>
        <p:spPr bwMode="auto">
          <a:xfrm>
            <a:off x="485775" y="327630"/>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pic>
        <p:nvPicPr>
          <p:cNvPr id="27" name="Picture 4" descr="Brown Bear, Brown Bear, What Do You See?"/>
          <p:cNvPicPr>
            <a:picLocks noChangeAspect="1" noChangeArrowheads="1"/>
          </p:cNvPicPr>
          <p:nvPr/>
        </p:nvPicPr>
        <p:blipFill>
          <a:blip r:embed="rId2" cstate="email">
            <a:grayscl/>
            <a:extLst>
              <a:ext uri="{28A0092B-C50C-407E-A947-70E740481C1C}">
                <a14:useLocalDpi xmlns:a14="http://schemas.microsoft.com/office/drawing/2010/main"/>
              </a:ext>
            </a:extLst>
          </a:blip>
          <a:srcRect/>
          <a:stretch>
            <a:fillRect/>
          </a:stretch>
        </p:blipFill>
        <p:spPr bwMode="auto">
          <a:xfrm>
            <a:off x="1943100" y="870123"/>
            <a:ext cx="1504950" cy="1600817"/>
          </a:xfrm>
          <a:prstGeom prst="rect">
            <a:avLst/>
          </a:prstGeom>
          <a:ln>
            <a:noFill/>
          </a:ln>
          <a:effectLst>
            <a:outerShdw blurRad="292100" dist="139700" dir="2700000" algn="tl" rotWithShape="0">
              <a:srgbClr val="333333">
                <a:alpha val="65000"/>
              </a:srgbClr>
            </a:outerShdw>
          </a:effectLst>
        </p:spPr>
      </p:pic>
      <p:pic>
        <p:nvPicPr>
          <p:cNvPr id="35" name="Picture 4" descr="http://images-partners-tbn.google.com/images?q=tbn:ANd9GcSjjXtrtrgwkVRCc9DrLb3HFhRFrzP94g4qa8YQ97ZO6CZhaHhDVY8VUWU:http://i.istockimg.com/file_thumbview_approve/17984478/2/stock-photo-17984478-child-drawing-a-tree-with-color-crayone.jpg">
            <a:hlinkClick r:id="rId3"/>
          </p:cNvPr>
          <p:cNvPicPr>
            <a:picLocks noChangeAspect="1" noChangeArrowheads="1"/>
          </p:cNvPicPr>
          <p:nvPr/>
        </p:nvPicPr>
        <p:blipFill>
          <a:blip r:embed="rId4" cstate="print">
            <a:grayscl/>
          </a:blip>
          <a:srcRect/>
          <a:stretch>
            <a:fillRect/>
          </a:stretch>
        </p:blipFill>
        <p:spPr bwMode="auto">
          <a:xfrm>
            <a:off x="2018903" y="4363802"/>
            <a:ext cx="1662906" cy="123971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36" name="Picture 2" descr="spelling dictionary for kids 1 the measured mom Help young writers edit: Get a spelling dictionary for kids! "/>
          <p:cNvPicPr>
            <a:picLocks noChangeAspect="1" noChangeArrowheads="1"/>
          </p:cNvPicPr>
          <p:nvPr/>
        </p:nvPicPr>
        <p:blipFill>
          <a:blip r:embed="rId5" cstate="email">
            <a:grayscl/>
            <a:extLst>
              <a:ext uri="{28A0092B-C50C-407E-A947-70E740481C1C}">
                <a14:useLocalDpi xmlns:a14="http://schemas.microsoft.com/office/drawing/2010/main"/>
              </a:ext>
            </a:extLst>
          </a:blip>
          <a:srcRect/>
          <a:stretch>
            <a:fillRect/>
          </a:stretch>
        </p:blipFill>
        <p:spPr bwMode="auto">
          <a:xfrm>
            <a:off x="4326050" y="4317520"/>
            <a:ext cx="1590559" cy="128599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38" name="Picture 37"/>
          <p:cNvPicPr/>
          <p:nvPr/>
        </p:nvPicPr>
        <p:blipFill>
          <a:blip r:embed="rId6" cstate="email">
            <a:grayscl/>
            <a:extLst>
              <a:ext uri="{28A0092B-C50C-407E-A947-70E740481C1C}">
                <a14:useLocalDpi xmlns:a14="http://schemas.microsoft.com/office/drawing/2010/main"/>
              </a:ext>
            </a:extLst>
          </a:blip>
          <a:srcRect/>
          <a:stretch>
            <a:fillRect/>
          </a:stretch>
        </p:blipFill>
        <p:spPr bwMode="auto">
          <a:xfrm>
            <a:off x="1781175" y="6477000"/>
            <a:ext cx="1966119" cy="1442358"/>
          </a:xfrm>
          <a:prstGeom prst="rect">
            <a:avLst/>
          </a:prstGeom>
          <a:ln>
            <a:noFill/>
          </a:ln>
          <a:effectLst>
            <a:outerShdw blurRad="292100" dist="139700" dir="2700000" algn="tl" rotWithShape="0">
              <a:srgbClr val="333333">
                <a:alpha val="65000"/>
              </a:srgbClr>
            </a:outerShdw>
          </a:effectLst>
        </p:spPr>
      </p:pic>
      <p:pic>
        <p:nvPicPr>
          <p:cNvPr id="40" name="irc_mi" descr="http://static.ddmcdn.com/gif/how-to-make-toys-1.jpg"/>
          <p:cNvPicPr/>
          <p:nvPr/>
        </p:nvPicPr>
        <p:blipFill>
          <a:blip r:embed="rId7" cstate="email">
            <a:extLst>
              <a:ext uri="{28A0092B-C50C-407E-A947-70E740481C1C}">
                <a14:useLocalDpi xmlns:a14="http://schemas.microsoft.com/office/drawing/2010/main"/>
              </a:ext>
            </a:extLst>
          </a:blip>
          <a:srcRect/>
          <a:stretch>
            <a:fillRect/>
          </a:stretch>
        </p:blipFill>
        <p:spPr bwMode="auto">
          <a:xfrm>
            <a:off x="4249850" y="6659337"/>
            <a:ext cx="1623216" cy="1227364"/>
          </a:xfrm>
          <a:prstGeom prst="rect">
            <a:avLst/>
          </a:prstGeom>
          <a:ln>
            <a:noFill/>
          </a:ln>
          <a:effectLst>
            <a:outerShdw blurRad="292100" dist="139700" dir="2700000" algn="tl" rotWithShape="0">
              <a:srgbClr val="333333">
                <a:alpha val="65000"/>
              </a:srgbClr>
            </a:outerShdw>
          </a:effectLst>
        </p:spPr>
      </p:pic>
      <p:sp>
        <p:nvSpPr>
          <p:cNvPr id="16" name="TextBox 15"/>
          <p:cNvSpPr txBox="1"/>
          <p:nvPr/>
        </p:nvSpPr>
        <p:spPr>
          <a:xfrm>
            <a:off x="2921336" y="8482661"/>
            <a:ext cx="3933825" cy="400110"/>
          </a:xfrm>
          <a:prstGeom prst="rect">
            <a:avLst/>
          </a:prstGeom>
          <a:noFill/>
        </p:spPr>
        <p:txBody>
          <a:bodyPr wrap="square" rtlCol="0">
            <a:spAutoFit/>
          </a:bodyPr>
          <a:lstStyle/>
          <a:p>
            <a:r>
              <a:rPr lang="en-US" b="1" dirty="0" smtClean="0"/>
              <a:t>Why is there a hole in this piñata?</a:t>
            </a:r>
            <a:endParaRPr lang="en-US" b="1" dirty="0"/>
          </a:p>
        </p:txBody>
      </p:sp>
      <p:sp>
        <p:nvSpPr>
          <p:cNvPr id="42" name="TextBox 41"/>
          <p:cNvSpPr txBox="1"/>
          <p:nvPr/>
        </p:nvSpPr>
        <p:spPr>
          <a:xfrm>
            <a:off x="1469969" y="5912116"/>
            <a:ext cx="5559761" cy="553998"/>
          </a:xfrm>
          <a:prstGeom prst="rect">
            <a:avLst/>
          </a:prstGeom>
          <a:noFill/>
        </p:spPr>
        <p:txBody>
          <a:bodyPr wrap="square" rtlCol="0">
            <a:spAutoFit/>
          </a:bodyPr>
          <a:lstStyle/>
          <a:p>
            <a:r>
              <a:rPr lang="en-US" b="1" dirty="0" smtClean="0"/>
              <a:t>What does the illustrator do to tell about piñatas?</a:t>
            </a:r>
          </a:p>
          <a:p>
            <a:r>
              <a:rPr lang="en-US" sz="1000" i="1" dirty="0" smtClean="0"/>
              <a:t>Show student story: A Piñata</a:t>
            </a:r>
            <a:endParaRPr lang="en-US" sz="1000" i="1" dirty="0"/>
          </a:p>
        </p:txBody>
      </p:sp>
      <p:pic>
        <p:nvPicPr>
          <p:cNvPr id="28" name="Picture 2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293162" y="2649182"/>
            <a:ext cx="1114387" cy="1508882"/>
          </a:xfrm>
          <a:prstGeom prst="rect">
            <a:avLst/>
          </a:prstGeom>
        </p:spPr>
      </p:pic>
      <p:pic>
        <p:nvPicPr>
          <p:cNvPr id="31" name="Picture 30"/>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467002" y="2696722"/>
            <a:ext cx="1957388" cy="1210334"/>
          </a:xfrm>
          <a:prstGeom prst="rect">
            <a:avLst/>
          </a:prstGeom>
        </p:spPr>
      </p:pic>
      <p:pic>
        <p:nvPicPr>
          <p:cNvPr id="30" name="Picture 29"/>
          <p:cNvPicPr>
            <a:picLocks noChangeAspect="1"/>
          </p:cNvPicPr>
          <p:nvPr/>
        </p:nvPicPr>
        <p:blipFill rotWithShape="1">
          <a:blip r:embed="rId10" cstate="email">
            <a:extLst>
              <a:ext uri="{28A0092B-C50C-407E-A947-70E740481C1C}">
                <a14:useLocalDpi xmlns:a14="http://schemas.microsoft.com/office/drawing/2010/main"/>
              </a:ext>
            </a:extLst>
          </a:blip>
          <a:srcRect t="4446" r="2869" b="10349"/>
          <a:stretch/>
        </p:blipFill>
        <p:spPr>
          <a:xfrm>
            <a:off x="4563628" y="909251"/>
            <a:ext cx="2257039" cy="1447800"/>
          </a:xfrm>
          <a:prstGeom prst="rect">
            <a:avLst/>
          </a:prstGeom>
        </p:spPr>
      </p:pic>
      <p:pic>
        <p:nvPicPr>
          <p:cNvPr id="39" name="Picture 38"/>
          <p:cNvPicPr/>
          <p:nvPr/>
        </p:nvPicPr>
        <p:blipFill>
          <a:blip r:embed="rId11" cstate="email">
            <a:grayscl/>
            <a:extLst>
              <a:ext uri="{28A0092B-C50C-407E-A947-70E740481C1C}">
                <a14:useLocalDpi xmlns:a14="http://schemas.microsoft.com/office/drawing/2010/main"/>
              </a:ext>
            </a:extLst>
          </a:blip>
          <a:srcRect/>
          <a:stretch>
            <a:fillRect/>
          </a:stretch>
        </p:blipFill>
        <p:spPr bwMode="auto">
          <a:xfrm>
            <a:off x="1665451" y="8078558"/>
            <a:ext cx="1228671" cy="11212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256676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24</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964876582"/>
              </p:ext>
            </p:extLst>
          </p:nvPr>
        </p:nvGraphicFramePr>
        <p:xfrm>
          <a:off x="5296989" y="8915400"/>
          <a:ext cx="1981200" cy="762000"/>
        </p:xfrm>
        <a:graphic>
          <a:graphicData uri="http://schemas.openxmlformats.org/drawingml/2006/table">
            <a:tbl>
              <a:tblPr/>
              <a:tblGrid>
                <a:gridCol w="1981200"/>
              </a:tblGrid>
              <a:tr h="0">
                <a:tc>
                  <a:txBody>
                    <a:bodyPr/>
                    <a:lstStyle/>
                    <a:p>
                      <a:pPr marL="0" marR="0" algn="ctr">
                        <a:lnSpc>
                          <a:spcPct val="100000"/>
                        </a:lnSpc>
                        <a:spcBef>
                          <a:spcPts val="0"/>
                        </a:spcBef>
                        <a:spcAft>
                          <a:spcPts val="0"/>
                        </a:spcAft>
                      </a:pPr>
                      <a:r>
                        <a:rPr lang="en-US" sz="1000" b="1" i="0" dirty="0" smtClean="0">
                          <a:solidFill>
                            <a:srgbClr val="000000"/>
                          </a:solidFill>
                          <a:latin typeface="+mn-lt"/>
                          <a:ea typeface="Times New Roman"/>
                          <a:cs typeface="Times New Roman"/>
                        </a:rPr>
                        <a:t>Toward RI.K.7</a:t>
                      </a:r>
                      <a:r>
                        <a:rPr lang="en-US" sz="1000" b="1" i="0" baseline="0" dirty="0" smtClean="0">
                          <a:solidFill>
                            <a:srgbClr val="000000"/>
                          </a:solidFill>
                          <a:latin typeface="+mn-lt"/>
                          <a:ea typeface="Times New Roman"/>
                          <a:cs typeface="Times New Roman"/>
                        </a:rPr>
                        <a:t>              </a:t>
                      </a:r>
                      <a:r>
                        <a:rPr lang="en-US" sz="1000" b="1" dirty="0" smtClean="0">
                          <a:solidFill>
                            <a:srgbClr val="000000"/>
                          </a:solidFill>
                          <a:latin typeface="+mn-lt"/>
                          <a:ea typeface="Times New Roman"/>
                          <a:cs typeface="Times New Roman"/>
                        </a:rPr>
                        <a:t>DOK 3 - Cu</a:t>
                      </a:r>
                      <a:endParaRPr lang="en-US" sz="1000" dirty="0">
                        <a:latin typeface="+mn-lt"/>
                        <a:ea typeface="Calibri"/>
                        <a:cs typeface="Times New Roman"/>
                      </a:endParaRPr>
                    </a:p>
                  </a:txBody>
                  <a:tcPr marL="32363" marR="323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516926">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1" dirty="0" smtClean="0">
                          <a:solidFill>
                            <a:srgbClr val="000000"/>
                          </a:solidFill>
                          <a:latin typeface="+mn-lt"/>
                          <a:ea typeface="Times New Roman"/>
                          <a:cs typeface="Times New Roman"/>
                        </a:rPr>
                        <a:t>Using supporting evidence from a text explains the relationships between the illustrations and part of a story.</a:t>
                      </a:r>
                      <a:endParaRPr lang="en-US" sz="1000" u="none" dirty="0" smtClean="0">
                        <a:latin typeface="+mn-lt"/>
                        <a:ea typeface="Calibri"/>
                        <a:cs typeface="Helvetica"/>
                      </a:endParaRPr>
                    </a:p>
                  </a:txBody>
                  <a:tcPr marL="32363" marR="323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
        <p:nvSpPr>
          <p:cNvPr id="6" name="Rectangle 5"/>
          <p:cNvSpPr/>
          <p:nvPr/>
        </p:nvSpPr>
        <p:spPr>
          <a:xfrm>
            <a:off x="533400" y="1605284"/>
            <a:ext cx="6781800" cy="589762"/>
          </a:xfrm>
          <a:prstGeom prst="rect">
            <a:avLst/>
          </a:prstGeom>
        </p:spPr>
        <p:txBody>
          <a:bodyPr wrap="square" lIns="96378" tIns="48189" rIns="96378" bIns="48189">
            <a:spAutoFit/>
          </a:bodyPr>
          <a:lstStyle/>
          <a:p>
            <a:pPr marL="481889" indent="-481889">
              <a:buAutoNum type="arabicPeriod" startAt="14"/>
            </a:pPr>
            <a:r>
              <a:rPr lang="en-US" sz="1600" b="1" dirty="0" smtClean="0">
                <a:latin typeface="Helvetica" pitchFamily="34" charset="0"/>
                <a:cs typeface="Helvetica" pitchFamily="34" charset="0"/>
              </a:rPr>
              <a:t>RI.K.7 Prompt: Draw and write about three things you learned about making piñatas in the story and in the illustrations.</a:t>
            </a:r>
            <a:endParaRPr lang="en-US" sz="1600" dirty="0">
              <a:latin typeface="Helvetica" pitchFamily="34" charset="0"/>
              <a:cs typeface="Helvetica"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295354408"/>
              </p:ext>
            </p:extLst>
          </p:nvPr>
        </p:nvGraphicFramePr>
        <p:xfrm>
          <a:off x="507546" y="4800600"/>
          <a:ext cx="6502854" cy="2286000"/>
        </p:xfrm>
        <a:graphic>
          <a:graphicData uri="http://schemas.openxmlformats.org/drawingml/2006/table">
            <a:tbl>
              <a:tblPr firstRow="1" bandRow="1">
                <a:tableStyleId>{5940675A-B579-460E-94D1-54222C63F5DA}</a:tableStyleId>
              </a:tblPr>
              <a:tblGrid>
                <a:gridCol w="2167618"/>
                <a:gridCol w="2167618"/>
                <a:gridCol w="2167618"/>
              </a:tblGrid>
              <a:tr h="2286000">
                <a:tc>
                  <a:txBody>
                    <a:bodyPr/>
                    <a:lstStyle/>
                    <a:p>
                      <a:endParaRPr lang="en-US" sz="1400" dirty="0"/>
                    </a:p>
                  </a:txBody>
                  <a:tcPr/>
                </a:tc>
                <a:tc>
                  <a:txBody>
                    <a:bodyPr/>
                    <a:lstStyle/>
                    <a:p>
                      <a:endParaRPr lang="en-US" sz="1400" dirty="0"/>
                    </a:p>
                  </a:txBody>
                  <a:tcPr/>
                </a:tc>
                <a:tc>
                  <a:txBody>
                    <a:bodyPr/>
                    <a:lstStyle/>
                    <a:p>
                      <a:endParaRPr lang="en-US" sz="1400" dirty="0"/>
                    </a:p>
                  </a:txBody>
                  <a:tcPr/>
                </a:tc>
              </a:tr>
            </a:tbl>
          </a:graphicData>
        </a:graphic>
      </p:graphicFrame>
      <p:sp>
        <p:nvSpPr>
          <p:cNvPr id="8" name="Rectangle 7"/>
          <p:cNvSpPr/>
          <p:nvPr/>
        </p:nvSpPr>
        <p:spPr>
          <a:xfrm>
            <a:off x="762000" y="2288049"/>
            <a:ext cx="6129338" cy="2369880"/>
          </a:xfrm>
          <a:prstGeom prst="rect">
            <a:avLst/>
          </a:prstGeom>
        </p:spPr>
        <p:txBody>
          <a:bodyPr wrap="square">
            <a:spAutoFit/>
          </a:bodyPr>
          <a:lstStyle/>
          <a:p>
            <a:pPr algn="ctr" defTabSz="966612">
              <a:defRPr/>
            </a:pPr>
            <a:r>
              <a:rPr lang="en-US" sz="1600" b="1" u="sng" dirty="0"/>
              <a:t>Constructed Response Research Rubrics Target 3</a:t>
            </a:r>
          </a:p>
          <a:p>
            <a:pPr algn="ctr" defTabSz="966612">
              <a:defRPr/>
            </a:pPr>
            <a:r>
              <a:rPr lang="en-US" sz="1000" dirty="0"/>
              <a:t>Evidence of the ability to distinguish relevant </a:t>
            </a:r>
            <a:r>
              <a:rPr lang="en-US" sz="1000" dirty="0" smtClean="0"/>
              <a:t>from irrelevant </a:t>
            </a:r>
            <a:r>
              <a:rPr lang="en-US" sz="1000" dirty="0"/>
              <a:t>information such as fact from opinion. </a:t>
            </a:r>
            <a:endParaRPr lang="en-US" sz="1000" dirty="0" smtClean="0"/>
          </a:p>
          <a:p>
            <a:pPr algn="ctr" defTabSz="966612">
              <a:defRPr/>
            </a:pPr>
            <a:endParaRPr lang="en-US" sz="1100" dirty="0"/>
          </a:p>
          <a:p>
            <a:pPr defTabSz="966612">
              <a:defRPr/>
            </a:pPr>
            <a:r>
              <a:rPr lang="en-US" sz="1000" b="1" u="sng" dirty="0" smtClean="0"/>
              <a:t>Note</a:t>
            </a:r>
            <a:r>
              <a:rPr lang="en-US" sz="1000" b="1" dirty="0" smtClean="0"/>
              <a:t>:  </a:t>
            </a:r>
            <a:r>
              <a:rPr lang="en-US" sz="1000" dirty="0" smtClean="0"/>
              <a:t>In the text A Piñata – the captions under each picture are considered to be “part of the text.” You may call these captions.</a:t>
            </a:r>
            <a:endParaRPr lang="en-US" sz="1000" dirty="0"/>
          </a:p>
          <a:p>
            <a:endParaRPr lang="en-US" sz="1000" b="1" u="sng" dirty="0" smtClean="0"/>
          </a:p>
          <a:p>
            <a:r>
              <a:rPr lang="en-US" sz="1000" b="1" u="sng" dirty="0"/>
              <a:t>The response</a:t>
            </a:r>
            <a:r>
              <a:rPr lang="en-US" sz="1000" b="1" dirty="0"/>
              <a:t>: </a:t>
            </a:r>
            <a:r>
              <a:rPr lang="en-US" sz="1000" dirty="0"/>
              <a:t>gives sufficient evidence of the ability to distinguish relevant from irrelevant information by identifying </a:t>
            </a:r>
            <a:r>
              <a:rPr lang="en-US" sz="1000" dirty="0" smtClean="0"/>
              <a:t>specifically how a picture from </a:t>
            </a:r>
            <a:r>
              <a:rPr lang="en-US" sz="1000" b="1" u="sng" dirty="0" smtClean="0"/>
              <a:t>A Piñata</a:t>
            </a:r>
            <a:r>
              <a:rPr lang="en-US" sz="1000" dirty="0" smtClean="0"/>
              <a:t>, connects to how a piñata is made.</a:t>
            </a:r>
          </a:p>
          <a:p>
            <a:endParaRPr lang="en-US" sz="1000" dirty="0" smtClean="0"/>
          </a:p>
          <a:p>
            <a:r>
              <a:rPr lang="en-US" sz="1000" dirty="0" smtClean="0"/>
              <a:t>This is a </a:t>
            </a:r>
            <a:r>
              <a:rPr lang="en-US" sz="1000" b="1" dirty="0" smtClean="0"/>
              <a:t>DOK-3 connection </a:t>
            </a:r>
            <a:r>
              <a:rPr lang="en-US" sz="1000" dirty="0" smtClean="0"/>
              <a:t>so support may be needed to help students understand that pictures or illustrations give more meaning to the text/captions.</a:t>
            </a:r>
          </a:p>
          <a:p>
            <a:endParaRPr lang="en-US" sz="1000" dirty="0"/>
          </a:p>
          <a:p>
            <a:r>
              <a:rPr lang="en-US" sz="1000" dirty="0" smtClean="0"/>
              <a:t>Relevant </a:t>
            </a:r>
            <a:r>
              <a:rPr lang="en-US" sz="1000" dirty="0"/>
              <a:t>information </a:t>
            </a:r>
            <a:r>
              <a:rPr lang="en-US" sz="1000" b="1" u="sng" dirty="0"/>
              <a:t>must come from the </a:t>
            </a:r>
            <a:r>
              <a:rPr lang="en-US" sz="1000" b="1" u="sng" dirty="0" smtClean="0"/>
              <a:t>text</a:t>
            </a:r>
            <a:r>
              <a:rPr lang="en-US" sz="1000" dirty="0"/>
              <a:t> </a:t>
            </a:r>
            <a:r>
              <a:rPr lang="en-US" sz="1000" dirty="0" smtClean="0"/>
              <a:t>and </a:t>
            </a:r>
            <a:r>
              <a:rPr lang="en-US" sz="1000" b="1" u="sng" dirty="0" smtClean="0"/>
              <a:t>illustrations</a:t>
            </a:r>
            <a:r>
              <a:rPr lang="en-US" sz="1000" dirty="0" smtClean="0"/>
              <a:t>. Relevant information about how the pictures help understand the text/captions better should include  the following information:</a:t>
            </a:r>
            <a:endParaRPr lang="en-US" sz="1000" dirty="0"/>
          </a:p>
        </p:txBody>
      </p:sp>
      <p:sp>
        <p:nvSpPr>
          <p:cNvPr id="9" name="Rectangle 8"/>
          <p:cNvSpPr/>
          <p:nvPr/>
        </p:nvSpPr>
        <p:spPr>
          <a:xfrm>
            <a:off x="990600" y="922518"/>
            <a:ext cx="5567362" cy="558978"/>
          </a:xfrm>
          <a:prstGeom prst="rect">
            <a:avLst/>
          </a:prstGeom>
        </p:spPr>
        <p:txBody>
          <a:bodyPr wrap="square" lIns="96371" tIns="48186" rIns="96371" bIns="48186">
            <a:spAutoFit/>
          </a:bodyPr>
          <a:lstStyle/>
          <a:p>
            <a:pPr algn="ctr"/>
            <a:r>
              <a:rPr lang="en-US" sz="1500" b="1" dirty="0" smtClean="0"/>
              <a:t>Quarter 2 Pre-Assessment Constructed Response Key</a:t>
            </a:r>
            <a:endParaRPr lang="en-US" sz="1500" dirty="0"/>
          </a:p>
          <a:p>
            <a:pPr algn="ctr"/>
            <a:r>
              <a:rPr lang="en-US" sz="1500" dirty="0" smtClean="0"/>
              <a:t>Informational Passage:  </a:t>
            </a:r>
            <a:r>
              <a:rPr lang="en-US" sz="1500" b="1" u="sng" dirty="0" smtClean="0"/>
              <a:t>A Piñata</a:t>
            </a:r>
            <a:endParaRPr lang="en-US" sz="1500" b="1" u="sng" dirty="0"/>
          </a:p>
        </p:txBody>
      </p:sp>
      <p:graphicFrame>
        <p:nvGraphicFramePr>
          <p:cNvPr id="10" name="Table 9"/>
          <p:cNvGraphicFramePr>
            <a:graphicFrameLocks noGrp="1"/>
          </p:cNvGraphicFramePr>
          <p:nvPr>
            <p:extLst>
              <p:ext uri="{D42A27DB-BD31-4B8C-83A1-F6EECF244321}">
                <p14:modId xmlns:p14="http://schemas.microsoft.com/office/powerpoint/2010/main" val="866361943"/>
              </p:ext>
            </p:extLst>
          </p:nvPr>
        </p:nvGraphicFramePr>
        <p:xfrm>
          <a:off x="938756" y="7391400"/>
          <a:ext cx="5804316" cy="1365365"/>
        </p:xfrm>
        <a:graphic>
          <a:graphicData uri="http://schemas.openxmlformats.org/drawingml/2006/table">
            <a:tbl>
              <a:tblPr firstRow="1" bandRow="1">
                <a:tableStyleId>{5940675A-B579-460E-94D1-54222C63F5DA}</a:tableStyleId>
              </a:tblPr>
              <a:tblGrid>
                <a:gridCol w="508000"/>
                <a:gridCol w="5296316"/>
              </a:tblGrid>
              <a:tr h="457200">
                <a:tc>
                  <a:txBody>
                    <a:bodyPr/>
                    <a:lstStyle/>
                    <a:p>
                      <a:pPr algn="ctr"/>
                      <a:r>
                        <a:rPr lang="en-US" sz="1900" b="1" dirty="0" smtClean="0"/>
                        <a:t>2</a:t>
                      </a:r>
                      <a:endParaRPr lang="en-US" sz="1900" b="1" dirty="0"/>
                    </a:p>
                  </a:txBody>
                  <a:tcPr marL="97536" marR="97536" marT="48006" marB="48006" anchor="ctr"/>
                </a:tc>
                <a:tc>
                  <a:txBody>
                    <a:bodyPr/>
                    <a:lstStyle/>
                    <a:p>
                      <a:r>
                        <a:rPr lang="en-US" sz="1100" b="0" i="0" baseline="0" dirty="0" smtClean="0"/>
                        <a:t>Student draws and/or writes three details that are supported by the text and/or illustrations.  </a:t>
                      </a:r>
                    </a:p>
                  </a:txBody>
                  <a:tcPr marL="97536" marR="97536" marT="48006" marB="48006"/>
                </a:tc>
              </a:tr>
              <a:tr h="457200">
                <a:tc>
                  <a:txBody>
                    <a:bodyPr/>
                    <a:lstStyle/>
                    <a:p>
                      <a:pPr algn="ctr"/>
                      <a:r>
                        <a:rPr lang="en-US" sz="1900" b="1" dirty="0" smtClean="0"/>
                        <a:t>1</a:t>
                      </a:r>
                      <a:endParaRPr lang="en-US" sz="1900" b="1" dirty="0"/>
                    </a:p>
                  </a:txBody>
                  <a:tcPr marL="97536" marR="97536" marT="48006" marB="48006" anchor="ct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1100" b="0" i="0" baseline="0" dirty="0" smtClean="0"/>
                        <a:t>Student draws and/or writes one-to-two details supported by the text and/or illustrations.  </a:t>
                      </a:r>
                    </a:p>
                  </a:txBody>
                  <a:tcPr marL="97536" marR="97536" marT="48006" marB="48006"/>
                </a:tc>
              </a:tr>
              <a:tr h="450965">
                <a:tc>
                  <a:txBody>
                    <a:bodyPr/>
                    <a:lstStyle/>
                    <a:p>
                      <a:pPr algn="ctr"/>
                      <a:r>
                        <a:rPr lang="en-US" sz="1900" b="1" dirty="0" smtClean="0"/>
                        <a:t>0</a:t>
                      </a:r>
                      <a:endParaRPr lang="en-US" sz="1900" b="1" dirty="0"/>
                    </a:p>
                  </a:txBody>
                  <a:tcPr marL="97536" marR="97536" marT="48006" marB="48006" anchor="ct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1100" b="0" i="0" baseline="0" dirty="0" smtClean="0"/>
                        <a:t>Student does not draw or write details supported by the text.</a:t>
                      </a:r>
                    </a:p>
                  </a:txBody>
                  <a:tcPr marL="97536" marR="97536" marT="48006" marB="48006"/>
                </a:tc>
              </a:tr>
            </a:tbl>
          </a:graphicData>
        </a:graphic>
      </p:graphicFrame>
      <p:sp>
        <p:nvSpPr>
          <p:cNvPr id="11" name="TextBox 10"/>
          <p:cNvSpPr txBox="1"/>
          <p:nvPr/>
        </p:nvSpPr>
        <p:spPr>
          <a:xfrm>
            <a:off x="380999" y="152400"/>
            <a:ext cx="6176963" cy="646331"/>
          </a:xfrm>
          <a:prstGeom prst="rect">
            <a:avLst/>
          </a:prstGeom>
          <a:noFill/>
        </p:spPr>
        <p:txBody>
          <a:bodyPr wrap="square" rtlCol="0">
            <a:spAutoFit/>
          </a:bodyPr>
          <a:lstStyle/>
          <a:p>
            <a:pPr lvl="0" defTabSz="966612">
              <a:defRPr/>
            </a:pPr>
            <a:r>
              <a:rPr lang="en-US" sz="900" i="1" dirty="0">
                <a:solidFill>
                  <a:prstClr val="black"/>
                </a:solidFill>
              </a:rPr>
              <a:t>A Note about constructed responses:  Constructed response answers are not written “in stone.”  There is no perfect way a student should respond.  Look for the general intent of the prompt and student response and follow the rubric below as much as possible. Use your best judgment.  Unlike DOK-1 questions where there is one right and wrong answer, constructed responses are more difficult to assess.  Overall consistency of intent based on most of your student responses can guide you. </a:t>
            </a:r>
          </a:p>
        </p:txBody>
      </p:sp>
    </p:spTree>
    <p:extLst>
      <p:ext uri="{BB962C8B-B14F-4D97-AF65-F5344CB8AC3E}">
        <p14:creationId xmlns:p14="http://schemas.microsoft.com/office/powerpoint/2010/main" val="3824103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25</a:t>
            </a:fld>
            <a:endParaRPr lang="en-US" dirty="0"/>
          </a:p>
        </p:txBody>
      </p:sp>
      <p:sp>
        <p:nvSpPr>
          <p:cNvPr id="5" name="TextBox 4"/>
          <p:cNvSpPr txBox="1"/>
          <p:nvPr/>
        </p:nvSpPr>
        <p:spPr>
          <a:xfrm>
            <a:off x="685800" y="514290"/>
            <a:ext cx="6248400" cy="7478970"/>
          </a:xfrm>
          <a:prstGeom prst="rect">
            <a:avLst/>
          </a:prstGeom>
          <a:noFill/>
        </p:spPr>
        <p:txBody>
          <a:bodyPr wrap="square" rtlCol="0">
            <a:spAutoFit/>
          </a:bodyPr>
          <a:lstStyle/>
          <a:p>
            <a:pPr algn="ctr"/>
            <a:r>
              <a:rPr lang="en-US" dirty="0" smtClean="0"/>
              <a:t>Performance Task</a:t>
            </a:r>
          </a:p>
          <a:p>
            <a:pPr algn="ctr"/>
            <a:r>
              <a:rPr lang="en-US" dirty="0" smtClean="0"/>
              <a:t>(Optional!)</a:t>
            </a:r>
          </a:p>
          <a:p>
            <a:pPr algn="ctr"/>
            <a:endParaRPr lang="en-US" dirty="0"/>
          </a:p>
          <a:p>
            <a:r>
              <a:rPr lang="en-US" dirty="0" smtClean="0"/>
              <a:t>The following pages support a student performance task.</a:t>
            </a:r>
          </a:p>
          <a:p>
            <a:endParaRPr lang="en-US" dirty="0"/>
          </a:p>
          <a:p>
            <a:r>
              <a:rPr lang="en-US" b="1" dirty="0" smtClean="0"/>
              <a:t>In kindergarten </a:t>
            </a:r>
            <a:r>
              <a:rPr lang="en-US" dirty="0" smtClean="0"/>
              <a:t>a performance task is more of an instructional lesson and has much support.  If you choose to do a performance task as part of your instruction you can break this down into several days.</a:t>
            </a:r>
          </a:p>
          <a:p>
            <a:endParaRPr lang="en-US" dirty="0"/>
          </a:p>
          <a:p>
            <a:r>
              <a:rPr lang="en-US" b="1" i="1" u="sng" dirty="0" smtClean="0"/>
              <a:t>Part 1</a:t>
            </a:r>
            <a:r>
              <a:rPr lang="en-US" b="1" i="1" dirty="0"/>
              <a:t>:  </a:t>
            </a:r>
            <a:endParaRPr lang="en-US" b="1" i="1" dirty="0" smtClean="0"/>
          </a:p>
          <a:p>
            <a:r>
              <a:rPr lang="en-US" dirty="0" smtClean="0"/>
              <a:t>A </a:t>
            </a:r>
            <a:r>
              <a:rPr lang="en-US" dirty="0"/>
              <a:t>Classroom Activity </a:t>
            </a:r>
          </a:p>
          <a:p>
            <a:pPr marL="181703" indent="-181703">
              <a:buFont typeface="Arial" panose="020B0604020202020204" pitchFamily="34" charset="0"/>
              <a:buChar char="•"/>
            </a:pPr>
            <a:r>
              <a:rPr lang="en-US" dirty="0" smtClean="0"/>
              <a:t> Re- Read </a:t>
            </a:r>
            <a:r>
              <a:rPr lang="en-US" dirty="0"/>
              <a:t>the Passages</a:t>
            </a:r>
          </a:p>
          <a:p>
            <a:pPr marL="181703" indent="-181703">
              <a:buFont typeface="Arial" panose="020B0604020202020204" pitchFamily="34" charset="0"/>
              <a:buChar char="•"/>
            </a:pPr>
            <a:r>
              <a:rPr lang="en-US" dirty="0"/>
              <a:t> </a:t>
            </a:r>
            <a:r>
              <a:rPr lang="en-US" dirty="0" smtClean="0"/>
              <a:t>Model how to take notes to class.</a:t>
            </a:r>
            <a:endParaRPr lang="en-US" dirty="0"/>
          </a:p>
          <a:p>
            <a:pPr marL="228600" indent="-228600">
              <a:buFont typeface="Arial" panose="020B0604020202020204" pitchFamily="34" charset="0"/>
              <a:buChar char="•"/>
            </a:pPr>
            <a:r>
              <a:rPr lang="en-US" dirty="0" smtClean="0"/>
              <a:t>2 </a:t>
            </a:r>
            <a:r>
              <a:rPr lang="en-US" dirty="0"/>
              <a:t>Research </a:t>
            </a:r>
            <a:r>
              <a:rPr lang="en-US" dirty="0" smtClean="0"/>
              <a:t>Questions - have students share their     comprehension questions from this assessment (these</a:t>
            </a:r>
          </a:p>
          <a:p>
            <a:r>
              <a:rPr lang="en-US" dirty="0"/>
              <a:t> </a:t>
            </a:r>
            <a:r>
              <a:rPr lang="en-US" dirty="0" smtClean="0"/>
              <a:t>   are research questions)</a:t>
            </a:r>
          </a:p>
          <a:p>
            <a:pPr marL="228600" indent="-228600">
              <a:buFont typeface="Arial" panose="020B0604020202020204" pitchFamily="34" charset="0"/>
              <a:buChar char="•"/>
            </a:pPr>
            <a:r>
              <a:rPr lang="en-US" dirty="0" smtClean="0"/>
              <a:t>Review any vocabulary students may struggle with.</a:t>
            </a:r>
            <a:endParaRPr lang="en-US" dirty="0"/>
          </a:p>
          <a:p>
            <a:endParaRPr lang="en-US" dirty="0" smtClean="0"/>
          </a:p>
          <a:p>
            <a:r>
              <a:rPr lang="en-US" b="1" i="1" u="sng" dirty="0" smtClean="0"/>
              <a:t>Part 2</a:t>
            </a:r>
            <a:r>
              <a:rPr lang="en-US" b="1" dirty="0"/>
              <a:t>:</a:t>
            </a:r>
            <a:endParaRPr lang="en-US" b="1" dirty="0" smtClean="0"/>
          </a:p>
          <a:p>
            <a:r>
              <a:rPr lang="en-US" dirty="0" smtClean="0"/>
              <a:t>The </a:t>
            </a:r>
            <a:r>
              <a:rPr lang="en-US" dirty="0"/>
              <a:t>P</a:t>
            </a:r>
            <a:r>
              <a:rPr lang="en-US" dirty="0" smtClean="0"/>
              <a:t>erformance </a:t>
            </a:r>
            <a:r>
              <a:rPr lang="en-US" dirty="0"/>
              <a:t>T</a:t>
            </a:r>
            <a:r>
              <a:rPr lang="en-US" dirty="0" smtClean="0"/>
              <a:t>ask</a:t>
            </a:r>
            <a:endParaRPr lang="en-US" sz="1000" i="1" dirty="0"/>
          </a:p>
          <a:p>
            <a:pPr marL="342900" indent="-342900">
              <a:buFont typeface="Arial" panose="020B0604020202020204" pitchFamily="34" charset="0"/>
              <a:buChar char="•"/>
            </a:pPr>
            <a:r>
              <a:rPr lang="en-US" dirty="0" smtClean="0"/>
              <a:t>Describe a piñata you would like to make.</a:t>
            </a:r>
            <a:endParaRPr lang="en-US" dirty="0"/>
          </a:p>
          <a:p>
            <a:pPr marL="342900" indent="-342900">
              <a:buFont typeface="Arial" panose="020B0604020202020204" pitchFamily="34" charset="0"/>
              <a:buChar char="•"/>
            </a:pPr>
            <a:r>
              <a:rPr lang="en-US" dirty="0" smtClean="0"/>
              <a:t>What do you need to make the piñata?</a:t>
            </a:r>
          </a:p>
          <a:p>
            <a:pPr marL="342900" indent="-342900">
              <a:buFont typeface="Arial" panose="020B0604020202020204" pitchFamily="34" charset="0"/>
              <a:buChar char="•"/>
            </a:pPr>
            <a:r>
              <a:rPr lang="en-US" dirty="0" smtClean="0"/>
              <a:t>What would you do with it?</a:t>
            </a:r>
          </a:p>
        </p:txBody>
      </p:sp>
    </p:spTree>
    <p:extLst>
      <p:ext uri="{BB962C8B-B14F-4D97-AF65-F5344CB8AC3E}">
        <p14:creationId xmlns:p14="http://schemas.microsoft.com/office/powerpoint/2010/main" val="94037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3715" y="251461"/>
            <a:ext cx="7081520" cy="9208675"/>
          </a:xfrm>
          <a:prstGeom prst="rect">
            <a:avLst/>
          </a:prstGeom>
          <a:noFill/>
        </p:spPr>
        <p:txBody>
          <a:bodyPr wrap="square" lIns="101882" tIns="50941" rIns="101882" bIns="50941" rtlCol="0">
            <a:spAutoFit/>
          </a:bodyPr>
          <a:lstStyle/>
          <a:p>
            <a:pPr algn="ctr"/>
            <a:r>
              <a:rPr lang="en-US" sz="1600" b="1" dirty="0"/>
              <a:t>Party Games Classroom </a:t>
            </a:r>
            <a:r>
              <a:rPr lang="en-US" sz="1600" b="1" dirty="0" smtClean="0"/>
              <a:t>Activity for Performance Task</a:t>
            </a:r>
            <a:endParaRPr lang="en-US" sz="1600" b="1" dirty="0"/>
          </a:p>
          <a:p>
            <a:pPr algn="ctr"/>
            <a:endParaRPr lang="en-US" sz="1600" b="1" dirty="0"/>
          </a:p>
          <a:p>
            <a:r>
              <a:rPr lang="en-US" sz="1100" i="1" dirty="0"/>
              <a:t>This classroom pre-activity follows the Smarter Balanced Assessment Consortium general design of contextual elements, resources, learning goals, key terms and purpose [</a:t>
            </a:r>
            <a:r>
              <a:rPr lang="en-US" sz="1100" i="1" dirty="0">
                <a:hlinkClick r:id="rId2"/>
              </a:rPr>
              <a:t>http://oaksportal.org/resources</a:t>
            </a:r>
            <a:r>
              <a:rPr lang="en-US" sz="1100" i="1" dirty="0" smtClean="0">
                <a:hlinkClick r:id="rId2"/>
              </a:rPr>
              <a:t>/</a:t>
            </a:r>
            <a:r>
              <a:rPr lang="en-US" sz="1100" i="1" dirty="0" smtClean="0"/>
              <a:t>] The classroom activity was written </a:t>
            </a:r>
            <a:r>
              <a:rPr lang="en-US" sz="1100" i="1" dirty="0"/>
              <a:t>by </a:t>
            </a:r>
            <a:r>
              <a:rPr lang="en-US" sz="1100" b="1" i="1" dirty="0"/>
              <a:t>Jamie Lentz.</a:t>
            </a:r>
          </a:p>
          <a:p>
            <a:endParaRPr lang="en-US" sz="1100" i="1" dirty="0"/>
          </a:p>
          <a:p>
            <a:r>
              <a:rPr lang="en-US" sz="1300" dirty="0"/>
              <a:t>The Classroom Activity introduces students to the context of a performance task, so they are not disadvantaged in demonstrating the skills the task intends to assess. </a:t>
            </a:r>
          </a:p>
          <a:p>
            <a:endParaRPr lang="en-US" sz="700" dirty="0"/>
          </a:p>
          <a:p>
            <a:r>
              <a:rPr lang="en-US" sz="1300" dirty="0"/>
              <a:t>Contextual elements include:</a:t>
            </a:r>
          </a:p>
          <a:p>
            <a:endParaRPr lang="en-US" sz="600" dirty="0"/>
          </a:p>
          <a:p>
            <a:pPr marL="254706" indent="-254706">
              <a:buAutoNum type="arabicPeriod"/>
            </a:pPr>
            <a:r>
              <a:rPr lang="en-US" sz="1300" dirty="0"/>
              <a:t>an </a:t>
            </a:r>
            <a:r>
              <a:rPr lang="en-US" sz="1300" b="1" dirty="0"/>
              <a:t>understanding of the setting or situation </a:t>
            </a:r>
            <a:r>
              <a:rPr lang="en-US" sz="1300" dirty="0"/>
              <a:t>in which the task is placed</a:t>
            </a:r>
          </a:p>
          <a:p>
            <a:pPr marL="254706" indent="-254706">
              <a:buAutoNum type="arabicPeriod"/>
            </a:pPr>
            <a:r>
              <a:rPr lang="en-US" sz="1300" dirty="0"/>
              <a:t>potentially </a:t>
            </a:r>
            <a:r>
              <a:rPr lang="en-US" sz="1300" b="1" dirty="0"/>
              <a:t>unfamiliar concepts </a:t>
            </a:r>
            <a:r>
              <a:rPr lang="en-US" sz="1300" dirty="0"/>
              <a:t>that are associated with the scenario</a:t>
            </a:r>
          </a:p>
          <a:p>
            <a:pPr marL="254706" indent="-254706">
              <a:buAutoNum type="arabicPeriod"/>
            </a:pPr>
            <a:r>
              <a:rPr lang="en-US" sz="1300" b="1" dirty="0"/>
              <a:t>key terms or vocabulary </a:t>
            </a:r>
            <a:r>
              <a:rPr lang="en-US" sz="1300" dirty="0"/>
              <a:t>students will need to understand in order to meaningfully engage with and complete the performance task</a:t>
            </a:r>
          </a:p>
          <a:p>
            <a:endParaRPr lang="en-US" sz="600" dirty="0"/>
          </a:p>
          <a:p>
            <a:r>
              <a:rPr lang="en-US" sz="1300" dirty="0"/>
              <a:t>The Classroom Activity is also intended to generate student interest in further exploration of the key idea(s). The Classroom Activity should be easy to implement with clear instructions. </a:t>
            </a:r>
          </a:p>
          <a:p>
            <a:endParaRPr lang="en-US" sz="600" dirty="0"/>
          </a:p>
          <a:p>
            <a:r>
              <a:rPr lang="en-US" sz="1300" dirty="0"/>
              <a:t>Please read through the entire Classroom Activity before beginning the activity with students to ensure any classroom preparation can be completed in advance. Throughout the activity, it is permissible to pause and ask students if they have any questions.</a:t>
            </a:r>
          </a:p>
          <a:p>
            <a:endParaRPr lang="en-US" sz="600" dirty="0"/>
          </a:p>
          <a:p>
            <a:r>
              <a:rPr lang="en-US" sz="1300" b="1" dirty="0"/>
              <a:t>Resources needed:</a:t>
            </a:r>
          </a:p>
          <a:p>
            <a:endParaRPr lang="en-US" sz="600" b="1" dirty="0"/>
          </a:p>
          <a:p>
            <a:pPr marL="191030" indent="-191030">
              <a:buFont typeface="Arial" panose="020B0604020202020204" pitchFamily="34" charset="0"/>
              <a:buChar char="•"/>
            </a:pPr>
            <a:r>
              <a:rPr lang="en-US" sz="1300" dirty="0"/>
              <a:t>Color copy of the classroom activity ancillary materials (cut out)</a:t>
            </a:r>
          </a:p>
          <a:p>
            <a:pPr marL="191030" indent="-191030">
              <a:buFont typeface="Arial" panose="020B0604020202020204" pitchFamily="34" charset="0"/>
              <a:buChar char="•"/>
            </a:pPr>
            <a:r>
              <a:rPr lang="en-US" sz="1300" dirty="0"/>
              <a:t>Computer with YouTube videos on task bar</a:t>
            </a:r>
          </a:p>
          <a:p>
            <a:endParaRPr lang="en-US" sz="1300" b="1" dirty="0"/>
          </a:p>
          <a:p>
            <a:r>
              <a:rPr lang="en-US" sz="1300" b="1" dirty="0"/>
              <a:t>Learning Goals</a:t>
            </a:r>
            <a:r>
              <a:rPr lang="en-US" sz="1300" dirty="0"/>
              <a:t>:</a:t>
            </a:r>
          </a:p>
          <a:p>
            <a:endParaRPr lang="en-US" sz="600" dirty="0"/>
          </a:p>
          <a:p>
            <a:pPr marL="191030" indent="-191030">
              <a:buFont typeface="Arial" panose="020B0604020202020204" pitchFamily="34" charset="0"/>
              <a:buChar char="•"/>
            </a:pPr>
            <a:r>
              <a:rPr lang="en-US" sz="1300" dirty="0"/>
              <a:t>Students will understand the context of the key concepts related to the topic: </a:t>
            </a:r>
          </a:p>
          <a:p>
            <a:pPr marL="191030" indent="60139">
              <a:buFont typeface="Courier New" panose="02070309020205020404" pitchFamily="49" charset="0"/>
              <a:buChar char="o"/>
            </a:pPr>
            <a:r>
              <a:rPr lang="en-US" sz="1300" dirty="0"/>
              <a:t>  games are played at parties</a:t>
            </a:r>
          </a:p>
          <a:p>
            <a:pPr marL="191030" indent="60139">
              <a:buFont typeface="Courier New" panose="02070309020205020404" pitchFamily="49" charset="0"/>
              <a:buChar char="o"/>
            </a:pPr>
            <a:r>
              <a:rPr lang="en-US" sz="1300" dirty="0"/>
              <a:t>  party games can be made at home </a:t>
            </a:r>
          </a:p>
          <a:p>
            <a:pPr marL="191030"/>
            <a:endParaRPr lang="en-US" sz="600" dirty="0"/>
          </a:p>
          <a:p>
            <a:r>
              <a:rPr lang="en-US" sz="1300" b="1" dirty="0"/>
              <a:t>Students will understand the key terms:</a:t>
            </a:r>
          </a:p>
          <a:p>
            <a:r>
              <a:rPr lang="en-US" sz="1100" i="1" dirty="0"/>
              <a:t>Note: Definitions are provided here for the convenience of facilitators. Students are expected to understand these key terms in the context of the task, not memorize the definitions</a:t>
            </a:r>
            <a:r>
              <a:rPr lang="en-US" sz="1300" dirty="0"/>
              <a:t>. </a:t>
            </a:r>
          </a:p>
          <a:p>
            <a:endParaRPr lang="en-US" sz="600" b="1" dirty="0"/>
          </a:p>
          <a:p>
            <a:pPr marL="191030" indent="-191030">
              <a:buFont typeface="Arial" panose="020B0604020202020204" pitchFamily="34" charset="0"/>
              <a:buChar char="•"/>
            </a:pPr>
            <a:r>
              <a:rPr lang="en-US" sz="1300" dirty="0"/>
              <a:t>Party Games- fun and silly games that are played with friends at parties</a:t>
            </a:r>
          </a:p>
          <a:p>
            <a:pPr marL="191030" indent="-191030">
              <a:buFont typeface="Arial" panose="020B0604020202020204" pitchFamily="34" charset="0"/>
              <a:buChar char="•"/>
            </a:pPr>
            <a:r>
              <a:rPr lang="en-US" sz="1300" dirty="0"/>
              <a:t>Hang/hung- to put on the wall or on a string coming down from the ceiling</a:t>
            </a:r>
          </a:p>
          <a:p>
            <a:pPr marL="191030" indent="-191030">
              <a:buFont typeface="Arial" panose="020B0604020202020204" pitchFamily="34" charset="0"/>
              <a:buChar char="•"/>
            </a:pPr>
            <a:r>
              <a:rPr lang="en-US" sz="1300" dirty="0"/>
              <a:t>Blindfold – to cover up a person’s eyes, usually for a game</a:t>
            </a:r>
          </a:p>
          <a:p>
            <a:pPr marL="191030" indent="-191030">
              <a:buFont typeface="Arial" panose="020B0604020202020204" pitchFamily="34" charset="0"/>
              <a:buChar char="•"/>
            </a:pPr>
            <a:r>
              <a:rPr lang="en-US" sz="1300" dirty="0"/>
              <a:t>Fill – to add something  all the way to the top (add water to the top of a balloon)</a:t>
            </a:r>
          </a:p>
          <a:p>
            <a:pPr marL="191030" indent="-191030">
              <a:buFont typeface="Arial" panose="020B0604020202020204" pitchFamily="34" charset="0"/>
              <a:buChar char="•"/>
            </a:pPr>
            <a:endParaRPr lang="en-US" sz="1300" b="1" dirty="0"/>
          </a:p>
          <a:p>
            <a:r>
              <a:rPr lang="en-US" sz="1300" dirty="0"/>
              <a:t>[Purpose: The facilitator’s goal is to help students understand games are played at parties and that they can be made at home.]</a:t>
            </a:r>
          </a:p>
          <a:p>
            <a:endParaRPr lang="en-US" sz="1300" dirty="0"/>
          </a:p>
          <a:p>
            <a:endParaRPr lang="en-US" sz="1300" dirty="0"/>
          </a:p>
          <a:p>
            <a:endParaRPr lang="en-US" sz="1300" dirty="0"/>
          </a:p>
          <a:p>
            <a:endParaRPr lang="en-US" sz="1300" dirty="0"/>
          </a:p>
          <a:p>
            <a:r>
              <a:rPr lang="en-US" sz="1000" dirty="0"/>
              <a:t>*Facilitators can decide whether they want to display ancillary materials using an overhead projector or computer/</a:t>
            </a:r>
            <a:r>
              <a:rPr lang="en-US" sz="1000" dirty="0" err="1"/>
              <a:t>Smartboard</a:t>
            </a:r>
            <a:r>
              <a:rPr lang="en-US" sz="1000" dirty="0"/>
              <a:t>, or whether they want to produce them as a handout for students.</a:t>
            </a:r>
          </a:p>
        </p:txBody>
      </p:sp>
    </p:spTree>
    <p:extLst>
      <p:ext uri="{BB962C8B-B14F-4D97-AF65-F5344CB8AC3E}">
        <p14:creationId xmlns:p14="http://schemas.microsoft.com/office/powerpoint/2010/main" val="8588962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3715" y="251460"/>
            <a:ext cx="7081520" cy="8551344"/>
          </a:xfrm>
          <a:prstGeom prst="rect">
            <a:avLst/>
          </a:prstGeom>
          <a:noFill/>
        </p:spPr>
        <p:txBody>
          <a:bodyPr wrap="square" lIns="101882" tIns="50941" rIns="101882" bIns="50941" rtlCol="0">
            <a:spAutoFit/>
          </a:bodyPr>
          <a:lstStyle/>
          <a:p>
            <a:r>
              <a:rPr lang="en-US" sz="1600" b="1" dirty="0"/>
              <a:t>Party Games Classroom Activity</a:t>
            </a:r>
            <a:endParaRPr lang="en-US" sz="1300" i="1" dirty="0"/>
          </a:p>
          <a:p>
            <a:endParaRPr lang="en-US" sz="1300" i="1" dirty="0"/>
          </a:p>
          <a:p>
            <a:r>
              <a:rPr lang="en-US" sz="1300" b="1" dirty="0"/>
              <a:t>Discussion question: </a:t>
            </a:r>
          </a:p>
          <a:p>
            <a:pPr marL="191030" indent="-191030">
              <a:buFont typeface="Arial" panose="020B0604020202020204" pitchFamily="34" charset="0"/>
              <a:buChar char="•"/>
            </a:pPr>
            <a:r>
              <a:rPr lang="en-US" sz="1300" b="1" dirty="0"/>
              <a:t>What party games have you played?</a:t>
            </a:r>
          </a:p>
          <a:p>
            <a:pPr marL="191030" indent="-191030">
              <a:buFont typeface="Arial" panose="020B0604020202020204" pitchFamily="34" charset="0"/>
              <a:buChar char="•"/>
            </a:pPr>
            <a:r>
              <a:rPr lang="en-US" sz="1300" b="1" dirty="0"/>
              <a:t>Have you ever made a game for a party?</a:t>
            </a:r>
          </a:p>
          <a:p>
            <a:pPr marL="191030" indent="-191030">
              <a:buFont typeface="Arial" panose="020B0604020202020204" pitchFamily="34" charset="0"/>
              <a:buChar char="•"/>
            </a:pPr>
            <a:r>
              <a:rPr lang="en-US" sz="1300" b="1" dirty="0"/>
              <a:t>How did you make that party game?  What materials did you use?</a:t>
            </a:r>
          </a:p>
          <a:p>
            <a:endParaRPr lang="en-US" sz="1300" b="1" dirty="0"/>
          </a:p>
          <a:p>
            <a:r>
              <a:rPr lang="en-US" sz="1300" b="1" dirty="0"/>
              <a:t>Facilitator says: </a:t>
            </a:r>
            <a:r>
              <a:rPr lang="en-US" sz="1300" dirty="0"/>
              <a:t>“Today we get to talk about </a:t>
            </a:r>
            <a:r>
              <a:rPr lang="en-US" sz="1300" b="1" dirty="0"/>
              <a:t>party games</a:t>
            </a:r>
            <a:r>
              <a:rPr lang="en-US" sz="1300" dirty="0"/>
              <a:t>!  We will get ready for the Piñata Performance Task.  </a:t>
            </a:r>
            <a:r>
              <a:rPr lang="en-US" sz="1300" b="1" dirty="0"/>
              <a:t>Party games </a:t>
            </a:r>
            <a:r>
              <a:rPr lang="en-US" sz="1300" dirty="0"/>
              <a:t>are fun and silly games that we play with our friends at parties.  First I am going to show you a few pictures of different party games.”</a:t>
            </a:r>
          </a:p>
          <a:p>
            <a:endParaRPr lang="en-US" sz="1300" b="1" dirty="0"/>
          </a:p>
          <a:p>
            <a:r>
              <a:rPr lang="en-US" sz="1300" b="1" dirty="0"/>
              <a:t>(Show students picture A and B located in the </a:t>
            </a:r>
            <a:r>
              <a:rPr lang="en-US" sz="1300" b="1" i="1" dirty="0"/>
              <a:t>ancillary materials</a:t>
            </a:r>
            <a:r>
              <a:rPr lang="en-US" sz="1300" b="1" dirty="0"/>
              <a:t>.)</a:t>
            </a:r>
          </a:p>
          <a:p>
            <a:endParaRPr lang="en-US" sz="1300" b="1" dirty="0"/>
          </a:p>
          <a:p>
            <a:r>
              <a:rPr lang="en-US" sz="1300" b="1" dirty="0"/>
              <a:t>Facilitator says: </a:t>
            </a:r>
            <a:r>
              <a:rPr lang="en-US" sz="1300" dirty="0"/>
              <a:t>“I want you to think of a game that you’ve played at a party and get ready to share with your partner. (Model thinking for students using your classroom signal/routine  for thinking.  Give appropriate wait time and then signal students to begin discussing with their partner). I’ve played ….”</a:t>
            </a:r>
          </a:p>
          <a:p>
            <a:endParaRPr lang="en-US" sz="1300" dirty="0"/>
          </a:p>
          <a:p>
            <a:r>
              <a:rPr lang="en-US" sz="1300" b="1" dirty="0"/>
              <a:t>Facilitator says: </a:t>
            </a:r>
            <a:r>
              <a:rPr lang="en-US" sz="1300" dirty="0"/>
              <a:t>“Ok boys and girls, let’s hear what party games you have played.  ______ what did your partner share with you?  (continue calling on students until a variety of games have been shared.  If your students are struggling to come up with games, you may consider showing the following clips: Duck, Duck, Goose: </a:t>
            </a:r>
            <a:r>
              <a:rPr lang="en-US" sz="1300" dirty="0">
                <a:hlinkClick r:id="rId2"/>
              </a:rPr>
              <a:t>https://www.youtube.com/watch?v=1G656BZsWoE</a:t>
            </a:r>
            <a:r>
              <a:rPr lang="en-US" sz="1300" dirty="0"/>
              <a:t> 0:15-1:15; Musical Chairs: </a:t>
            </a:r>
            <a:r>
              <a:rPr lang="en-US" sz="1300" dirty="0">
                <a:hlinkClick r:id="rId3"/>
              </a:rPr>
              <a:t>https://www.youtube.com/watch?v=bCS-H1uYfT8</a:t>
            </a:r>
            <a:r>
              <a:rPr lang="en-US" sz="1300" dirty="0"/>
              <a:t> 0:00-1:15).</a:t>
            </a:r>
            <a:endParaRPr lang="en-US" sz="1300" dirty="0">
              <a:solidFill>
                <a:srgbClr val="FF0000"/>
              </a:solidFill>
            </a:endParaRPr>
          </a:p>
          <a:p>
            <a:endParaRPr lang="en-US" sz="1300" b="1" dirty="0"/>
          </a:p>
          <a:p>
            <a:r>
              <a:rPr lang="en-US" sz="1300" b="1" dirty="0"/>
              <a:t>Possible student responses (unscripted):</a:t>
            </a:r>
          </a:p>
          <a:p>
            <a:pPr marL="191030" indent="-191030">
              <a:buFont typeface="Arial" panose="020B0604020202020204" pitchFamily="34" charset="0"/>
              <a:buChar char="•"/>
            </a:pPr>
            <a:r>
              <a:rPr lang="en-US" sz="1300" dirty="0"/>
              <a:t>Pin the tail on the donkey</a:t>
            </a:r>
          </a:p>
          <a:p>
            <a:pPr marL="191030" indent="-191030">
              <a:buFont typeface="Arial" panose="020B0604020202020204" pitchFamily="34" charset="0"/>
              <a:buChar char="•"/>
            </a:pPr>
            <a:r>
              <a:rPr lang="en-US" sz="1300" dirty="0"/>
              <a:t>Piñatas</a:t>
            </a:r>
          </a:p>
          <a:p>
            <a:pPr marL="191030" indent="-191030">
              <a:buFont typeface="Arial" panose="020B0604020202020204" pitchFamily="34" charset="0"/>
              <a:buChar char="•"/>
            </a:pPr>
            <a:r>
              <a:rPr lang="en-US" sz="1300" dirty="0"/>
              <a:t>Water balloons</a:t>
            </a:r>
          </a:p>
          <a:p>
            <a:pPr marL="191030" indent="-191030">
              <a:buFont typeface="Arial" panose="020B0604020202020204" pitchFamily="34" charset="0"/>
              <a:buChar char="•"/>
            </a:pPr>
            <a:r>
              <a:rPr lang="en-US" sz="1300" dirty="0"/>
              <a:t>Musical chairs</a:t>
            </a:r>
          </a:p>
          <a:p>
            <a:pPr marL="191030" indent="-191030">
              <a:buFont typeface="Arial" panose="020B0604020202020204" pitchFamily="34" charset="0"/>
              <a:buChar char="•"/>
            </a:pPr>
            <a:r>
              <a:rPr lang="en-US" sz="1300" dirty="0"/>
              <a:t>Duck, duck, goose</a:t>
            </a:r>
          </a:p>
          <a:p>
            <a:pPr marL="191030" indent="-191030">
              <a:buFont typeface="Arial" panose="020B0604020202020204" pitchFamily="34" charset="0"/>
              <a:buChar char="•"/>
            </a:pPr>
            <a:r>
              <a:rPr lang="en-US" sz="1300" dirty="0"/>
              <a:t>Face painting</a:t>
            </a:r>
          </a:p>
          <a:p>
            <a:pPr marL="191030" indent="-191030">
              <a:buFont typeface="Arial" panose="020B0604020202020204" pitchFamily="34" charset="0"/>
              <a:buChar char="•"/>
            </a:pPr>
            <a:r>
              <a:rPr lang="en-US" sz="1300" dirty="0"/>
              <a:t>Hide and seek</a:t>
            </a:r>
            <a:endParaRPr lang="en-US" sz="1300" b="1" dirty="0"/>
          </a:p>
          <a:p>
            <a:endParaRPr lang="en-US" sz="1300" b="1" dirty="0"/>
          </a:p>
          <a:p>
            <a:r>
              <a:rPr lang="en-US" sz="1300" b="1" dirty="0"/>
              <a:t>Facilitator says: </a:t>
            </a:r>
            <a:r>
              <a:rPr lang="en-US" sz="1300" dirty="0"/>
              <a:t>“Did you know that many party games can be MADE AT HOME?  You can </a:t>
            </a:r>
            <a:r>
              <a:rPr lang="en-US" sz="1300" b="1" dirty="0"/>
              <a:t>fill</a:t>
            </a:r>
            <a:r>
              <a:rPr lang="en-US" sz="1300" dirty="0"/>
              <a:t> water balloons at home.  </a:t>
            </a:r>
            <a:r>
              <a:rPr lang="en-US" sz="1300" b="1" dirty="0"/>
              <a:t>Fill</a:t>
            </a:r>
            <a:r>
              <a:rPr lang="en-US" sz="1300" dirty="0"/>
              <a:t> means to add something all the way to the top.  To fill water balloons means the water has to be added all the way to the top of the balloon!  Think of a party game that you have made at home to share with your partner.  If you haven’t made a party game, you can describe water balloons just like I did. (Model thinking for students using your classroom signal/routine for thinking.  Give appropriate wait time, then signal students to begin discussing with their partner). I’ve made…”</a:t>
            </a:r>
          </a:p>
          <a:p>
            <a:endParaRPr lang="en-US" sz="1300" b="1" dirty="0"/>
          </a:p>
          <a:p>
            <a:r>
              <a:rPr lang="en-US" sz="1300" b="1" dirty="0"/>
              <a:t>Facilitator says: “</a:t>
            </a:r>
            <a:r>
              <a:rPr lang="en-US" sz="1300" dirty="0"/>
              <a:t>Let’s hear about some party games you have made!  (Call on a few students to share how they made their party game.)</a:t>
            </a:r>
          </a:p>
          <a:p>
            <a:endParaRPr lang="en-US" sz="1300" b="1" dirty="0"/>
          </a:p>
        </p:txBody>
      </p:sp>
    </p:spTree>
    <p:extLst>
      <p:ext uri="{BB962C8B-B14F-4D97-AF65-F5344CB8AC3E}">
        <p14:creationId xmlns:p14="http://schemas.microsoft.com/office/powerpoint/2010/main" val="28454583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3715" y="251461"/>
            <a:ext cx="7081520" cy="6904739"/>
          </a:xfrm>
          <a:prstGeom prst="rect">
            <a:avLst/>
          </a:prstGeom>
          <a:noFill/>
        </p:spPr>
        <p:txBody>
          <a:bodyPr wrap="square" lIns="101882" tIns="50941" rIns="101882" bIns="50941" rtlCol="0">
            <a:spAutoFit/>
          </a:bodyPr>
          <a:lstStyle/>
          <a:p>
            <a:r>
              <a:rPr lang="en-US" sz="1300" b="1" dirty="0"/>
              <a:t>Possible student responses (unscripted):</a:t>
            </a:r>
          </a:p>
          <a:p>
            <a:pPr marL="191030" indent="-191030">
              <a:buFont typeface="Arial" panose="020B0604020202020204" pitchFamily="34" charset="0"/>
              <a:buChar char="•"/>
            </a:pPr>
            <a:r>
              <a:rPr lang="en-US" sz="1300" dirty="0"/>
              <a:t>Colored pictures/signs</a:t>
            </a:r>
          </a:p>
          <a:p>
            <a:pPr marL="191030" indent="-191030">
              <a:buFont typeface="Arial" panose="020B0604020202020204" pitchFamily="34" charset="0"/>
              <a:buChar char="•"/>
            </a:pPr>
            <a:r>
              <a:rPr lang="en-US" sz="1300" dirty="0"/>
              <a:t>Filled up water balloons</a:t>
            </a:r>
          </a:p>
          <a:p>
            <a:pPr marL="191030" indent="-191030">
              <a:buFont typeface="Arial" panose="020B0604020202020204" pitchFamily="34" charset="0"/>
              <a:buChar char="•"/>
            </a:pPr>
            <a:r>
              <a:rPr lang="en-US" sz="1300" dirty="0"/>
              <a:t>Made a piñata</a:t>
            </a:r>
          </a:p>
          <a:p>
            <a:endParaRPr lang="en-US" sz="1300" b="1" dirty="0"/>
          </a:p>
          <a:p>
            <a:r>
              <a:rPr lang="en-US" sz="1300" b="1" dirty="0"/>
              <a:t>Facilitator says: </a:t>
            </a:r>
            <a:r>
              <a:rPr lang="en-US" sz="1300" dirty="0"/>
              <a:t>“Wow, I heard some great discussions. (if your class is struggling to share you might say “It sounds like we might need more examples.  Let’s watch this video on how to make your own fishing game.”  (Go to  </a:t>
            </a:r>
            <a:r>
              <a:rPr lang="en-US" sz="1300" dirty="0">
                <a:hlinkClick r:id="rId2"/>
              </a:rPr>
              <a:t>https://www.youtube.com/watch?v=zNdTnAywCBI</a:t>
            </a:r>
            <a:r>
              <a:rPr lang="en-US" sz="1300" dirty="0"/>
              <a:t>). </a:t>
            </a:r>
            <a:endParaRPr lang="en-US" sz="1300" dirty="0">
              <a:solidFill>
                <a:srgbClr val="FF0000"/>
              </a:solidFill>
            </a:endParaRPr>
          </a:p>
          <a:p>
            <a:endParaRPr lang="en-US" sz="1300" b="1" dirty="0">
              <a:solidFill>
                <a:srgbClr val="FF0000"/>
              </a:solidFill>
            </a:endParaRPr>
          </a:p>
          <a:p>
            <a:r>
              <a:rPr lang="en-US" sz="1300" b="1" dirty="0"/>
              <a:t>Facilitator says:</a:t>
            </a:r>
            <a:r>
              <a:rPr lang="en-US" sz="1300" dirty="0"/>
              <a:t> “Next let’s talk about materials.  When you make a party game you will need lots of different things.  If you are </a:t>
            </a:r>
            <a:r>
              <a:rPr lang="en-US" sz="1300" b="1" dirty="0"/>
              <a:t>hanging</a:t>
            </a:r>
            <a:r>
              <a:rPr lang="en-US" sz="1300" dirty="0"/>
              <a:t> something on the wall or from above such as the ceiling or a tree, you will need tape or string.  Here is a picture of two games that were </a:t>
            </a:r>
            <a:r>
              <a:rPr lang="en-US" sz="1300" b="1" dirty="0"/>
              <a:t>hung</a:t>
            </a:r>
            <a:r>
              <a:rPr lang="en-US" sz="1300" dirty="0"/>
              <a:t> (show picture C</a:t>
            </a:r>
            <a:r>
              <a:rPr lang="en-US" sz="1300" dirty="0">
                <a:solidFill>
                  <a:srgbClr val="FF0000"/>
                </a:solidFill>
              </a:rPr>
              <a:t> </a:t>
            </a:r>
            <a:r>
              <a:rPr lang="en-US" sz="1300" dirty="0"/>
              <a:t>from the </a:t>
            </a:r>
            <a:r>
              <a:rPr lang="en-US" sz="1300" b="1" i="1" dirty="0"/>
              <a:t>ancillary materials</a:t>
            </a:r>
            <a:r>
              <a:rPr lang="en-US" sz="1300" i="1" dirty="0"/>
              <a:t>).  </a:t>
            </a:r>
            <a:r>
              <a:rPr lang="en-US" sz="1300" dirty="0"/>
              <a:t>To hang something means to put it on a wall or on a string coming down from the ceiling.  (Point to the corresponding  types of hangings).  Think about the materials you would need to make this game (show picture D from the </a:t>
            </a:r>
            <a:r>
              <a:rPr lang="en-US" sz="1300" b="1" i="1" dirty="0"/>
              <a:t>ancillary materials</a:t>
            </a:r>
            <a:r>
              <a:rPr lang="en-US" sz="1300" dirty="0"/>
              <a:t>).  Share your ideas with your partner (give signal and listen to student responses). I would need…”</a:t>
            </a:r>
          </a:p>
          <a:p>
            <a:endParaRPr lang="en-US" sz="1300" i="1" dirty="0"/>
          </a:p>
          <a:p>
            <a:r>
              <a:rPr lang="en-US" sz="1300" b="1" dirty="0"/>
              <a:t>Facilitator says: </a:t>
            </a:r>
            <a:r>
              <a:rPr lang="en-US" sz="1300" dirty="0"/>
              <a:t>“Alright, let’s see what you and your partner came up with.  _____ what materials did you and your partner come up with?”  (Continue calling on students until all materials have been shared- give students any materials they have forgotten.  Use this time to explain what a </a:t>
            </a:r>
            <a:r>
              <a:rPr lang="en-US" sz="1300" b="1" dirty="0"/>
              <a:t>blindfold</a:t>
            </a:r>
            <a:r>
              <a:rPr lang="en-US" sz="1300" dirty="0"/>
              <a:t> is).</a:t>
            </a:r>
          </a:p>
          <a:p>
            <a:endParaRPr lang="en-US" sz="1300" dirty="0"/>
          </a:p>
          <a:p>
            <a:r>
              <a:rPr lang="en-US" sz="1300" b="1" dirty="0"/>
              <a:t>Possible student responses (unscripted):</a:t>
            </a:r>
          </a:p>
          <a:p>
            <a:pPr marL="191030" indent="-191030">
              <a:buFont typeface="Arial" panose="020B0604020202020204" pitchFamily="34" charset="0"/>
              <a:buChar char="•"/>
            </a:pPr>
            <a:r>
              <a:rPr lang="en-US" sz="1300" dirty="0"/>
              <a:t>Mask (blindfold)</a:t>
            </a:r>
          </a:p>
          <a:p>
            <a:pPr marL="191030" indent="-191030">
              <a:buFont typeface="Arial" panose="020B0604020202020204" pitchFamily="34" charset="0"/>
              <a:buChar char="•"/>
            </a:pPr>
            <a:r>
              <a:rPr lang="en-US" sz="1300" dirty="0"/>
              <a:t>Paper</a:t>
            </a:r>
          </a:p>
          <a:p>
            <a:pPr marL="191030" indent="-191030">
              <a:buFont typeface="Arial" panose="020B0604020202020204" pitchFamily="34" charset="0"/>
              <a:buChar char="•"/>
            </a:pPr>
            <a:r>
              <a:rPr lang="en-US" sz="1300" dirty="0"/>
              <a:t>Donkey</a:t>
            </a:r>
          </a:p>
          <a:p>
            <a:pPr marL="191030" indent="-191030">
              <a:buFont typeface="Arial" panose="020B0604020202020204" pitchFamily="34" charset="0"/>
              <a:buChar char="•"/>
            </a:pPr>
            <a:r>
              <a:rPr lang="en-US" sz="1300" dirty="0"/>
              <a:t>Tail</a:t>
            </a:r>
          </a:p>
          <a:p>
            <a:pPr marL="191030" indent="-191030">
              <a:buFont typeface="Arial" panose="020B0604020202020204" pitchFamily="34" charset="0"/>
              <a:buChar char="•"/>
            </a:pPr>
            <a:r>
              <a:rPr lang="en-US" sz="1300" dirty="0"/>
              <a:t>Crayons</a:t>
            </a:r>
          </a:p>
          <a:p>
            <a:endParaRPr lang="en-US" sz="1300" b="1" dirty="0"/>
          </a:p>
          <a:p>
            <a:r>
              <a:rPr lang="en-US" sz="1300" b="1" dirty="0"/>
              <a:t>Facilitator says: </a:t>
            </a:r>
            <a:r>
              <a:rPr lang="en-US" sz="1300" dirty="0"/>
              <a:t>“In your performance task, you will be learning more about a party game and how to make it at home. The partner work you did today should help prepare you for the research and writing you will be doing in the performance task.” </a:t>
            </a:r>
          </a:p>
          <a:p>
            <a:endParaRPr lang="en-US" sz="1300" b="1" dirty="0"/>
          </a:p>
          <a:p>
            <a:r>
              <a:rPr lang="en-US" sz="1300" b="1" dirty="0"/>
              <a:t>Note: Facilitator should collect student notes from this activity.</a:t>
            </a:r>
          </a:p>
          <a:p>
            <a:endParaRPr lang="en-US" sz="1300" dirty="0"/>
          </a:p>
        </p:txBody>
      </p:sp>
    </p:spTree>
    <p:extLst>
      <p:ext uri="{BB962C8B-B14F-4D97-AF65-F5344CB8AC3E}">
        <p14:creationId xmlns:p14="http://schemas.microsoft.com/office/powerpoint/2010/main" val="10918068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1800" y="335281"/>
            <a:ext cx="6908800" cy="5010602"/>
          </a:xfrm>
          <a:prstGeom prst="rect">
            <a:avLst/>
          </a:prstGeom>
        </p:spPr>
        <p:txBody>
          <a:bodyPr wrap="square" lIns="101882" tIns="50941" rIns="101882" bIns="50941">
            <a:spAutoFit/>
          </a:bodyPr>
          <a:lstStyle/>
          <a:p>
            <a:pPr algn="ctr"/>
            <a:r>
              <a:rPr lang="en-US" dirty="0"/>
              <a:t>A</a:t>
            </a:r>
            <a:r>
              <a:rPr lang="en-US" dirty="0" smtClean="0"/>
              <a:t>ncillary Materials</a:t>
            </a:r>
          </a:p>
          <a:p>
            <a:pPr algn="ctr"/>
            <a:endParaRPr lang="en-US" dirty="0"/>
          </a:p>
          <a:p>
            <a:r>
              <a:rPr lang="en-US" sz="1300" dirty="0"/>
              <a:t>Picture A</a:t>
            </a:r>
          </a:p>
          <a:p>
            <a:endParaRPr lang="en-US" sz="1300" dirty="0"/>
          </a:p>
          <a:p>
            <a:endParaRPr lang="en-US" sz="1300" dirty="0"/>
          </a:p>
          <a:p>
            <a:endParaRPr lang="en-US" sz="1300" dirty="0"/>
          </a:p>
          <a:p>
            <a:endParaRPr lang="en-US" sz="1300" dirty="0"/>
          </a:p>
          <a:p>
            <a:endParaRPr lang="en-US" sz="1300" dirty="0"/>
          </a:p>
          <a:p>
            <a:endParaRPr lang="en-US" sz="1300" dirty="0"/>
          </a:p>
          <a:p>
            <a:endParaRPr lang="en-US" sz="1300" dirty="0"/>
          </a:p>
          <a:p>
            <a:endParaRPr lang="en-US" sz="1300" dirty="0"/>
          </a:p>
          <a:p>
            <a:endParaRPr lang="en-US" sz="1300" dirty="0"/>
          </a:p>
          <a:p>
            <a:endParaRPr lang="en-US" sz="1300" dirty="0"/>
          </a:p>
          <a:p>
            <a:endParaRPr lang="en-US" sz="1300" dirty="0"/>
          </a:p>
          <a:p>
            <a:endParaRPr lang="en-US" sz="1300" dirty="0"/>
          </a:p>
          <a:p>
            <a:endParaRPr lang="en-US" sz="1300" dirty="0"/>
          </a:p>
          <a:p>
            <a:endParaRPr lang="en-US" sz="1300" dirty="0"/>
          </a:p>
          <a:p>
            <a:endParaRPr lang="en-US" sz="1300" dirty="0"/>
          </a:p>
          <a:p>
            <a:r>
              <a:rPr lang="en-US" sz="1300" dirty="0"/>
              <a:t>Picture B</a:t>
            </a:r>
          </a:p>
          <a:p>
            <a:endParaRPr lang="en-US" sz="1300" dirty="0"/>
          </a:p>
          <a:p>
            <a:endParaRPr lang="en-US" sz="1300" dirty="0"/>
          </a:p>
          <a:p>
            <a:endParaRPr lang="en-US" sz="1300" dirty="0"/>
          </a:p>
          <a:p>
            <a:endParaRPr lang="en-US" sz="1600" dirty="0"/>
          </a:p>
        </p:txBody>
      </p:sp>
      <p:pic>
        <p:nvPicPr>
          <p:cNvPr id="1032" name="Picture 8" descr="http://randomactsofleadership.com/wp-content/uploads/2014/04/game1.jpg"/>
          <p:cNvPicPr>
            <a:picLocks noChangeAspect="1" noChangeArrowheads="1"/>
          </p:cNvPicPr>
          <p:nvPr/>
        </p:nvPicPr>
        <p:blipFill rotWithShape="1">
          <a:blip r:embed="rId2">
            <a:extLst>
              <a:ext uri="{28A0092B-C50C-407E-A947-70E740481C1C}">
                <a14:useLocalDpi xmlns:a14="http://schemas.microsoft.com/office/drawing/2010/main" val="0"/>
              </a:ext>
            </a:extLst>
          </a:blip>
          <a:srcRect l="10000" r="11886" b="6052"/>
          <a:stretch/>
        </p:blipFill>
        <p:spPr bwMode="auto">
          <a:xfrm>
            <a:off x="207429" y="1341120"/>
            <a:ext cx="3805625"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fashionztrend.com/wp-content/uploads/2015/01/cool-face-paint-ideas-for-kids-5.jpg"/>
          <p:cNvPicPr>
            <a:picLocks noChangeAspect="1" noChangeArrowheads="1"/>
          </p:cNvPicPr>
          <p:nvPr/>
        </p:nvPicPr>
        <p:blipFill rotWithShape="1">
          <a:blip r:embed="rId3">
            <a:extLst>
              <a:ext uri="{28A0092B-C50C-407E-A947-70E740481C1C}">
                <a14:useLocalDpi xmlns:a14="http://schemas.microsoft.com/office/drawing/2010/main" val="0"/>
              </a:ext>
            </a:extLst>
          </a:blip>
          <a:srcRect l="8939"/>
          <a:stretch/>
        </p:blipFill>
        <p:spPr bwMode="auto">
          <a:xfrm>
            <a:off x="4013054" y="1341120"/>
            <a:ext cx="3297057"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pad1.whstatic.com/images/thumb/1/15/Play-Musical-Chairs-Step-3.jpg/670px-Play-Musical-Chairs-Step-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815" y="4442460"/>
            <a:ext cx="4393565" cy="320144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thumbs.dreamstime.com/z/making-balloon-animal-1577939.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006" r="16221"/>
          <a:stretch/>
        </p:blipFill>
        <p:spPr bwMode="auto">
          <a:xfrm>
            <a:off x="4719739" y="4307235"/>
            <a:ext cx="2361781" cy="3320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8646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Image result for revise"/>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3320" y="213244"/>
            <a:ext cx="2905654" cy="134729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lIns="96359" tIns="48180" rIns="96359" bIns="48180"/>
          <a:lstStyle/>
          <a:p>
            <a:fld id="{F177B04D-AEB5-43ED-B9BA-B3D1EC9C9067}" type="slidenum">
              <a:rPr lang="en-US" smtClean="0"/>
              <a:pPr/>
              <a:t>3</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5460331"/>
              </p:ext>
            </p:extLst>
          </p:nvPr>
        </p:nvGraphicFramePr>
        <p:xfrm>
          <a:off x="1036320" y="670560"/>
          <a:ext cx="5440680" cy="6940296"/>
        </p:xfrm>
        <a:graphic>
          <a:graphicData uri="http://schemas.openxmlformats.org/drawingml/2006/table">
            <a:tbl>
              <a:tblPr firstRow="1" bandRow="1">
                <a:tableStyleId>{5940675A-B579-460E-94D1-54222C63F5DA}</a:tableStyleId>
              </a:tblPr>
              <a:tblGrid>
                <a:gridCol w="2763520"/>
                <a:gridCol w="2677160"/>
              </a:tblGrid>
              <a:tr h="1374648">
                <a:tc gridSpan="2">
                  <a:txBody>
                    <a:bodyPr/>
                    <a:lstStyle/>
                    <a:p>
                      <a:pPr algn="ctr"/>
                      <a:endParaRPr kumimoji="0" lang="en-US" sz="1500" b="0" i="0" u="none" strike="noStrike" kern="1200" cap="none" spc="0" normalizeH="0" baseline="0" noProof="0" dirty="0" smtClean="0">
                        <a:ln>
                          <a:noFill/>
                        </a:ln>
                        <a:solidFill>
                          <a:prstClr val="black"/>
                        </a:solidFill>
                        <a:effectLst/>
                        <a:uLnTx/>
                        <a:uFillTx/>
                        <a:latin typeface="+mn-lt"/>
                        <a:ea typeface="+mn-ea"/>
                        <a:cs typeface="+mn-cs"/>
                      </a:endParaRPr>
                    </a:p>
                    <a:p>
                      <a:pPr algn="l"/>
                      <a:r>
                        <a:rPr kumimoji="0" lang="en-US" sz="1500" b="1" i="0" u="none" strike="noStrike" kern="1200" cap="none" spc="0" normalizeH="0" baseline="0" noProof="0" dirty="0" smtClean="0">
                          <a:ln>
                            <a:noFill/>
                          </a:ln>
                          <a:solidFill>
                            <a:prstClr val="black"/>
                          </a:solidFill>
                          <a:effectLst/>
                          <a:uLnTx/>
                          <a:uFillTx/>
                          <a:latin typeface="+mn-lt"/>
                          <a:ea typeface="+mn-ea"/>
                          <a:cs typeface="+mn-cs"/>
                        </a:rPr>
                        <a:t>All elementary ELA assessments were reviewed and revised in June of 2015 by the following amazing and dedicated HSD K-6</a:t>
                      </a:r>
                      <a:r>
                        <a:rPr kumimoji="0" lang="en-US" sz="1500" b="1" i="0" u="none" strike="noStrike" kern="1200" cap="none" spc="0" normalizeH="0" baseline="30000" noProof="0" dirty="0" smtClean="0">
                          <a:ln>
                            <a:noFill/>
                          </a:ln>
                          <a:solidFill>
                            <a:prstClr val="black"/>
                          </a:solidFill>
                          <a:effectLst/>
                          <a:uLnTx/>
                          <a:uFillTx/>
                          <a:latin typeface="+mn-lt"/>
                          <a:ea typeface="+mn-ea"/>
                          <a:cs typeface="+mn-cs"/>
                        </a:rPr>
                        <a:t>th</a:t>
                      </a:r>
                      <a:r>
                        <a:rPr kumimoji="0" lang="en-US" sz="1500" b="1" i="0" u="none" strike="noStrike" kern="1200" cap="none" spc="0" normalizeH="0" baseline="0" noProof="0" dirty="0" smtClean="0">
                          <a:ln>
                            <a:noFill/>
                          </a:ln>
                          <a:solidFill>
                            <a:prstClr val="black"/>
                          </a:solidFill>
                          <a:effectLst/>
                          <a:uLnTx/>
                          <a:uFillTx/>
                          <a:latin typeface="+mn-lt"/>
                          <a:ea typeface="+mn-ea"/>
                          <a:cs typeface="+mn-cs"/>
                        </a:rPr>
                        <a:t> grade teachers.</a:t>
                      </a:r>
                    </a:p>
                    <a:p>
                      <a:pPr algn="ctr"/>
                      <a:endParaRPr lang="en-US" sz="2200" dirty="0"/>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000" b="0" dirty="0">
                        <a:latin typeface="Lucida Handwriting" panose="03010101010101010101" pitchFamily="66" charset="0"/>
                      </a:endParaRPr>
                    </a:p>
                  </a:txBody>
                  <a:tcPr/>
                </a:tc>
              </a:tr>
              <a:tr h="4358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Alvarado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Lincoln Street</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Ko Kagawa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Minter Bridge</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58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Linda Benson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West Union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Jamie Lentz</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Mooberry</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58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Anne Berg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Eastwood</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Sandra Maines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Quatama</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58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Aliceson Brandt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Eastwood</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Gina McLain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TOSA</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58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Sharon Carlson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Minter Bridge</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Teresa Portinga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58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Deplanche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Judy Ramer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Consultant</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58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Alicia Glasscock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Imlay</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Sara Retzlaff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McKinney</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58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Sonja Grabel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Patterson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Jami Rider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Orchard</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58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Megan Harding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Orenco</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Kelly Rooke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Orchards</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58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Renae Iversen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Teacher Mentor</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Angela Walsh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Witch Hazel</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58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Ginger Jay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Witch Hazel</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100" b="0" dirty="0">
                        <a:solidFill>
                          <a:srgbClr val="FF0000"/>
                        </a:solidFill>
                        <a:latin typeface="Lucida Handwriting" panose="03010101010101010101" pitchFamily="66" charset="0"/>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5864">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Performance Task Classroom Activities for K – 6 were written by Jamie Lentz, Gina McLain, Hayley Heider, Anna Wooley, Gretchen Erlandsen, Deborah Deplanche, Connie Briceno, Judy Ramer, Carrie Ellis, Sandra Maines, Renae Iversen, Anne Berg, Aliceson Brandt and Ko Kagawa.</a:t>
                      </a:r>
                    </a:p>
                  </a:txBody>
                  <a:tcPr marL="103632" marR="103632"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100" b="0" dirty="0">
                        <a:solidFill>
                          <a:srgbClr val="FF0000"/>
                        </a:solidFill>
                        <a:latin typeface="Lucida Handwriting" panose="03010101010101010101" pitchFamily="66" charset="0"/>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AutoShape 12" descr="Image result for revise"/>
          <p:cNvSpPr>
            <a:spLocks noChangeAspect="1" noChangeArrowheads="1"/>
          </p:cNvSpPr>
          <p:nvPr/>
        </p:nvSpPr>
        <p:spPr bwMode="auto">
          <a:xfrm>
            <a:off x="176318" y="-158909"/>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a:p>
        </p:txBody>
      </p:sp>
    </p:spTree>
    <p:extLst>
      <p:ext uri="{BB962C8B-B14F-4D97-AF65-F5344CB8AC3E}">
        <p14:creationId xmlns:p14="http://schemas.microsoft.com/office/powerpoint/2010/main" val="35716108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s-media-cache-ak0.pinimg.com/736x/4f/77/e1/4f77e194c5ac14b162cbab4a23dd893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47" r="5784" b="19782"/>
          <a:stretch/>
        </p:blipFill>
        <p:spPr bwMode="auto">
          <a:xfrm>
            <a:off x="3973144" y="1315783"/>
            <a:ext cx="3164085" cy="312667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31800" y="335280"/>
            <a:ext cx="6908800" cy="5213735"/>
          </a:xfrm>
          <a:prstGeom prst="rect">
            <a:avLst/>
          </a:prstGeom>
        </p:spPr>
        <p:txBody>
          <a:bodyPr wrap="square" lIns="101882" tIns="50941" rIns="101882" bIns="50941">
            <a:spAutoFit/>
          </a:bodyPr>
          <a:lstStyle/>
          <a:p>
            <a:pPr algn="ctr"/>
            <a:r>
              <a:rPr lang="en-US" dirty="0"/>
              <a:t>A</a:t>
            </a:r>
            <a:r>
              <a:rPr lang="en-US" dirty="0" smtClean="0"/>
              <a:t>ncillary Materials</a:t>
            </a:r>
          </a:p>
          <a:p>
            <a:pPr algn="ctr"/>
            <a:endParaRPr lang="en-US" dirty="0"/>
          </a:p>
          <a:p>
            <a:r>
              <a:rPr lang="en-US" sz="1300" dirty="0"/>
              <a:t>Picture C</a:t>
            </a:r>
          </a:p>
          <a:p>
            <a:endParaRPr lang="en-US" sz="1300" dirty="0"/>
          </a:p>
          <a:p>
            <a:endParaRPr lang="en-US" sz="1300" dirty="0"/>
          </a:p>
          <a:p>
            <a:endParaRPr lang="en-US" sz="1300" dirty="0"/>
          </a:p>
          <a:p>
            <a:endParaRPr lang="en-US" sz="1300" dirty="0"/>
          </a:p>
          <a:p>
            <a:endParaRPr lang="en-US" sz="1300" dirty="0"/>
          </a:p>
          <a:p>
            <a:endParaRPr lang="en-US" sz="1300" dirty="0"/>
          </a:p>
          <a:p>
            <a:endParaRPr lang="en-US" sz="1300" dirty="0"/>
          </a:p>
          <a:p>
            <a:endParaRPr lang="en-US" sz="1300" dirty="0"/>
          </a:p>
          <a:p>
            <a:endParaRPr lang="en-US" sz="1300" dirty="0"/>
          </a:p>
          <a:p>
            <a:endParaRPr lang="en-US" sz="1300" dirty="0"/>
          </a:p>
          <a:p>
            <a:endParaRPr lang="en-US" sz="1300" dirty="0"/>
          </a:p>
          <a:p>
            <a:endParaRPr lang="en-US" sz="1300" dirty="0"/>
          </a:p>
          <a:p>
            <a:endParaRPr lang="en-US" sz="1300" dirty="0"/>
          </a:p>
          <a:p>
            <a:endParaRPr lang="en-US" sz="1300" dirty="0"/>
          </a:p>
          <a:p>
            <a:endParaRPr lang="en-US" sz="1300" dirty="0"/>
          </a:p>
          <a:p>
            <a:endParaRPr lang="en-US" sz="1300" dirty="0"/>
          </a:p>
          <a:p>
            <a:endParaRPr lang="en-US" sz="1300" dirty="0"/>
          </a:p>
          <a:p>
            <a:endParaRPr lang="en-US" sz="1300" dirty="0"/>
          </a:p>
          <a:p>
            <a:r>
              <a:rPr lang="en-US" sz="1300" dirty="0"/>
              <a:t>Picture D- Pin the Tail on the Donkey</a:t>
            </a:r>
          </a:p>
          <a:p>
            <a:endParaRPr lang="en-US" sz="1300" dirty="0"/>
          </a:p>
          <a:p>
            <a:endParaRPr lang="en-US" sz="1600" dirty="0"/>
          </a:p>
        </p:txBody>
      </p:sp>
      <p:pic>
        <p:nvPicPr>
          <p:cNvPr id="1026" name="Picture 2" descr="http://i.dailymail.co.uk/i/pix/2010/05/09/article-1275865-09810BD9000005DC-776_468x402.jpg"/>
          <p:cNvPicPr>
            <a:picLocks noChangeAspect="1" noChangeArrowheads="1"/>
          </p:cNvPicPr>
          <p:nvPr/>
        </p:nvPicPr>
        <p:blipFill rotWithShape="1">
          <a:blip r:embed="rId3">
            <a:extLst>
              <a:ext uri="{28A0092B-C50C-407E-A947-70E740481C1C}">
                <a14:useLocalDpi xmlns:a14="http://schemas.microsoft.com/office/drawing/2010/main" val="0"/>
              </a:ext>
            </a:extLst>
          </a:blip>
          <a:srcRect b="5149"/>
          <a:stretch/>
        </p:blipFill>
        <p:spPr bwMode="auto">
          <a:xfrm>
            <a:off x="525923" y="5113020"/>
            <a:ext cx="5527040" cy="43707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resistanceandacceptance.files.wordpress.com/2012/02/img_241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387" r="8977" b="8119"/>
          <a:stretch/>
        </p:blipFill>
        <p:spPr bwMode="auto">
          <a:xfrm>
            <a:off x="314983" y="1315783"/>
            <a:ext cx="3658162" cy="3126677"/>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4318000" y="1368170"/>
            <a:ext cx="345440" cy="360617"/>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lIns="101882" tIns="50941" rIns="101882" bIns="50941" rtlCol="0" anchor="ctr"/>
          <a:lstStyle/>
          <a:p>
            <a:pPr algn="ctr"/>
            <a:endParaRPr lang="en-US"/>
          </a:p>
        </p:txBody>
      </p:sp>
    </p:spTree>
    <p:extLst>
      <p:ext uri="{BB962C8B-B14F-4D97-AF65-F5344CB8AC3E}">
        <p14:creationId xmlns:p14="http://schemas.microsoft.com/office/powerpoint/2010/main" val="37470834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31</a:t>
            </a:fld>
            <a:endParaRPr lang="en-US" dirty="0"/>
          </a:p>
        </p:txBody>
      </p:sp>
      <p:sp>
        <p:nvSpPr>
          <p:cNvPr id="5" name="Rectangle 4"/>
          <p:cNvSpPr/>
          <p:nvPr/>
        </p:nvSpPr>
        <p:spPr>
          <a:xfrm>
            <a:off x="518160" y="159658"/>
            <a:ext cx="6800850" cy="1907877"/>
          </a:xfrm>
          <a:prstGeom prst="rect">
            <a:avLst/>
          </a:prstGeom>
        </p:spPr>
        <p:txBody>
          <a:bodyPr wrap="square" lIns="101881" tIns="50941" rIns="101881" bIns="50941">
            <a:spAutoFit/>
          </a:bodyPr>
          <a:lstStyle/>
          <a:p>
            <a:endParaRPr lang="en-US" sz="1900" dirty="0"/>
          </a:p>
          <a:p>
            <a:r>
              <a:rPr lang="en-US" sz="1900" dirty="0"/>
              <a:t>Name_____________________</a:t>
            </a:r>
          </a:p>
          <a:p>
            <a:endParaRPr lang="en-US" dirty="0" smtClean="0"/>
          </a:p>
          <a:p>
            <a:r>
              <a:rPr lang="en-US" dirty="0" smtClean="0"/>
              <a:t>What is the text mostly about?  This is the </a:t>
            </a:r>
            <a:r>
              <a:rPr lang="en-US" u="sng" dirty="0" smtClean="0"/>
              <a:t>main topic</a:t>
            </a:r>
            <a:r>
              <a:rPr lang="en-US" dirty="0" smtClean="0"/>
              <a:t>.</a:t>
            </a:r>
          </a:p>
          <a:p>
            <a:endParaRPr lang="en-US" dirty="0" smtClean="0"/>
          </a:p>
          <a:p>
            <a:pPr algn="ctr"/>
            <a:r>
              <a:rPr lang="en-US" dirty="0" smtClean="0"/>
              <a:t>Draw a main topic picture.</a:t>
            </a:r>
          </a:p>
        </p:txBody>
      </p:sp>
      <p:sp>
        <p:nvSpPr>
          <p:cNvPr id="13" name="Rectangle 12"/>
          <p:cNvSpPr/>
          <p:nvPr/>
        </p:nvSpPr>
        <p:spPr>
          <a:xfrm>
            <a:off x="777240" y="2075543"/>
            <a:ext cx="5699760" cy="24307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01881" tIns="50941" rIns="101881" bIns="50941" rtlCol="0" anchor="ctr"/>
          <a:lstStyle/>
          <a:p>
            <a:pPr algn="ctr"/>
            <a:endParaRPr lang="en-US" dirty="0"/>
          </a:p>
        </p:txBody>
      </p:sp>
      <p:sp>
        <p:nvSpPr>
          <p:cNvPr id="9" name="TextBox 8"/>
          <p:cNvSpPr txBox="1"/>
          <p:nvPr/>
        </p:nvSpPr>
        <p:spPr>
          <a:xfrm>
            <a:off x="86360" y="79829"/>
            <a:ext cx="949960" cy="349098"/>
          </a:xfrm>
          <a:prstGeom prst="rect">
            <a:avLst/>
          </a:prstGeom>
          <a:solidFill>
            <a:schemeClr val="bg2">
              <a:lumMod val="90000"/>
            </a:schemeClr>
          </a:solidFill>
        </p:spPr>
        <p:txBody>
          <a:bodyPr wrap="square" lIns="101881" tIns="50941" rIns="101881" bIns="50941" rtlCol="0">
            <a:spAutoFit/>
          </a:bodyPr>
          <a:lstStyle/>
          <a:p>
            <a:r>
              <a:rPr lang="en-US" sz="1600" b="1" dirty="0"/>
              <a:t>Grade K</a:t>
            </a:r>
          </a:p>
        </p:txBody>
      </p:sp>
      <p:sp>
        <p:nvSpPr>
          <p:cNvPr id="10" name="Rectangle 9"/>
          <p:cNvSpPr/>
          <p:nvPr/>
        </p:nvSpPr>
        <p:spPr>
          <a:xfrm>
            <a:off x="431800" y="5196841"/>
            <a:ext cx="6800850" cy="395265"/>
          </a:xfrm>
          <a:prstGeom prst="rect">
            <a:avLst/>
          </a:prstGeom>
        </p:spPr>
        <p:txBody>
          <a:bodyPr wrap="square" lIns="101881" tIns="50941" rIns="101881" bIns="50941">
            <a:spAutoFit/>
          </a:bodyPr>
          <a:lstStyle/>
          <a:p>
            <a:r>
              <a:rPr lang="en-US" sz="1900" dirty="0"/>
              <a:t>Use letters, words or pictures.  Tell more about the </a:t>
            </a:r>
            <a:r>
              <a:rPr lang="en-US" sz="1900" u="sng" dirty="0"/>
              <a:t>main topic</a:t>
            </a:r>
            <a:r>
              <a:rPr lang="en-US" sz="1900" dirty="0"/>
              <a:t>.</a:t>
            </a:r>
          </a:p>
        </p:txBody>
      </p:sp>
      <p:sp>
        <p:nvSpPr>
          <p:cNvPr id="14" name="Rectangle 13"/>
          <p:cNvSpPr/>
          <p:nvPr/>
        </p:nvSpPr>
        <p:spPr>
          <a:xfrm>
            <a:off x="863600" y="5699760"/>
            <a:ext cx="5699760" cy="36042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01881" tIns="50941" rIns="101881" bIns="50941" rtlCol="0" anchor="ctr"/>
          <a:lstStyle/>
          <a:p>
            <a:pPr algn="ctr"/>
            <a:endParaRPr lang="en-US" dirty="0"/>
          </a:p>
        </p:txBody>
      </p:sp>
      <p:sp>
        <p:nvSpPr>
          <p:cNvPr id="8" name="Rectangle 7"/>
          <p:cNvSpPr/>
          <p:nvPr/>
        </p:nvSpPr>
        <p:spPr>
          <a:xfrm>
            <a:off x="345445" y="2598423"/>
            <a:ext cx="2790506" cy="2310740"/>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3832" tIns="46916" rIns="93832" bIns="46916">
            <a:spAutoFit/>
          </a:bodyPr>
          <a:lstStyle/>
          <a:p>
            <a:r>
              <a:rPr lang="en-US" sz="1200" b="1" dirty="0"/>
              <a:t>Read the text with the students.  Ask the students if the text is about (use irrelevant examples – a french-fry?, a hair?).  </a:t>
            </a:r>
          </a:p>
          <a:p>
            <a:endParaRPr lang="en-US" sz="1200" b="1" dirty="0"/>
          </a:p>
          <a:p>
            <a:r>
              <a:rPr lang="en-US" sz="1200" b="1" dirty="0"/>
              <a:t>This  will help students understand  that when you ask what a text is mostly about you are referring to the subject or what is called a </a:t>
            </a:r>
            <a:r>
              <a:rPr lang="en-US" sz="1200" b="1" u="sng" dirty="0">
                <a:solidFill>
                  <a:srgbClr val="C00000"/>
                </a:solidFill>
                <a:effectLst>
                  <a:outerShdw blurRad="38100" dist="38100" dir="2700000" algn="tl">
                    <a:srgbClr val="000000">
                      <a:alpha val="43137"/>
                    </a:srgbClr>
                  </a:outerShdw>
                </a:effectLst>
              </a:rPr>
              <a:t>main topic</a:t>
            </a:r>
            <a:r>
              <a:rPr lang="en-US" sz="1200" b="1" dirty="0"/>
              <a:t>.</a:t>
            </a:r>
          </a:p>
          <a:p>
            <a:endParaRPr lang="en-US" sz="1200" b="1" dirty="0"/>
          </a:p>
          <a:p>
            <a:r>
              <a:rPr lang="en-US" sz="1200" b="1" dirty="0"/>
              <a:t>Ask students to draw a picture of the main topic.</a:t>
            </a:r>
          </a:p>
        </p:txBody>
      </p:sp>
      <p:sp>
        <p:nvSpPr>
          <p:cNvPr id="11" name="Rounded Rectangle 10"/>
          <p:cNvSpPr/>
          <p:nvPr/>
        </p:nvSpPr>
        <p:spPr>
          <a:xfrm>
            <a:off x="345440" y="2179320"/>
            <a:ext cx="431800" cy="457200"/>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3832" tIns="46916" rIns="93832" bIns="46916" rtlCol="0" anchor="ctr"/>
          <a:lstStyle/>
          <a:p>
            <a:pPr algn="ctr"/>
            <a:r>
              <a:rPr lang="en-US" b="1" dirty="0" smtClean="0">
                <a:effectLst>
                  <a:outerShdw blurRad="38100" dist="38100" dir="2700000" algn="tl">
                    <a:srgbClr val="000000">
                      <a:alpha val="43137"/>
                    </a:srgbClr>
                  </a:outerShdw>
                </a:effectLst>
              </a:rPr>
              <a:t>1</a:t>
            </a:r>
            <a:endParaRPr lang="en-US" b="1" dirty="0">
              <a:effectLst>
                <a:outerShdw blurRad="38100" dist="38100" dir="2700000" algn="tl">
                  <a:srgbClr val="000000">
                    <a:alpha val="43137"/>
                  </a:srgbClr>
                </a:outerShdw>
              </a:effectLst>
            </a:endParaRPr>
          </a:p>
        </p:txBody>
      </p:sp>
      <p:sp>
        <p:nvSpPr>
          <p:cNvPr id="12" name="Rectangle 11"/>
          <p:cNvSpPr/>
          <p:nvPr/>
        </p:nvSpPr>
        <p:spPr>
          <a:xfrm>
            <a:off x="4404365" y="5699761"/>
            <a:ext cx="2693354" cy="2126074"/>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3832" tIns="46916" rIns="93832" bIns="46916">
            <a:spAutoFit/>
          </a:bodyPr>
          <a:lstStyle/>
          <a:p>
            <a:r>
              <a:rPr lang="en-US" sz="1200" b="1" dirty="0"/>
              <a:t>Ask students to look </a:t>
            </a:r>
            <a:r>
              <a:rPr lang="en-US" sz="1200" b="1" u="sng" dirty="0"/>
              <a:t>explain more</a:t>
            </a:r>
            <a:r>
              <a:rPr lang="en-US" sz="1200" b="1" dirty="0"/>
              <a:t> about the </a:t>
            </a:r>
            <a:r>
              <a:rPr lang="en-US" sz="1200" b="1" u="sng" dirty="0">
                <a:solidFill>
                  <a:srgbClr val="C00000"/>
                </a:solidFill>
                <a:effectLst>
                  <a:outerShdw blurRad="38100" dist="38100" dir="2700000" algn="tl">
                    <a:srgbClr val="000000">
                      <a:alpha val="43137"/>
                    </a:srgbClr>
                  </a:outerShdw>
                </a:effectLst>
              </a:rPr>
              <a:t>main topic.</a:t>
            </a:r>
          </a:p>
          <a:p>
            <a:endParaRPr lang="en-US" sz="1200" b="1" dirty="0"/>
          </a:p>
          <a:p>
            <a:r>
              <a:rPr lang="en-US" sz="1200" b="1" dirty="0"/>
              <a:t>Tell students, “When we want to explain more about (name the </a:t>
            </a:r>
            <a:r>
              <a:rPr lang="en-US" sz="1200" b="1" u="sng" dirty="0">
                <a:solidFill>
                  <a:srgbClr val="C00000"/>
                </a:solidFill>
                <a:effectLst>
                  <a:outerShdw blurRad="38100" dist="38100" dir="2700000" algn="tl">
                    <a:srgbClr val="000000">
                      <a:alpha val="43137"/>
                    </a:srgbClr>
                  </a:outerShdw>
                </a:effectLst>
              </a:rPr>
              <a:t>main topic</a:t>
            </a:r>
            <a:r>
              <a:rPr lang="en-US" sz="1200" dirty="0">
                <a:effectLst>
                  <a:outerShdw blurRad="38100" dist="38100" dir="2700000" algn="tl">
                    <a:srgbClr val="000000">
                      <a:alpha val="43137"/>
                    </a:srgbClr>
                  </a:outerShdw>
                </a:effectLst>
              </a:rPr>
              <a:t>),</a:t>
            </a:r>
            <a:r>
              <a:rPr lang="en-US" sz="1200" dirty="0"/>
              <a:t> </a:t>
            </a:r>
            <a:r>
              <a:rPr lang="en-US" sz="1200" b="1" dirty="0"/>
              <a:t>we can look to see what else happened.  We are looking for </a:t>
            </a:r>
            <a:r>
              <a:rPr lang="en-US" sz="1200" b="1" u="sng" dirty="0">
                <a:solidFill>
                  <a:srgbClr val="C00000"/>
                </a:solidFill>
                <a:effectLst>
                  <a:outerShdw blurRad="38100" dist="38100" dir="2700000" algn="tl">
                    <a:srgbClr val="000000">
                      <a:alpha val="43137"/>
                    </a:srgbClr>
                  </a:outerShdw>
                </a:effectLst>
              </a:rPr>
              <a:t>ideas</a:t>
            </a:r>
            <a:r>
              <a:rPr lang="en-US" sz="1200" b="1" dirty="0">
                <a:solidFill>
                  <a:srgbClr val="C00000"/>
                </a:solidFill>
                <a:effectLst>
                  <a:outerShdw blurRad="38100" dist="38100" dir="2700000" algn="tl">
                    <a:srgbClr val="000000">
                      <a:alpha val="43137"/>
                    </a:srgbClr>
                  </a:outerShdw>
                </a:effectLst>
              </a:rPr>
              <a:t> </a:t>
            </a:r>
            <a:r>
              <a:rPr lang="en-US" sz="1200" b="1" dirty="0"/>
              <a:t>and </a:t>
            </a:r>
            <a:r>
              <a:rPr lang="en-US" sz="1200" b="1" u="sng" dirty="0">
                <a:solidFill>
                  <a:srgbClr val="C00000"/>
                </a:solidFill>
                <a:effectLst>
                  <a:outerShdw blurRad="38100" dist="38100" dir="2700000" algn="tl">
                    <a:srgbClr val="000000">
                      <a:alpha val="43137"/>
                    </a:srgbClr>
                  </a:outerShdw>
                </a:effectLst>
              </a:rPr>
              <a:t>details</a:t>
            </a:r>
            <a:r>
              <a:rPr lang="en-US" sz="1200" dirty="0"/>
              <a:t>.”</a:t>
            </a:r>
          </a:p>
          <a:p>
            <a:endParaRPr lang="en-US" sz="1200" b="1" dirty="0"/>
          </a:p>
          <a:p>
            <a:r>
              <a:rPr lang="en-US" sz="1200" b="1" dirty="0"/>
              <a:t>Ask students, “What </a:t>
            </a:r>
            <a:r>
              <a:rPr lang="en-US" sz="1200" b="1" u="sng" dirty="0">
                <a:solidFill>
                  <a:srgbClr val="C00000"/>
                </a:solidFill>
                <a:effectLst>
                  <a:outerShdw blurRad="38100" dist="38100" dir="2700000" algn="tl">
                    <a:srgbClr val="000000">
                      <a:alpha val="43137"/>
                    </a:srgbClr>
                  </a:outerShdw>
                </a:effectLst>
              </a:rPr>
              <a:t>ideas</a:t>
            </a:r>
            <a:r>
              <a:rPr lang="en-US" sz="1200" b="1" dirty="0">
                <a:solidFill>
                  <a:srgbClr val="C00000"/>
                </a:solidFill>
                <a:effectLst>
                  <a:outerShdw blurRad="38100" dist="38100" dir="2700000" algn="tl">
                    <a:srgbClr val="000000">
                      <a:alpha val="43137"/>
                    </a:srgbClr>
                  </a:outerShdw>
                </a:effectLst>
              </a:rPr>
              <a:t> </a:t>
            </a:r>
            <a:r>
              <a:rPr lang="en-US" sz="1200" b="1" dirty="0"/>
              <a:t>or </a:t>
            </a:r>
            <a:r>
              <a:rPr lang="en-US" sz="1200" b="1" u="sng" dirty="0">
                <a:solidFill>
                  <a:srgbClr val="C00000"/>
                </a:solidFill>
                <a:effectLst>
                  <a:outerShdw blurRad="38100" dist="38100" dir="2700000" algn="tl">
                    <a:srgbClr val="000000">
                      <a:alpha val="43137"/>
                    </a:srgbClr>
                  </a:outerShdw>
                </a:effectLst>
              </a:rPr>
              <a:t>details</a:t>
            </a:r>
            <a:r>
              <a:rPr lang="en-US" sz="1200" b="1" dirty="0">
                <a:solidFill>
                  <a:srgbClr val="C00000"/>
                </a:solidFill>
                <a:effectLst>
                  <a:outerShdw blurRad="38100" dist="38100" dir="2700000" algn="tl">
                    <a:srgbClr val="000000">
                      <a:alpha val="43137"/>
                    </a:srgbClr>
                  </a:outerShdw>
                </a:effectLst>
              </a:rPr>
              <a:t> </a:t>
            </a:r>
            <a:r>
              <a:rPr lang="en-US" sz="1200" b="1" dirty="0"/>
              <a:t>can you find and tell about?”</a:t>
            </a:r>
          </a:p>
        </p:txBody>
      </p:sp>
      <p:sp>
        <p:nvSpPr>
          <p:cNvPr id="15" name="Rounded Rectangle 14"/>
          <p:cNvSpPr/>
          <p:nvPr/>
        </p:nvSpPr>
        <p:spPr>
          <a:xfrm>
            <a:off x="7167885" y="6170038"/>
            <a:ext cx="404814" cy="457200"/>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3832" tIns="46916" rIns="93832" bIns="46916" rtlCol="0" anchor="ctr"/>
          <a:lstStyle/>
          <a:p>
            <a:pPr algn="ctr"/>
            <a:r>
              <a:rPr lang="en-US" b="1" dirty="0" smtClean="0">
                <a:effectLst>
                  <a:outerShdw blurRad="38100" dist="38100" dir="2700000" algn="tl">
                    <a:srgbClr val="000000">
                      <a:alpha val="43137"/>
                    </a:srgbClr>
                  </a:outerShdw>
                </a:effectLst>
              </a:rPr>
              <a:t>2</a:t>
            </a:r>
            <a:endParaRPr lang="en-US" b="1" dirty="0">
              <a:effectLst>
                <a:outerShdw blurRad="38100" dist="38100" dir="2700000" algn="tl">
                  <a:srgbClr val="000000">
                    <a:alpha val="43137"/>
                  </a:srgbClr>
                </a:outerShdw>
              </a:effectLst>
            </a:endParaRPr>
          </a:p>
        </p:txBody>
      </p:sp>
      <p:sp>
        <p:nvSpPr>
          <p:cNvPr id="16" name="TextBox 15"/>
          <p:cNvSpPr txBox="1"/>
          <p:nvPr/>
        </p:nvSpPr>
        <p:spPr>
          <a:xfrm>
            <a:off x="4160132" y="3200400"/>
            <a:ext cx="2936240" cy="1327498"/>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101881" tIns="50941" rIns="101881" bIns="50941" rtlCol="0">
            <a:spAutoFit/>
          </a:bodyPr>
          <a:lstStyle/>
          <a:p>
            <a:r>
              <a:rPr lang="en-US" dirty="0" smtClean="0"/>
              <a:t>Remember students will need to have a note-taking form for </a:t>
            </a:r>
            <a:r>
              <a:rPr lang="en-US" u="sng" dirty="0" smtClean="0"/>
              <a:t>each</a:t>
            </a:r>
            <a:r>
              <a:rPr lang="en-US" dirty="0" smtClean="0"/>
              <a:t> passage.</a:t>
            </a:r>
            <a:endParaRPr lang="en-US" dirty="0"/>
          </a:p>
        </p:txBody>
      </p:sp>
      <p:sp>
        <p:nvSpPr>
          <p:cNvPr id="17" name="Rectangle 16"/>
          <p:cNvSpPr/>
          <p:nvPr/>
        </p:nvSpPr>
        <p:spPr>
          <a:xfrm>
            <a:off x="259080" y="6629400"/>
            <a:ext cx="3627120" cy="2818571"/>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3832" tIns="46916" rIns="93832" bIns="46916">
            <a:spAutoFit/>
          </a:bodyPr>
          <a:lstStyle/>
          <a:p>
            <a:r>
              <a:rPr lang="en-US" sz="1200" b="1" u="sng" dirty="0">
                <a:solidFill>
                  <a:srgbClr val="002060"/>
                </a:solidFill>
              </a:rPr>
              <a:t>Differentiation</a:t>
            </a:r>
            <a:r>
              <a:rPr lang="en-US" sz="1200" b="1" dirty="0">
                <a:solidFill>
                  <a:srgbClr val="002060"/>
                </a:solidFill>
              </a:rPr>
              <a:t>:</a:t>
            </a:r>
          </a:p>
          <a:p>
            <a:r>
              <a:rPr lang="en-US" sz="1100" b="1" dirty="0">
                <a:solidFill>
                  <a:srgbClr val="002060"/>
                </a:solidFill>
              </a:rPr>
              <a:t>Students who need more pages – print as needed.  In kindergarten you can scaffold students to start with illustrating the main topic, then move to details and ideas in another lesson.  Students who would benefit from enrichment can continue on with more specific details or a new text.</a:t>
            </a:r>
          </a:p>
          <a:p>
            <a:endParaRPr lang="en-US" sz="1100" b="1" dirty="0">
              <a:solidFill>
                <a:srgbClr val="002060"/>
              </a:solidFill>
            </a:endParaRPr>
          </a:p>
          <a:p>
            <a:r>
              <a:rPr lang="en-US" sz="1100" b="1" dirty="0">
                <a:solidFill>
                  <a:srgbClr val="002060"/>
                </a:solidFill>
              </a:rPr>
              <a:t>Students who need more direct instruction – teach each part in mini lessons.  These concepts can be taught separately:</a:t>
            </a:r>
          </a:p>
          <a:p>
            <a:pPr marL="413774" indent="-175935">
              <a:buFont typeface="Arial" panose="020B0604020202020204" pitchFamily="34" charset="0"/>
              <a:buChar char="•"/>
            </a:pPr>
            <a:r>
              <a:rPr lang="en-US" sz="1100" b="1" dirty="0">
                <a:solidFill>
                  <a:srgbClr val="002060"/>
                </a:solidFill>
              </a:rPr>
              <a:t>Main Topic</a:t>
            </a:r>
          </a:p>
          <a:p>
            <a:pPr marL="413774" indent="-175935">
              <a:buFont typeface="Arial" panose="020B0604020202020204" pitchFamily="34" charset="0"/>
              <a:buChar char="•"/>
            </a:pPr>
            <a:r>
              <a:rPr lang="en-US" sz="1100" b="1" dirty="0">
                <a:solidFill>
                  <a:srgbClr val="002060"/>
                </a:solidFill>
              </a:rPr>
              <a:t>Ideas</a:t>
            </a:r>
          </a:p>
          <a:p>
            <a:pPr marL="413774" indent="-175935">
              <a:buFont typeface="Arial" panose="020B0604020202020204" pitchFamily="34" charset="0"/>
              <a:buChar char="•"/>
            </a:pPr>
            <a:r>
              <a:rPr lang="en-US" sz="1100" b="1" dirty="0">
                <a:solidFill>
                  <a:srgbClr val="002060"/>
                </a:solidFill>
              </a:rPr>
              <a:t>Details</a:t>
            </a:r>
          </a:p>
          <a:p>
            <a:r>
              <a:rPr lang="en-US" sz="1100" b="1" dirty="0">
                <a:solidFill>
                  <a:srgbClr val="002060"/>
                </a:solidFill>
              </a:rPr>
              <a:t>ELL Students may need each part taught using language (sentence) frames emphasizing transitional words. </a:t>
            </a:r>
          </a:p>
        </p:txBody>
      </p:sp>
    </p:spTree>
    <p:extLst>
      <p:ext uri="{BB962C8B-B14F-4D97-AF65-F5344CB8AC3E}">
        <p14:creationId xmlns:p14="http://schemas.microsoft.com/office/powerpoint/2010/main" val="15940792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32</a:t>
            </a:fld>
            <a:endParaRPr lang="en-US" dirty="0"/>
          </a:p>
        </p:txBody>
      </p:sp>
      <p:sp>
        <p:nvSpPr>
          <p:cNvPr id="5" name="Rectangle 4"/>
          <p:cNvSpPr/>
          <p:nvPr/>
        </p:nvSpPr>
        <p:spPr>
          <a:xfrm>
            <a:off x="518160" y="502924"/>
            <a:ext cx="6800850" cy="1907877"/>
          </a:xfrm>
          <a:prstGeom prst="rect">
            <a:avLst/>
          </a:prstGeom>
        </p:spPr>
        <p:txBody>
          <a:bodyPr wrap="square" lIns="101881" tIns="50941" rIns="101881" bIns="50941">
            <a:spAutoFit/>
          </a:bodyPr>
          <a:lstStyle/>
          <a:p>
            <a:endParaRPr lang="en-US" sz="1900" dirty="0"/>
          </a:p>
          <a:p>
            <a:r>
              <a:rPr lang="en-US" sz="1900" dirty="0"/>
              <a:t>Name_____________________</a:t>
            </a:r>
          </a:p>
          <a:p>
            <a:endParaRPr lang="en-US" dirty="0" smtClean="0"/>
          </a:p>
          <a:p>
            <a:r>
              <a:rPr lang="en-US" dirty="0" smtClean="0"/>
              <a:t>What is the text mostly about?  This is the </a:t>
            </a:r>
            <a:r>
              <a:rPr lang="en-US" u="sng" dirty="0" smtClean="0"/>
              <a:t>main topic</a:t>
            </a:r>
            <a:r>
              <a:rPr lang="en-US" dirty="0" smtClean="0"/>
              <a:t>.</a:t>
            </a:r>
          </a:p>
          <a:p>
            <a:endParaRPr lang="en-US" dirty="0" smtClean="0"/>
          </a:p>
          <a:p>
            <a:pPr algn="ctr"/>
            <a:r>
              <a:rPr lang="en-US" dirty="0" smtClean="0"/>
              <a:t>Draw a main topic picture.</a:t>
            </a:r>
          </a:p>
        </p:txBody>
      </p:sp>
      <p:sp>
        <p:nvSpPr>
          <p:cNvPr id="13" name="Rectangle 12"/>
          <p:cNvSpPr/>
          <p:nvPr/>
        </p:nvSpPr>
        <p:spPr>
          <a:xfrm>
            <a:off x="858203" y="2430780"/>
            <a:ext cx="5699760" cy="24307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01881" tIns="50941" rIns="101881" bIns="50941" rtlCol="0" anchor="ctr"/>
          <a:lstStyle/>
          <a:p>
            <a:pPr algn="ctr"/>
            <a:endParaRPr lang="en-US" dirty="0"/>
          </a:p>
        </p:txBody>
      </p:sp>
      <p:sp>
        <p:nvSpPr>
          <p:cNvPr id="9" name="TextBox 8"/>
          <p:cNvSpPr txBox="1"/>
          <p:nvPr/>
        </p:nvSpPr>
        <p:spPr>
          <a:xfrm>
            <a:off x="323850" y="172039"/>
            <a:ext cx="949960" cy="349098"/>
          </a:xfrm>
          <a:prstGeom prst="rect">
            <a:avLst/>
          </a:prstGeom>
          <a:solidFill>
            <a:schemeClr val="bg2">
              <a:lumMod val="90000"/>
            </a:schemeClr>
          </a:solidFill>
        </p:spPr>
        <p:txBody>
          <a:bodyPr wrap="square" lIns="101881" tIns="50941" rIns="101881" bIns="50941" rtlCol="0">
            <a:spAutoFit/>
          </a:bodyPr>
          <a:lstStyle/>
          <a:p>
            <a:r>
              <a:rPr lang="en-US" sz="1600" b="1" dirty="0"/>
              <a:t>Grade K</a:t>
            </a:r>
          </a:p>
        </p:txBody>
      </p:sp>
      <p:sp>
        <p:nvSpPr>
          <p:cNvPr id="10" name="Rectangle 9"/>
          <p:cNvSpPr/>
          <p:nvPr/>
        </p:nvSpPr>
        <p:spPr>
          <a:xfrm>
            <a:off x="431800" y="5196841"/>
            <a:ext cx="6800850" cy="395265"/>
          </a:xfrm>
          <a:prstGeom prst="rect">
            <a:avLst/>
          </a:prstGeom>
        </p:spPr>
        <p:txBody>
          <a:bodyPr wrap="square" lIns="101881" tIns="50941" rIns="101881" bIns="50941">
            <a:spAutoFit/>
          </a:bodyPr>
          <a:lstStyle/>
          <a:p>
            <a:r>
              <a:rPr lang="en-US" sz="1900" dirty="0"/>
              <a:t>Use letters, words or pictures.  Tell more about the main topic.</a:t>
            </a:r>
          </a:p>
        </p:txBody>
      </p:sp>
      <p:sp>
        <p:nvSpPr>
          <p:cNvPr id="14" name="Rectangle 13"/>
          <p:cNvSpPr/>
          <p:nvPr/>
        </p:nvSpPr>
        <p:spPr>
          <a:xfrm>
            <a:off x="863600" y="5699760"/>
            <a:ext cx="5699760" cy="36042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01881" tIns="50941" rIns="101881" bIns="50941" rtlCol="0" anchor="ctr"/>
          <a:lstStyle/>
          <a:p>
            <a:pPr algn="ctr"/>
            <a:endParaRPr lang="en-US" dirty="0"/>
          </a:p>
        </p:txBody>
      </p:sp>
    </p:spTree>
    <p:extLst>
      <p:ext uri="{BB962C8B-B14F-4D97-AF65-F5344CB8AC3E}">
        <p14:creationId xmlns:p14="http://schemas.microsoft.com/office/powerpoint/2010/main" val="766423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33</a:t>
            </a:fld>
            <a:endParaRPr lang="en-US" dirty="0"/>
          </a:p>
        </p:txBody>
      </p:sp>
      <p:sp>
        <p:nvSpPr>
          <p:cNvPr id="11" name="AutoShape 11" descr="data:image/jpeg;base64,/9j/4AAQSkZJRgABAQAAAQABAAD/2wCEAAkGBxMTEhQUExQWFRQXGBcaGBgXFBcYGBoaGBgXGBoWGBoYHCggGBwlHBcXITEiJSkrLi4uFyAzODMsNygtLisBCgoKDg0OGhAQGiwlHCQsLCwsLCwsLCwsLCwsLCwsLCwsLCwsLCwsLCwsLCwsLCwsLCwsLCwsLCwsLCwsLCwsLP/AABEIALcBFAMBIgACEQEDEQH/xAAbAAABBQEBAAAAAAAAAAAAAAAEAAIDBQYBB//EADwQAAEDAgMFBgUCBgICAwEAAAEAAhEDIQQxQQUSUWFxBiKBkbHwEzKhwdFC4QcUUmJy8SOCkrJDwtIV/8QAGgEAAwEBAQEAAAAAAAAAAAAAAAECAwQFBv/EACIRAAICAgIDAAMBAAAAAAAAAAABAhEDIRIxBEFREzJhIv/aAAwDAQACEQMRAD8AsG9wVHPO4Ht3QMjHE8LT5qo2biWsLwA075BkOIMCwbbRXuLquLTmX53ZuGPus+cU7fALPRfPK+VM9VfqD7XxT3OPygDhnA4KixGMeBY2JGdj6ovb7btc1oBEyN6J4clTvl/dJ3XWMRw0BXRDGkJz0E4yo9wbBvmj9gVnPrU4MSbnoLyq74wAvMjgp9nYwBwIMbpEiI1v46K0tENnoNPDtaSQLm54yp20SVJgWhzQ7j/v7ozdGiDMFZQAz8k9w4BSOgaqF1Y6JAcIjVNLj0CbHmk5Kx0Op0yTAH5Vjh8EBdwnlp+6DpVoFvFObjitsagtsiVlyHpPraCyqDtTkU6ntAH/AEuhZIv2RxZZNc4ZFXFDaAc2H9130PRZh2KJ+UwEytVqmN0tA1kE/dVGdEyjZoQ9pbVaCDacwqXG1B/KtvkT6qHeIEOgk8AgH7PpnMT1iPJU5iUB208SwOpguaLakKhxe0gS/ca5xmBDTHnktE3DNAsAPAJFoOgSbspIwNXZ9WqZcCOA4J7NiPW3+ACnfyjdQfNTQzGM2VUBysrShgn6rQ24WT2EDgmkKynZs48ETRwRVkZ4Lp6IpBYKKEJ7aE6BTTx8k3fQwI/gOnkn4ei4kAA3IA8VPSI5o7AmatMDLeE+F0mwLHBbFDDvEhzhrwRT8JfNGEpjnQJWV2BnMVttlNxYXOkGDHFJYzH4oOqPcNXE+ZK4uR5pfTXgi4xlOoSHubTlkxcl0XsIznhldYrE4gPJ7xbUa8y2ACBMiy2mKwgLZdTJJE2eSD0grL4wBm85mGeRmSG+Zus32dEeii2xRDTbvakuLiegAgBUdOmSXESP7ZLT+60O0HtqBjm/8ZcNSN21oPPpxVNRrl8scy9wYcCPHUFdEW+yHREynuc3LlB3eJAuc5yCdiXEAkZ+7LlKvYbwMxw+/kn6EeqbDq/8LJIPdaZHRHPrrL9kcXNMtm4OXAW/dX5eB1WYmiQg5lIv8EO7EQoDXnVFhQWanBKeKDdiAEO/FoAt2jXTioy66qTj3izXW4EApzcZUzIafMflPkkgph733Sp1LqudjDmWHwcD6wkMe0XO8P8AqT6SlyHRZ/FhPoYwyqx20qREB4HWR6hR0qwJs4HoQU7aCjVirN1LTA4fRV2Df3QjW1ABJIA4lUpMlomrUxGSgbQHPzQ9bbdPIB7ujbSNLkKXD45ptdp4EcM5glXGf9JcQqlgwdfok7CHiicM5OctObJpFecIfZTK2CeADfpE+NlZAKXFNsOiam2Kij+Lu5z5QnMrtOqIrOTMK0F2hsUfmHwB6xB1XBTH9SMdSbwCTcGwnIjoSmpi4keHoSc7Kz2cGioCOfoVX16EWa5wTWteMn+YS5JhTNeHjKVR9ttqihhXkmC7u+ef09UDhxVmQR5kIXaOHFct+L390kgEyL8pUcdUFbPKMTteq5xLGnd0skvUf5GnowDo0fhJXwj8Q7ZPjKT9N5o5AH0We23XNNkGs4l0t3Q2DcXk6eq0dCq8gy7IwARynxzVZj6NSsbPApjRhEz45rz39OiJ55jMG74UNBaGvhjYuSWgzzN0RszZFVo3qrmh2ndl0c7gHzW1x+E3GbzpLw2Jzi2Q8PZ0psFht6HuMTkDJMc+C6opy0yHJdoqaewaQFw6pBEhz3AdRuAR9VMKLQbU6eubGn6kK7rtAOpOSCewTOR5LbXoytllsbExbcYLaNj7q3GOZEOosPNstPmFTYBmZ8FZUgIVKJLYzEbNa+TRJDtGOOfJp49c+Szz8UfFazC4XvgzDAQSeEXjqsZtR816pyl7j/5OJ+6zyQS2XCVsd8Wc13fJKgpNJ6cUXTEWCwZoS0xGdynBcYziuVH6C59Fm9lI7VqR+EKSXZ2H1/ZTClqblSNpTySpIqwZrNBYKRmEBzaCOYRjcPyU9KjOSQWQUMINJb/iSPQoyhh3H9cn9DXEuJNoI3p6zFgnmlPdmAbEwdenmjC1oc1gtuMBBklw0E3m8G8xbzqCvsmTo7htnDdINpcRwBJkki/W6OdhmgCOGep0A8YzGSbAaQ0S2QSQJLoYJvqTcZcVO6JguktsRYAQJ3rZTGU5LZUYsg3qlN2gmA0EzJ1sBYe7KWhjHEw9oGdwZyiZByuoqNO0TZovB0cSY5/7UmHqB264Ge7IiTb+o6eaYE78ZTaYc9rTzMeqKr1mkDdIPQg6clUUaG8TvXJznLMxl0z5oN+y6L5lgLgLkAtPAGbcDlKdtBosqqdhhn0+6pnbLcILKj2i2bnRlxn7JNNenY1DfiGOB+kqG67NFvou1NSzWfpY+uLu+GR/i4H/ANvsicPtp2bqYj+1/wCQERyR+icWWj/mKbohKG1mOPyPE8gfQlEfzdOBeOoI9U00KgynZpPJV5Rz6zDTMOacsiOKr3qmxI61oSXGhJIZVfDrtqBjmuexznEuNt2flggyI+/JA7ULqVX4hEAm4BIa4HMdVGO0ddlnAeII9VDie0DHuY6o0y0jK4N5gjgudwl8NVJGsrbObXYHb244gZ2uP/U6IHH7FrD5abyIsWje+rZRPZLaTK7Km5+h0nj3rz5grV4HYc96oSODQSPOF34ouStrZzTdM87Gya5j/ifP+Dvwj8N2NxDrlhb1IH7r0obLp8D/AOTvynN2ZRH/AMbCeJaCfqt1jSMnOzBDs46zfi0oH6WuL3TqSGNJVthOzBaJIdUP9xFNvlO8fotiymAIAAHIQnKuCJ5MxuI2dVye2G6R8o8l5ztrZ5bXfvWEi3gB9l7uQvO+2WzR/MSBm0fQlYeSqhZrhe6MVToHoiaeHVr/ACwaLqH4W9nZvBefdnUAbpNm5cfwuijGSsTSXWYc6CT+UNgAsoSiqODJFhAyJRNbCODZ3STad0xBnUkidMjrqrRlIMcA8sDB8rd6NJyIuQbc94lCi2JtADcE0bokkExOQm3HqfJFUqW7vFtMEAkNAu43gmSAB9VNVqgFzjBcwx3+6G7xiJjOLxndS1ahBaRECW3nTWBaSqSQrZSVGPLJnecHF0m29nDSRkLi/JHGmB34B7oBAaS6AZIzmBJiOCTmSYFrkzeZNyDkABu6zmERg5HzD3ki6G9ncLuuIcILoggmIYXdzoQBy9IlcA3eebjOJFpDYgeHPPNBYrGChlkQS6SBoSTMR9EZgqIr0t/4dnAEg/qDhMXzBBI9NFon6M2vY4tA4QN63CQJkzAQtWmPhjcIAMiALHvScoiwOuqnoM+YBga2bAE3B3bkAAA5+SZWpbpeXO3GWOQMGTefEWTER1CA0RNhJABzsR4Wy4SoKeN3qbXNtvQWh9nQZIJGmRUrg8MhsyG/NY70nOOXd4C6458ENIdE2sYFrEwYF7a6JbGJ1YkwcjMQb5gb2XFw8wqzbmJDajGCZa2TrA+UCdZgnwR+HYPiOcCMgDeY+aRyFh5FZjF7UDqj3cTA6BTN6oqC2Gb7jyHE/YKTfmAMvXkFV/zcxPl+Ubg6+vl1/Cxo0ssWS22udkR8RVrK+syZU4qBKhBNRwNo+iFqObNrdLei4+rYmb3hDNdGv49wqQBBqkW3neZP3SUHxeXouotgXFfDtOgPUKoxXZ6jUzYOot6LR/A4rj6cCTYK6ZNkHYHYrMNXfuTD23BM3YZHq5ekMWD2TW3a9MjQiehsfoVvYXd4zuJzZls6kmkwo314XTZiTJICrtABB1drFQ8kUUosuKtYNEkrD9o8cHVJ5QAisXjXO1VHizK5c83ONG2ONMFLZu7PQcF0tXSY9/TquGoM59/criOk7uwFHi6JDqTQ4sNc7oJaSLN3iJiA6GmAeJN4tLhQHvAPXxF1edws3HQ7cIcJvBvDr3GoBTj/AETYFi6Dgw2AIINiI+ZveJIyyBgdEtz4lQGpSIFMzSyMmCJIdcGwt0U8OLzvOEO0zEGWxwvLfd1NWaILy2YygmIDuBtbMwtKIsHxeH3wWG7HTvAGCTaB3TaTOfBC4ymwUxvN3nAWY1tmi1g0CDBgTGhRbml4cN3eaYdBcWNMxYETaxsReVyjh/htbutZTaYJMnM2zkEdeSTGiupgh5FzAlxOkndiYAJkFD43GPa9oYQN4wbSJdAkgZ3vxVpjaTiwNY7dm0wXQIEx4any0VVW2O9xYGVH06jC096HgtaWi8gRMKOOy1L6c23sbEOJ+HuvaXbo78OgEguyIm5V9UrfDpuMkAfp13r6j5jlysFW7SruD/jAusAIkbrSHG7Rxgm/CyocXtF1QFhdvNIdM3PDPQCfqEN+kVGLewx+2KrGRG87e1As06X6/RH0Nst3Qau6GuneE7wjmIvPVZDE4okgWiAbZcpvbpKCdW7rcyXGScg2xt669E4uSLeOLPUWVw8NdZwvGYi2UD0Q7i42I1sbC8TYRfLXgvOsPj6gBZTO7vRvGSAwAxDZ92zV0O0L6QYHVGvgEGJcRGUXv1nir5P2ZvD8L3b2MNOi/chr4AEgXLsuk5RnZefPoupi7SBkDp5orb3bD4gDdyQC2Oe7eb6z91pOyFM12FzhAyjT65qlVXInjJaMlQqnr79Ed/N6SY5BarHdlqMktBYf7bDyyHgs7jdlupa7w45HyUNpjpio4tGsqyFS0yjsPUi+V/qVDQFg6pw09/lQvfrpll9Co2kxfP8AePypN+Acuc5HmEhnCeRP+JskmsZvX3fIldTA3TnAIWuZ1+q5vz+UNXbNgVbZmkJ86ecL0bZ9ffpsdxaD4xf6rzzD4Yi5yWj2Htlrf+N9h+knLmDwW3jTSlRnmjas0lQoDEFFOqgixQmIK7ZHOirxLlX1XI3ElVmIrNFyQBxJXPJGqFUdqgsc2KL38I8pAJTmVjUszL+o2Hhx9FbYnZm9hawAMfCeS5wjeIaSA0cJAvbKAFXDkmLlTMK7aY0UL8edVXMYbRJJ4DXgPwtjsXsHUfDq5LB/QLu/7HIfVccMTl0dMpqPZQ4THO3gWzOQAuTI4BaTeBZ8Q33WlhvJHXnYZ8Te612A2TQwzZa1rOLtT1cbrDiG1aoBDmF7pjItJsDfPvKsuF40mLHNTYVsraIA3HAkNjvG8FxJ3RyEDyVvTwolpBJaYce8TvRkLkxx0VBiMNutlhJpyZbnumM+JF/qM1Js3GinDRDg6CbyZy87BYxlXfRpOF7Rd1aZcHOIIg2DXDeMOkOJyjIjoVFitntq0mBzYy1EjnI1sMuSgxW2aTJ33gXFphwbGcRdZ7aPb6kCRSbvnjNuXrmtHKLIUJGnw1LutAGQiZJPjlOq6WbzpbDt2wzAGUhxvrpzXn+E2zicfimYcOLGG792RDAJceuQHMhep0MEykwMY0Na0QAPdzzS38HKPHt7KTG4Npz5xNwJzgLIbS7PEOLmVLQRuOBDeoLTIPmtzj3QCsxj66i6ZpFGFx9VzagZU3aYcR33fJAGQd52tmUeMc6mG0h8N7Xk94jumTckm3+lLtKk2oHNcJBzVj/CTsm3efiqnehxbSGls6h4nQcIK0XFoqVx36HbO7K4ioN74bWA6uJBI0O7HTQJO7CV2gnfpOdx3X26Sc16wadkFXalTRn+VtniNPsbiPjsbUaA2fmDgR9j9F65svBMo0wxuiix1AEKixG0alHLvAacuSmUmyls0tdZ7a1MEFS4TbrKrZBQe0sUIWbZSTR3sxRoYouw+Ib32iadRp3Xxq0n9UTaZtPBTbW7EV2CaLhVYMhYPF5mDY+B8FmdkYhwxTXMzG95QV6Hs/bxydZehijGcP8AXZyZuUJaMJUY5riHNLTbukEHK4g3BS5SR1C9Rr0KOJbFVgdwORHQi4WV2x2JqNO/Qd8Rgn/jJhw6HJ308VGTxpLa2EMyfejNhnT34JJpcWyHU3gyZF7dZC6uWjc1zeEIhlIJ7GLryG9VTMxj2qNtOQdIy9Pup2X4n39VDiK8ZX4/jqnB1JMJbVETKtRvymBycY9EnYuvN6pHK3/5TCZy/dSUwOC9CKTWjkba7Ads7RFIND31XVJO8wBrRGhBsVUN2kCZbTMg5vMnqCZhXW0dmfEMgXgz0Ak/RUWNwe6y5aLcY85gQlLTKjsueze1ar67BOoFoznLLJaXtrt9tDDVh+t4dTpjUucIJA4NEmenFea7J2p8B+9THxKgM2+UdXHPoPNLF/HxNQ1axlxytAaM4aNAofkKMa9l/ht36B8LUdTLHA95hDhyIII+oC9W7Mds6OJhlSKdb+k/K4/2E+hv1Xmn/wDNPipGbKP781zY87g9G08akj26pSDgQQCDmCLLL7R7HsAeaEtcchOR4CdOSrOzu3q1EBlUmpTFhJ745An5uh81t8HjGVW7zHAj6jkRou2OSGVUczjLG7PPqe9SBDgQRO83WZWWxHaCkypvPYWgwJADgIETAuPBeu7a2KyuLnddBG8B6jVeP9t+wWLpHfptFWlF3Mnebx3mZxzE+C45eLJSa9HVDPFr+lT2iqtc9xbUaZ3bhzSIiYzz5c1mq5bJglXmzuyOIqRDTHT7rQYX+G1SJcFpDA0hyzoH/hC9v81WJje+EI4xvifsvVsVXssPsbsy/C1W1GMNrHmDmPv4LZ4akXGTooywlElSUtlfXwzn8hz/AAqjF7Bac3u8IHqtfXZAVNjXLnlGjWMn6MRtPYZaDuPn/IfcLQ/w3mnhRTfAe1z5AM5uJHqgdpVc1SYfHOpv3mGD6jgUlI1dyVM9Zdi51QtWqFh8P2qvDrK4pbXa4Zq3P6YvHRY4l6zO2TYq0q4uVS7RJcobKijF4nEGjWJaYDrx6o1u1N+03OiA2tgnVqo3JIADRGt5J8ytZ2U7FOkOqW/tGfiV1RwckiZZ+JN2dwW6S6JedOA/K1mF2fJndk9Fotm7Kp02gBgHgge0PafDYNkvcAdALkngALldkcagjhlNzdhOGo7glxhZztR26p0AWU+/U4DTrw9V552h/iBXxTi2nNKn17x8Rl4eaoKEk9eaieWtIqGP6aJ21ajyXuPecST4pISjTMWSXC1Z0nrVGiRrfU/jgnVAIj6lPqVIztyQVWoTnlwSok5XxIyb7/CGqOJ9/QJWGSawEmB4n7BIdEXwJPrwHvinuoWABcAP7iiWgEWyXSUW/QwCrhJABfUIGQDyM85IvCDZsalMlk83ST4SrogDPy1TKhFtPeSTb9sEkgJmDaP0gBPGHHQe8kQGE30SruvAy9+/EKRkLaI4cgFIKV/X3xSBzOun56LsWA9wiwExoJnhYe+KIGLNI9ww7lpy/ZRufuiddOXMoXDtLjOmnM8VNtOx1Zsdl7fDoFUbp/qGXiNPeSvGkESLhed1K+76R9kbsnadSneZbq05eHDqu3F5b6mYTwe4mwOFAu2Byi37LrSMiIKg2ftWnVgA7r4ndOfUcQjXAFd8ZKStHM012R/AbwVZiCA93vRWm6RlccFU7XbfeHj1WPkXxtGmL9gbHYgQs3j66KxmIVDjaq8uc+TO+EaKvaNaZVUGqxq0ySmGjCUUa2kCnZYe3eDofpwshm1KtMwWu8LhaLC4edFb4PZm+QA2Su5YoySVHK8zTMpQ2jUOTHny/Kutl9mcZjLmKNHUmb9NXfQLf7I7OsZd7QTwi37q/Ahaw8aK2zGfkN9GY2R2JoUQM3HifdlcVhSoNLnENAVN2t7b4fBtO87efo0XJ8PuvEe0/a/EY13fdu09KYNo/uP6vRaynGHRkoyl2bbth/FESaWEuct8/KOn9Xp1Xl2LxD6r/iVHF7jmSZ/0Ejh5Eo2lhCW2E2C5Z5G+zeOOiDD0NYyV9sfASSdBr78PNOobPc2DuzbUTf36LU4TDhrWggAxJ08POy55zNaohp4VrRC4rWlhRCSz2Gi6c/jmonSVF8T39yuzPT6n8BW2TRJu8MuP2C5u3CW8T0HknzoPfVTYxoCUxfM6Dgk5sWmTx4KKYsM0rGcL/E+8k9lPj76JMp6/X7Lr6wy9++aQCqVIsoY/f34pHh7/ANJATbT3moGOYddPcQuvdFzn7so3P/b8oVrHOPIW8eKYUTvbvHkpalTdAAz0/KQYGD35lDU6kkvNzogZLSpmZJ7xy4Aa+/ynVaoaJ/SMhxKTnWM2Au4//Xqq2vV3zOTRl+UqA6MSS7ekznqCOAC0+w+15EMr94f1jMf5DUcxfqsbVfOS6zhmNfwtceWUHaFOCktnsdCs17Q5pDmnIgyFyvQDhBXmmydrVKLgabobq0/KffFbvZO3KdaB8tQj5Sc+beIXo4s8Z6fZxzxOGyk23sd7ZLQCOcj6/lYzGFzTDmkeBPovYiFX19lMJkAdDl4cEp+LCTsuHkSXZ5IHvNmMPUiEVgtkPnedJJXpzNkUv6I8ERR2dTaZ3QnHx1EcvIbMrsns250E91vHU9AtXg9nspiGjx1KKWb7U9sKGDYS9wLtGi5J4AarZJRRg25F5jMWyk0ueQAOK8l7afxRJ3qWE6Gpp/149cuqxnarthiMc4gksp6MBz/yOvTJUTKSwnm9I2hi+jcQ99Rxe9xc43JJklSUKGXvRFMwvmrOhszUi4JB8lzSmbqIHhcLIM5QPqr3A7Ohh6A/XL1Un8oGtA4uAnpp5q3bRIuAIgeQXPKdl0RYB5LmgeniffNWhzyzP0CjwlMNuAAcuOdz6BT0m3n37yUiZPujokk50QImy6rIJdzy+p5lPLeKe1qcGybX4lFDsaLmPfinE6N8Su1HCIGSFNbQe/3SboOySpbL374LtNvv36pjBA+6c53+vz+ErGKrV4e+n5UMcM088bkpER1OZ+3RSMW7oLnUpFuieBAQ2JfFhmc/wmA0guMNRQAaIHDxUGAbA3jrlwUhdmffVJAwbFyTujM58gp6dACD4N/KYylPjn04KLHYr9IzOfIcEARY2uHd0fKM/wC4oKs4ttnwUogclBuTyCCkcps81O2nAgfX0Spt1zT6Y9/dAWdayPDPmpKFUiX6mzfDX3wTCJt+kZnjy6pOq7xgWt5DL9kgNVsLtS4ANrd5uQf+rxGo559Vr6NZrwHNIcDkQZC8jxFXdEDREbK2zVw0bhzu5pu0zkI0PMLrw+W46l0YZMF7ierqOvXawS4wFnB2zpCmXOa4PH6YkE8jwXl3bHtZicSSxpNOnwBuep0HILsfkQrTswjhk2abtr/ExrN6lhoc/In9Lep1PILyPG4mpWeX1HF7zqftwHJSfy8InB4QnMLmnmb2zojjSBKNDzVpszZ5ceSNwmzLyR0WiwmBDW+vX8LnlkNaoqaGAAA6T6QrBtES65Ig/YCOZv8ARTYhsHw4azkutcQ6c22i2hJ/CzsYzFUrNkZOPhy8rJ4LzpA6cEUGEyQBn/v8LtIlx4Cc9SOXAKQJaTIEeHif2RbWAIUO7w8/fkiC6ypEMaKs5JJwgJKtiLBon8prjoMl0m3vwTKhtw6fb8psCOo/QeY9BzSZS5W9+5T2jwH24JV6mgtbjpxPBRQyJ9XhpysPyeSbPiUgyB6flStG7c56fslQzvy55n6cl0AJrRe+acWRldMRHWf5oKsOWeaMeP3/AAoagtZJjQsPeSfcaJ7rn1+wTcK2BPknVXhok56dUgG4jEbg/uP0VaxsXN06ZJJz9398FHVOgTGcc+SkB5LgabAZ6qYM4JgNaJUxECNT9AnU2wJ0GXMqOs6BzOaQHKr5sMtE5tOBzPv6JuGp6lPqvufd1IwV7QXgaC56D8/dPo0jUflYev4CVJkNJ1cfoEfh2BreuaAshrC0Ktq7La4SRf0VwKe8V1wtZCTFZkauwiTax0R1PZrWiNbSr8U4ufBBucAcvZVSsEyHBYYb3IR5o2ubE++CWGpw3iTJ+wUVYWHvxSsATFTMCPl4dEP8Iy9skkBsdeHVEVWyTPED8+iFNfdqPdGZ8gAmhk9Wu4MA1dYDU8UfQYWtvnl9vyqvD1C52/rk0fdXTWwMkUJjaec++Hvqk59yOBhSMEEmMlBREZTc69U6ES1Wkm0JIvCAbt+JSVUTZOHH36JzGz7+iSSaBiruDfBQln7pJIYIkot/UVw3ukkgCRjI6pzh5n6BdSUoGQmlePNMrME7vKSkkh9AhvM2AVXiKhc73YJJJFIbVboPFMa2+8ePspJIQx7R+fNT4elKSSYmTPaB0aga98szZdSSkCCWt3W/T90PuyY9x79UkkJAS0WyZ9+9EQWFxgWSSSAkZTSDZPAJJLRIkVRpKDqUSTyCSSUkCYQ1gAHT2VFXHFJJTRQE4ZDSSVGKALjOWf7JJJWMmw0F+WWisN6AkkmhM40WJ01UVBsDp90kkxBtNpi2SSSSZNn/2Q=="/>
          <p:cNvSpPr>
            <a:spLocks noChangeAspect="1" noChangeArrowheads="1"/>
          </p:cNvSpPr>
          <p:nvPr/>
        </p:nvSpPr>
        <p:spPr bwMode="auto">
          <a:xfrm>
            <a:off x="67469" y="-151342"/>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dirty="0"/>
          </a:p>
        </p:txBody>
      </p:sp>
      <p:sp>
        <p:nvSpPr>
          <p:cNvPr id="12" name="AutoShape 13" descr="data:image/jpeg;base64,/9j/4AAQSkZJRgABAQAAAQABAAD/2wCEAAkGBxMTEhQUExQWFRQXGBcaGBgXFBcYGBoaGBgXGBoWGBoYHCggGBwlHBcXITEiJSkrLi4uFyAzODMsNygtLisBCgoKDg0OGhAQGiwlHCQsLCwsLCwsLCwsLCwsLCwsLCwsLCwsLCwsLCwsLCwsLCwsLCwsLCwsLCwsLCwsLCwsLP/AABEIALcBFAMBIgACEQEDEQH/xAAbAAABBQEBAAAAAAAAAAAAAAAEAAIDBQYBB//EADwQAAEDAgMFBgUCBgICAwEAAAEAAhEDIQQxQQUSUWFxBiKBkbHwEzKhwdFC4QcUUmJy8SOCkrJDwtIV/8QAGgEAAwEBAQEAAAAAAAAAAAAAAAECAwQFBv/EACIRAAICAgIDAAMBAAAAAAAAAAABAhEDIRIxBEFREzJhIv/aAAwDAQACEQMRAD8AsG9wVHPO4Ht3QMjHE8LT5qo2biWsLwA075BkOIMCwbbRXuLquLTmX53ZuGPus+cU7fALPRfPK+VM9VfqD7XxT3OPygDhnA4KixGMeBY2JGdj6ovb7btc1oBEyN6J4clTvl/dJ3XWMRw0BXRDGkJz0E4yo9wbBvmj9gVnPrU4MSbnoLyq74wAvMjgp9nYwBwIMbpEiI1v46K0tENnoNPDtaSQLm54yp20SVJgWhzQ7j/v7ozdGiDMFZQAz8k9w4BSOgaqF1Y6JAcIjVNLj0CbHmk5Kx0Op0yTAH5Vjh8EBdwnlp+6DpVoFvFObjitsagtsiVlyHpPraCyqDtTkU6ntAH/AEuhZIv2RxZZNc4ZFXFDaAc2H9130PRZh2KJ+UwEytVqmN0tA1kE/dVGdEyjZoQ9pbVaCDacwqXG1B/KtvkT6qHeIEOgk8AgH7PpnMT1iPJU5iUB208SwOpguaLakKhxe0gS/ca5xmBDTHnktE3DNAsAPAJFoOgSbspIwNXZ9WqZcCOA4J7NiPW3+ACnfyjdQfNTQzGM2VUBysrShgn6rQ24WT2EDgmkKynZs48ETRwRVkZ4Lp6IpBYKKEJ7aE6BTTx8k3fQwI/gOnkn4ei4kAA3IA8VPSI5o7AmatMDLeE+F0mwLHBbFDDvEhzhrwRT8JfNGEpjnQJWV2BnMVttlNxYXOkGDHFJYzH4oOqPcNXE+ZK4uR5pfTXgi4xlOoSHubTlkxcl0XsIznhldYrE4gPJ7xbUa8y2ACBMiy2mKwgLZdTJJE2eSD0grL4wBm85mGeRmSG+Zus32dEeii2xRDTbvakuLiegAgBUdOmSXESP7ZLT+60O0HtqBjm/8ZcNSN21oPPpxVNRrl8scy9wYcCPHUFdEW+yHREynuc3LlB3eJAuc5yCdiXEAkZ+7LlKvYbwMxw+/kn6EeqbDq/8LJIPdaZHRHPrrL9kcXNMtm4OXAW/dX5eB1WYmiQg5lIv8EO7EQoDXnVFhQWanBKeKDdiAEO/FoAt2jXTioy66qTj3izXW4EApzcZUzIafMflPkkgph733Sp1LqudjDmWHwcD6wkMe0XO8P8AqT6SlyHRZ/FhPoYwyqx20qREB4HWR6hR0qwJs4HoQU7aCjVirN1LTA4fRV2Df3QjW1ABJIA4lUpMlomrUxGSgbQHPzQ9bbdPIB7ujbSNLkKXD45ptdp4EcM5glXGf9JcQqlgwdfok7CHiicM5OctObJpFecIfZTK2CeADfpE+NlZAKXFNsOiam2Kij+Lu5z5QnMrtOqIrOTMK0F2hsUfmHwB6xB1XBTH9SMdSbwCTcGwnIjoSmpi4keHoSc7Kz2cGioCOfoVX16EWa5wTWteMn+YS5JhTNeHjKVR9ttqihhXkmC7u+ef09UDhxVmQR5kIXaOHFct+L390kgEyL8pUcdUFbPKMTteq5xLGnd0skvUf5GnowDo0fhJXwj8Q7ZPjKT9N5o5AH0We23XNNkGs4l0t3Q2DcXk6eq0dCq8gy7IwARynxzVZj6NSsbPApjRhEz45rz39OiJ55jMG74UNBaGvhjYuSWgzzN0RszZFVo3qrmh2ndl0c7gHzW1x+E3GbzpLw2Jzi2Q8PZ0psFht6HuMTkDJMc+C6opy0yHJdoqaewaQFw6pBEhz3AdRuAR9VMKLQbU6eubGn6kK7rtAOpOSCewTOR5LbXoytllsbExbcYLaNj7q3GOZEOosPNstPmFTYBmZ8FZUgIVKJLYzEbNa+TRJDtGOOfJp49c+Szz8UfFazC4XvgzDAQSeEXjqsZtR816pyl7j/5OJ+6zyQS2XCVsd8Wc13fJKgpNJ6cUXTEWCwZoS0xGdynBcYziuVH6C59Fm9lI7VqR+EKSXZ2H1/ZTClqblSNpTySpIqwZrNBYKRmEBzaCOYRjcPyU9KjOSQWQUMINJb/iSPQoyhh3H9cn9DXEuJNoI3p6zFgnmlPdmAbEwdenmjC1oc1gtuMBBklw0E3m8G8xbzqCvsmTo7htnDdINpcRwBJkki/W6OdhmgCOGep0A8YzGSbAaQ0S2QSQJLoYJvqTcZcVO6JguktsRYAQJ3rZTGU5LZUYsg3qlN2gmA0EzJ1sBYe7KWhjHEw9oGdwZyiZByuoqNO0TZovB0cSY5/7UmHqB264Ge7IiTb+o6eaYE78ZTaYc9rTzMeqKr1mkDdIPQg6clUUaG8TvXJznLMxl0z5oN+y6L5lgLgLkAtPAGbcDlKdtBosqqdhhn0+6pnbLcILKj2i2bnRlxn7JNNenY1DfiGOB+kqG67NFvou1NSzWfpY+uLu+GR/i4H/ANvsicPtp2bqYj+1/wCQERyR+icWWj/mKbohKG1mOPyPE8gfQlEfzdOBeOoI9U00KgynZpPJV5Rz6zDTMOacsiOKr3qmxI61oSXGhJIZVfDrtqBjmuexznEuNt2flggyI+/JA7ULqVX4hEAm4BIa4HMdVGO0ddlnAeII9VDie0DHuY6o0y0jK4N5gjgudwl8NVJGsrbObXYHb244gZ2uP/U6IHH7FrD5abyIsWje+rZRPZLaTK7Km5+h0nj3rz5grV4HYc96oSODQSPOF34ouStrZzTdM87Gya5j/ifP+Dvwj8N2NxDrlhb1IH7r0obLp8D/AOTvynN2ZRH/AMbCeJaCfqt1jSMnOzBDs46zfi0oH6WuL3TqSGNJVthOzBaJIdUP9xFNvlO8fotiymAIAAHIQnKuCJ5MxuI2dVye2G6R8o8l5ztrZ5bXfvWEi3gB9l7uQvO+2WzR/MSBm0fQlYeSqhZrhe6MVToHoiaeHVr/ACwaLqH4W9nZvBefdnUAbpNm5cfwuijGSsTSXWYc6CT+UNgAsoSiqODJFhAyJRNbCODZ3STad0xBnUkidMjrqrRlIMcA8sDB8rd6NJyIuQbc94lCi2JtADcE0bokkExOQm3HqfJFUqW7vFtMEAkNAu43gmSAB9VNVqgFzjBcwx3+6G7xiJjOLxndS1ahBaRECW3nTWBaSqSQrZSVGPLJnecHF0m29nDSRkLi/JHGmB34B7oBAaS6AZIzmBJiOCTmSYFrkzeZNyDkABu6zmERg5HzD3ki6G9ncLuuIcILoggmIYXdzoQBy9IlcA3eebjOJFpDYgeHPPNBYrGChlkQS6SBoSTMR9EZgqIr0t/4dnAEg/qDhMXzBBI9NFon6M2vY4tA4QN63CQJkzAQtWmPhjcIAMiALHvScoiwOuqnoM+YBga2bAE3B3bkAAA5+SZWpbpeXO3GWOQMGTefEWTER1CA0RNhJABzsR4Wy4SoKeN3qbXNtvQWh9nQZIJGmRUrg8MhsyG/NY70nOOXd4C6458ENIdE2sYFrEwYF7a6JbGJ1YkwcjMQb5gb2XFw8wqzbmJDajGCZa2TrA+UCdZgnwR+HYPiOcCMgDeY+aRyFh5FZjF7UDqj3cTA6BTN6oqC2Gb7jyHE/YKTfmAMvXkFV/zcxPl+Ubg6+vl1/Cxo0ssWS22udkR8RVrK+syZU4qBKhBNRwNo+iFqObNrdLei4+rYmb3hDNdGv49wqQBBqkW3neZP3SUHxeXouotgXFfDtOgPUKoxXZ6jUzYOot6LR/A4rj6cCTYK6ZNkHYHYrMNXfuTD23BM3YZHq5ekMWD2TW3a9MjQiehsfoVvYXd4zuJzZls6kmkwo314XTZiTJICrtABB1drFQ8kUUosuKtYNEkrD9o8cHVJ5QAisXjXO1VHizK5c83ONG2ONMFLZu7PQcF0tXSY9/TquGoM59/criOk7uwFHi6JDqTQ4sNc7oJaSLN3iJiA6GmAeJN4tLhQHvAPXxF1edws3HQ7cIcJvBvDr3GoBTj/AETYFi6Dgw2AIINiI+ZveJIyyBgdEtz4lQGpSIFMzSyMmCJIdcGwt0U8OLzvOEO0zEGWxwvLfd1NWaILy2YygmIDuBtbMwtKIsHxeH3wWG7HTvAGCTaB3TaTOfBC4ymwUxvN3nAWY1tmi1g0CDBgTGhRbml4cN3eaYdBcWNMxYETaxsReVyjh/htbutZTaYJMnM2zkEdeSTGiupgh5FzAlxOkndiYAJkFD43GPa9oYQN4wbSJdAkgZ3vxVpjaTiwNY7dm0wXQIEx4any0VVW2O9xYGVH06jC096HgtaWi8gRMKOOy1L6c23sbEOJ+HuvaXbo78OgEguyIm5V9UrfDpuMkAfp13r6j5jlysFW7SruD/jAusAIkbrSHG7Rxgm/CyocXtF1QFhdvNIdM3PDPQCfqEN+kVGLewx+2KrGRG87e1As06X6/RH0Nst3Qau6GuneE7wjmIvPVZDE4okgWiAbZcpvbpKCdW7rcyXGScg2xt669E4uSLeOLPUWVw8NdZwvGYi2UD0Q7i42I1sbC8TYRfLXgvOsPj6gBZTO7vRvGSAwAxDZ92zV0O0L6QYHVGvgEGJcRGUXv1nir5P2ZvD8L3b2MNOi/chr4AEgXLsuk5RnZefPoupi7SBkDp5orb3bD4gDdyQC2Oe7eb6z91pOyFM12FzhAyjT65qlVXInjJaMlQqnr79Ed/N6SY5BarHdlqMktBYf7bDyyHgs7jdlupa7w45HyUNpjpio4tGsqyFS0yjsPUi+V/qVDQFg6pw09/lQvfrpll9Co2kxfP8AePypN+Acuc5HmEhnCeRP+JskmsZvX3fIldTA3TnAIWuZ1+q5vz+UNXbNgVbZmkJ86ecL0bZ9ffpsdxaD4xf6rzzD4Yi5yWj2Htlrf+N9h+knLmDwW3jTSlRnmjas0lQoDEFFOqgixQmIK7ZHOirxLlX1XI3ElVmIrNFyQBxJXPJGqFUdqgsc2KL38I8pAJTmVjUszL+o2Hhx9FbYnZm9hawAMfCeS5wjeIaSA0cJAvbKAFXDkmLlTMK7aY0UL8edVXMYbRJJ4DXgPwtjsXsHUfDq5LB/QLu/7HIfVccMTl0dMpqPZQ4THO3gWzOQAuTI4BaTeBZ8Q33WlhvJHXnYZ8Te612A2TQwzZa1rOLtT1cbrDiG1aoBDmF7pjItJsDfPvKsuF40mLHNTYVsraIA3HAkNjvG8FxJ3RyEDyVvTwolpBJaYce8TvRkLkxx0VBiMNutlhJpyZbnumM+JF/qM1Js3GinDRDg6CbyZy87BYxlXfRpOF7Rd1aZcHOIIg2DXDeMOkOJyjIjoVFitntq0mBzYy1EjnI1sMuSgxW2aTJ33gXFphwbGcRdZ7aPb6kCRSbvnjNuXrmtHKLIUJGnw1LutAGQiZJPjlOq6WbzpbDt2wzAGUhxvrpzXn+E2zicfimYcOLGG792RDAJceuQHMhep0MEykwMY0Na0QAPdzzS38HKPHt7KTG4Npz5xNwJzgLIbS7PEOLmVLQRuOBDeoLTIPmtzj3QCsxj66i6ZpFGFx9VzagZU3aYcR33fJAGQd52tmUeMc6mG0h8N7Xk94jumTckm3+lLtKk2oHNcJBzVj/CTsm3efiqnehxbSGls6h4nQcIK0XFoqVx36HbO7K4ioN74bWA6uJBI0O7HTQJO7CV2gnfpOdx3X26Sc16wadkFXalTRn+VtniNPsbiPjsbUaA2fmDgR9j9F65svBMo0wxuiix1AEKixG0alHLvAacuSmUmyls0tdZ7a1MEFS4TbrKrZBQe0sUIWbZSTR3sxRoYouw+Ib32iadRp3Xxq0n9UTaZtPBTbW7EV2CaLhVYMhYPF5mDY+B8FmdkYhwxTXMzG95QV6Hs/bxydZehijGcP8AXZyZuUJaMJUY5riHNLTbukEHK4g3BS5SR1C9Rr0KOJbFVgdwORHQi4WV2x2JqNO/Qd8Rgn/jJhw6HJ308VGTxpLa2EMyfejNhnT34JJpcWyHU3gyZF7dZC6uWjc1zeEIhlIJ7GLryG9VTMxj2qNtOQdIy9Pup2X4n39VDiK8ZX4/jqnB1JMJbVETKtRvymBycY9EnYuvN6pHK3/5TCZy/dSUwOC9CKTWjkba7Ads7RFIND31XVJO8wBrRGhBsVUN2kCZbTMg5vMnqCZhXW0dmfEMgXgz0Ak/RUWNwe6y5aLcY85gQlLTKjsueze1ar67BOoFoznLLJaXtrt9tDDVh+t4dTpjUucIJA4NEmenFea7J2p8B+9THxKgM2+UdXHPoPNLF/HxNQ1axlxytAaM4aNAofkKMa9l/ht36B8LUdTLHA95hDhyIII+oC9W7Mds6OJhlSKdb+k/K4/2E+hv1Xmn/wDNPipGbKP781zY87g9G08akj26pSDgQQCDmCLLL7R7HsAeaEtcchOR4CdOSrOzu3q1EBlUmpTFhJ745An5uh81t8HjGVW7zHAj6jkRou2OSGVUczjLG7PPqe9SBDgQRO83WZWWxHaCkypvPYWgwJADgIETAuPBeu7a2KyuLnddBG8B6jVeP9t+wWLpHfptFWlF3Mnebx3mZxzE+C45eLJSa9HVDPFr+lT2iqtc9xbUaZ3bhzSIiYzz5c1mq5bJglXmzuyOIqRDTHT7rQYX+G1SJcFpDA0hyzoH/hC9v81WJje+EI4xvifsvVsVXssPsbsy/C1W1GMNrHmDmPv4LZ4akXGTooywlElSUtlfXwzn8hz/AAqjF7Bac3u8IHqtfXZAVNjXLnlGjWMn6MRtPYZaDuPn/IfcLQ/w3mnhRTfAe1z5AM5uJHqgdpVc1SYfHOpv3mGD6jgUlI1dyVM9Zdi51QtWqFh8P2qvDrK4pbXa4Zq3P6YvHRY4l6zO2TYq0q4uVS7RJcobKijF4nEGjWJaYDrx6o1u1N+03OiA2tgnVqo3JIADRGt5J8ytZ2U7FOkOqW/tGfiV1RwckiZZ+JN2dwW6S6JedOA/K1mF2fJndk9Fotm7Kp02gBgHgge0PafDYNkvcAdALkngALldkcagjhlNzdhOGo7glxhZztR26p0AWU+/U4DTrw9V552h/iBXxTi2nNKn17x8Rl4eaoKEk9eaieWtIqGP6aJ21ajyXuPecST4pISjTMWSXC1Z0nrVGiRrfU/jgnVAIj6lPqVIztyQVWoTnlwSok5XxIyb7/CGqOJ9/QJWGSawEmB4n7BIdEXwJPrwHvinuoWABcAP7iiWgEWyXSUW/QwCrhJABfUIGQDyM85IvCDZsalMlk83ST4SrogDPy1TKhFtPeSTb9sEkgJmDaP0gBPGHHQe8kQGE30SruvAy9+/EKRkLaI4cgFIKV/X3xSBzOun56LsWA9wiwExoJnhYe+KIGLNI9ww7lpy/ZRufuiddOXMoXDtLjOmnM8VNtOx1Zsdl7fDoFUbp/qGXiNPeSvGkESLhed1K+76R9kbsnadSneZbq05eHDqu3F5b6mYTwe4mwOFAu2Byi37LrSMiIKg2ftWnVgA7r4ndOfUcQjXAFd8ZKStHM012R/AbwVZiCA93vRWm6RlccFU7XbfeHj1WPkXxtGmL9gbHYgQs3j66KxmIVDjaq8uc+TO+EaKvaNaZVUGqxq0ySmGjCUUa2kCnZYe3eDofpwshm1KtMwWu8LhaLC4edFb4PZm+QA2Su5YoySVHK8zTMpQ2jUOTHny/Kutl9mcZjLmKNHUmb9NXfQLf7I7OsZd7QTwi37q/Ahaw8aK2zGfkN9GY2R2JoUQM3HifdlcVhSoNLnENAVN2t7b4fBtO87efo0XJ8PuvEe0/a/EY13fdu09KYNo/uP6vRaynGHRkoyl2bbth/FESaWEuct8/KOn9Xp1Xl2LxD6r/iVHF7jmSZ/0Ejh5Eo2lhCW2E2C5Z5G+zeOOiDD0NYyV9sfASSdBr78PNOobPc2DuzbUTf36LU4TDhrWggAxJ08POy55zNaohp4VrRC4rWlhRCSz2Gi6c/jmonSVF8T39yuzPT6n8BW2TRJu8MuP2C5u3CW8T0HknzoPfVTYxoCUxfM6Dgk5sWmTx4KKYsM0rGcL/E+8k9lPj76JMp6/X7Lr6wy9++aQCqVIsoY/f34pHh7/ANJATbT3moGOYddPcQuvdFzn7so3P/b8oVrHOPIW8eKYUTvbvHkpalTdAAz0/KQYGD35lDU6kkvNzogZLSpmZJ7xy4Aa+/ynVaoaJ/SMhxKTnWM2Au4//Xqq2vV3zOTRl+UqA6MSS7ekznqCOAC0+w+15EMr94f1jMf5DUcxfqsbVfOS6zhmNfwtceWUHaFOCktnsdCs17Q5pDmnIgyFyvQDhBXmmydrVKLgabobq0/KffFbvZO3KdaB8tQj5Sc+beIXo4s8Z6fZxzxOGyk23sd7ZLQCOcj6/lYzGFzTDmkeBPovYiFX19lMJkAdDl4cEp+LCTsuHkSXZ5IHvNmMPUiEVgtkPnedJJXpzNkUv6I8ERR2dTaZ3QnHx1EcvIbMrsns250E91vHU9AtXg9nspiGjx1KKWb7U9sKGDYS9wLtGi5J4AarZJRRg25F5jMWyk0ueQAOK8l7afxRJ3qWE6Gpp/149cuqxnarthiMc4gksp6MBz/yOvTJUTKSwnm9I2hi+jcQ99Rxe9xc43JJklSUKGXvRFMwvmrOhszUi4JB8lzSmbqIHhcLIM5QPqr3A7Ohh6A/XL1Un8oGtA4uAnpp5q3bRIuAIgeQXPKdl0RYB5LmgeniffNWhzyzP0CjwlMNuAAcuOdz6BT0m3n37yUiZPujokk50QImy6rIJdzy+p5lPLeKe1qcGybX4lFDsaLmPfinE6N8Su1HCIGSFNbQe/3SboOySpbL374LtNvv36pjBA+6c53+vz+ErGKrV4e+n5UMcM088bkpER1OZ+3RSMW7oLnUpFuieBAQ2JfFhmc/wmA0guMNRQAaIHDxUGAbA3jrlwUhdmffVJAwbFyTujM58gp6dACD4N/KYylPjn04KLHYr9IzOfIcEARY2uHd0fKM/wC4oKs4ttnwUogclBuTyCCkcps81O2nAgfX0Spt1zT6Y9/dAWdayPDPmpKFUiX6mzfDX3wTCJt+kZnjy6pOq7xgWt5DL9kgNVsLtS4ANrd5uQf+rxGo559Vr6NZrwHNIcDkQZC8jxFXdEDREbK2zVw0bhzu5pu0zkI0PMLrw+W46l0YZMF7ierqOvXawS4wFnB2zpCmXOa4PH6YkE8jwXl3bHtZicSSxpNOnwBuep0HILsfkQrTswjhk2abtr/ExrN6lhoc/In9Lep1PILyPG4mpWeX1HF7zqftwHJSfy8InB4QnMLmnmb2zojjSBKNDzVpszZ5ceSNwmzLyR0WiwmBDW+vX8LnlkNaoqaGAAA6T6QrBtES65Ig/YCOZv8ARTYhsHw4azkutcQ6c22i2hJ/CzsYzFUrNkZOPhy8rJ4LzpA6cEUGEyQBn/v8LtIlx4Cc9SOXAKQJaTIEeHif2RbWAIUO7w8/fkiC6ypEMaKs5JJwgJKtiLBon8prjoMl0m3vwTKhtw6fb8psCOo/QeY9BzSZS5W9+5T2jwH24JV6mgtbjpxPBRQyJ9XhpysPyeSbPiUgyB6flStG7c56fslQzvy55n6cl0AJrRe+acWRldMRHWf5oKsOWeaMeP3/AAoagtZJjQsPeSfcaJ7rn1+wTcK2BPknVXhok56dUgG4jEbg/uP0VaxsXN06ZJJz9398FHVOgTGcc+SkB5LgabAZ6qYM4JgNaJUxECNT9AnU2wJ0GXMqOs6BzOaQHKr5sMtE5tOBzPv6JuGp6lPqvufd1IwV7QXgaC56D8/dPo0jUflYev4CVJkNJ1cfoEfh2BreuaAshrC0Ktq7La4SRf0VwKe8V1wtZCTFZkauwiTax0R1PZrWiNbSr8U4ufBBucAcvZVSsEyHBYYb3IR5o2ubE++CWGpw3iTJ+wUVYWHvxSsATFTMCPl4dEP8Iy9skkBsdeHVEVWyTPED8+iFNfdqPdGZ8gAmhk9Wu4MA1dYDU8UfQYWtvnl9vyqvD1C52/rk0fdXTWwMkUJjaec++Hvqk59yOBhSMEEmMlBREZTc69U6ES1Wkm0JIvCAbt+JSVUTZOHH36JzGz7+iSSaBiruDfBQln7pJIYIkot/UVw3ukkgCRjI6pzh5n6BdSUoGQmlePNMrME7vKSkkh9AhvM2AVXiKhc73YJJJFIbVboPFMa2+8ePspJIQx7R+fNT4elKSSYmTPaB0aga98szZdSSkCCWt3W/T90PuyY9x79UkkJAS0WyZ9+9EQWFxgWSSSAkZTSDZPAJJLRIkVRpKDqUSTyCSSUkCYQ1gAHT2VFXHFJJTRQE4ZDSSVGKALjOWf7JJJWMmw0F+WWisN6AkkmhM40WJ01UVBsDp90kkxBtNpi2SSSSZNn/2Q=="/>
          <p:cNvSpPr>
            <a:spLocks noChangeAspect="1" noChangeArrowheads="1"/>
          </p:cNvSpPr>
          <p:nvPr/>
        </p:nvSpPr>
        <p:spPr bwMode="auto">
          <a:xfrm>
            <a:off x="229394" y="8316"/>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dirty="0"/>
          </a:p>
        </p:txBody>
      </p:sp>
      <p:sp>
        <p:nvSpPr>
          <p:cNvPr id="16" name="AutoShape 17" descr="data:image/jpeg;base64,/9j/4AAQSkZJRgABAQAAAQABAAD/2wCEAAkGBxITEBAQEBIQFA8UEA8PEg8QDxANDxQQFBEWFhQSFBQYHCggGBolGxQUITEhJSkrLi4uFx8zODMsNygtLjcBCgoKDg0OGhAQGywkHCQsLCwsLCwsLCwsLCwsLCwsLCwsLCwsLCwsLCwsLCwsLCwsLCwsLCwsLCwsLCwsLCwsLP/AABEIAOEA4QMBEQACEQEDEQH/xAAbAAABBQEBAAAAAAAAAAAAAAAAAQIDBAUGB//EADoQAAIBAgQEBAQEBQIHAAAAAAABAgMRBAUhMQYSQVETImFxBzKBkRQjQqEWM1JTciRiFaKxwdHh8P/EABoBAQACAwEAAAAAAAAAAAAAAAABAgMEBQb/xAAqEQACAgICAgICAgICAwAAAAAAAQIDBBESIQUxE0EUIjJRI3FhkTNSof/aAAwDAQACEQMRAD8A9wQAMAAAAFAAAQAAAAAAAAAEIIQpJYaiSGNnNJXexJjK0Mxpv9SATRNHEQf6l9yCyHqrHpJfcgkdcEBZkkhcAcAAAEEgAAAAAACABgAAAAoAACAAAAAAAAAAhBCFJLDbkkMz83XkuSYjIjhoNbElRrwUPX7gyoFhbfLJ/cqyRy8VbVCCCanmFeP6eYkkt4XOlJpTXK27AGumAKABBIAAAAAAAgAYAAAAKAAAgAACgCAAAAAhBCFJLDbEkMoZvNKm+/REoxMwMLWqtO1PYkhEvjVf7QMiD8TPrBlWSH41dYy+xBAix0f932ZYkZ48alWEYq2qd3oQDrI/9gB4AEEgAKAAAACIAAAAAAUAABAAAFAGsAUAABCCEKSWEbJIZzeeYrmlyLoSYWQZVX5Z8r/USQjel7AyoS3sVZIunZfYgga4R6pfYsSVcfhFKPlSUo6poAtZXieeFn860ZALyYA4gkABQAAAAAAAAAAAAAAAAAAARgAAAAAAwCnmWJUKbfV6IlIhnJyd23Lrqy5jZmY7NVGUVHpLcgqvZ2mBxHPCMlq2tQZ0WSrAEFNAWLCAGfUl4NWM18ktJe5ANyDTV1sAPRBIoAAAAAAAAAAAAAAAAAAAAAjAAAAAABskjZy2d4zmna/lje/uXSKNnNY7GSm/Dppt7aIgk1sk4VbtOv72I2OJ0EKKpzUI6RYLotEMkS5BGhSxAXAIsRRUoOL67e4AzJsRb8mXzR0+hANZEEhcAUAAAAEQAMAAAAFAAAQAAAAAAAAAEIRLM/NsYqcHrqZYR2YZM5KGEq4iVopxje/N3LvoqjpsqySnRW156eZ66mLZlNdEAqY+ldX6okhsjpS5kmQyVId9CC4WLFQ+oAikr2AM/MGotVoNXT83sQDYwmIU4KUdmiCSZIAUAAAABAAwAAAAUAABAAuAAAAAAAA1sglmNmuD8WrGLem5sRaSNeXbLNLDOOkZJIhyTEYsk8Of9S9jGZfoPP3X7Ele36E8zurogxvkvZj1KlVTcYuyDRMXsYpVtbzsQZgarf3CQN8Gp/dZAHeA/wC47kkEVfCLllq9tSCxt5DC1CK6EA00AKAAAAAAAAAAABGwBOwINkgNjYFSBSQAAjAG2GhJlHG6Tuv6XYukY0tyOdeYVLtX2bJ9HVqp2gWPqdyn2RZibFWYVO37iUTJjYMYJ7ZLhcfPnSa/crF6Zr+RxlrcS1UXmbvqbKsOVQuDFiu5gldp70Z7bXLrQlSyV27R7lPyXZ0kTCla22YuY8UUaflWrXX1NujElN7NfJvhUunsy/4zV7unc6X4PRx35eSfovYfimjVi4PyykrJW6nPu8c0+S2dPHz1NaZ2uUL8mHsapvF0AUAAAAAAAAAAACoAnQAaI2IToANE7FI0NiDRIADWWMT2U8bHYsi9S77OUqaVKi9SJHZosiIqhjXs2m4tMXxPYvORjrlvodhXeojGu2YsrThpmjWrRU1FtJva+hsqls4MrowfshxuZU6MG5STe9lqyv4blJIiWVWo8t+jic1z+pWb5W40vsdfF8VCHZws3ysp/rExpxv6r1OzGuMUcSVkm+yO/pYvyiOyzgaV69L/ADRrZK/Rsz4ctWL/AGe34SFqcV/tR5E9svSJ0CRQAAAAAAAAAABCQJYACNoaEY2TxElUSWrS9yvNDiyF4yn/AFxv7kc0TwY14+la/PHT1IdqJUH/AEZ2J4nw8N5Xe2ncxu+Jb4ZCU+JaL7r6FVkIt8DLNbFwnGLjJbrQzqxMxyrcfYVcphJ8z6l97KKxoi/4DAro2IZTG/w/Aq0zP+a0JRyJRldGSvoxXX/JE474hxcalOzaaW6Z2sKKmts8d5Kcoz0c9SwNeq1K0pLZb2OhKNce2zQhGyxaWzSp8J4mfRRX2MUvIRgukZ6vHzfs1MLwHt4lRL0ua1vlW1pI3Y+KT9s0q/CVCnRnJtOybTZrQzJylrQt8ZGMdpnE5PT5sZTitlUv9DsTn/hf+jmUQ43L/Z7VBaL2R5VntI+kPIJAAAAAAAAAAAgDbkORBXxONpw+aS9rmOViRkUGzJr8SQTtFN/QwyyEjKqXop1eJJ/ph+5ilkmSOOzDzXNa2jbl/ijVlkNm0qEVZ1ZtXadrd3cxu4uqSusQoq3m1fdmN2syqpEssLB7JN3Xq0VdzJ+JC4ijJJWkuVCFj2UUCzl9ZNx5XZ3V1c36bNmC+C0eiUHeMX6I6cHtHHlHskZkRdLoRRIZj+PsVkIyJaPPfiNTvUh7Ha8fJpHmfLS1NFfB8VQo0owhBOS62RmniOye2+jBj5rjD0LDifF4iXLQhbpdLQxWYdUFts3Ksuy3rRpubox58XV82/ImaUcdSl+rNmUpQW2c5nvFMq35dPy0ttOqOtj4cY97Obf5Cb6SIuCaTnjI6XSVxmPjWyuDX8lqkewRR5w9Wl0OBIgAAAAIQQBJJSxmYQprzte3UxTmkZIwbMfE8UL9Cv76GtK4zKgzMZxNUtZWXqmYZXGWNCRjVqjl55VG2+lzUnPfs24QQ50ZWvzmHZmSRXhRm3pNkkaRPKrONublfvuQToX8Rd2asmvoAPq0/IuWMZa6gEdShbWL5ZNXtfqAMv4i5J6SvdPuNlkiShSSnzR2jo16mzQ+zBcno9EyyV6UPZHZr9HGsXZbRdlBGEWQFX7KnnnxLl54d7Hf8V/FnnvMR7Rw19t7nUTX2cOKZ1nCWbeDGS8OTu90jl5FEJdcjo4uTZWtKOzpHTo4pp1KUk/VGlLdfSZ0673Z/KOjO4j4coU6MpwSUrbG1g3ylPi/RrZ2NXre+zJ+G6bxUnbZMyeViteyfERXI9VicE9EKAAAAAANuVYMrPMx8KNl8z2NeyzRsU18uzjqrc3zTbb3vqaFlx0K6SFRcnZ7d9jUdr2bCqCWFh129SeY+Mb+BhvF6Fd7L8UhJ4TtJgjQQc6etrkkaCrShVak20+xA0WKlKLSja+m4J0V6FKVOdk24tNgaLDoxb5mBobVoXafXoUbLL0P5Uk+j3ZsUvsw3Lo7XIpXox9jtVejjWrs0TKYtCMlBehSj9kHn/xMj/Lf/wBudvxsumcTy69Mp5fXwVOnF1Ip1LbWT1M16ulLj9M5eJ8ajyaLD4opx0o4f/lRh/Biu5SN6HknHquOyGebY2r/AC4OK6aEuiqKLvyV89LgZGeSxUEvHb16am3hxjL0c7Mi5S22b3wxhzOpO2zaNLykdM6fiKkk2eiI5B3RQAAAAABhEgji8/qOVdp/p2OXkS7OjjrSKBzZvbOpBAY9GYr47DeJG1+UsjGx+FockVG9/UukUHSpXdyRoel3I2NEToK90SNEiQGhyYIBgAihI2SZs0+zDc+jrOGZ/lex2avRxrfZsmVmIRkokUq/ZU4T4lx8kGdjxvpnG8t6RRyaODjRjOvyudvqZchWuXRz8GFbh2WnxPg6ekKd/ojB+JOT3KRvwnVjr9FsinxtJ/yqOnsZvwYa/aRgfk7N9QOf4hzerWt4seV9Lm7i0xgv1Zzcm6VtnJo674Y07UJt7uTOR5ScvkSO74iK+Ns7c551wAAAAAAGBkROZ4jy18yqxv6pI5eTBm/jWIw+b79V1OY4M6sZrQhdQLc0OfQKDKuYgaIjLYpUuDIAEgGAIiSNobVqqOrat6k6ZG0ZOMz+nD5dX6E8X/RTlox8TxBUl8qM9S0zDbLaO8+GeNlOlPn3T2OvU1o5NqezuEZWYhGQmWBhlDiPiUvyoe51vG/ZxvLfwMvK+GqM6Kr1ZPltcy326s0l2c/Do/xtv0T062XU9Lc32ZidN0jNTCqrb5bHfxNhIfJTX2MqwLWtyZZ+RgutHO8UZvHENSjFR5emxu41PwrbZz8jI+WaaR33AOH5cLF/1anH8ndztPQ+Li1V2dQaB0gAAAABQBAQNkk9yJJaEXpnkvFcZwxc1Suk9TlX+zq0PaKVGVd9WvU11JGzpmlhYzXzSuX+RGN1sv8A42CVnZFJLZaD0Po1VP5TC4mdSQ6orbkaJ5IVIaY5IhrYiMd2WjErKSMzM815Yrk3MqSMTZz+JqVqt23p2Lporsjw+B6sSkRJ7LlOjFdCqkUcTquBanJOUdk9Tdx5GtdHSO/hiY9zpqLaObOxJ6JFWj3RRwey0Zpod4i7onixyT9HJfEKg5UNF10Ol42SUjleTX6kGS0HLL5Qlo+V/wDQyZD1kL/aNfH2saRwNTBvnlFa6nZU1rR592b2R16DhbmT+hmrsXHReMXJbQYiK5fXsYLNMnH27UewcKQthKP+J5bJ7sZ7eEVFLRtGEygAKAAAACEIMRkv0Qjz7imH+ov3RyMh9nVx/RmqWho7N/Qc7CY0Va+FUt2ZFIo4kDVSnrAlNMo00U55zVW+pOivIlxOdVLQtuZNIx8mVK+NlNeYqy2yDmIBPRmwSTNlSAiAb3C0n4vobuN7NXJ6ib2YTnGorfLc9FTBaR5XJtamO8Zq+r2M/wAKbIje0hMuxUnPfqUuq1EyU3NyJeO5S/DRa3uimA/3L+S/iillWXVZ0ovn5U1qttDJlzSt2vo18ODnBw/su4bheCUpynd7uxEs+bWtEx8PXFNt/wDwjqvB04/ma+9txGd030Xjj1VxZxOcTp1K8fBVotpG65TjBb9nFrlH8jr0etZRT5aNKPaKRwrZbmz2Ce9F8oXAAUAAAAGorEMRln6IXs4fjGFqsH3RycldnUxn0YljQOiNIA5IkEltGSirRiZrhk1daMyJmFxM9QZkbMeglErslDVAElinEgEliCBbBA1+GK7VeMejN/FXZqZT/U6jNq3LUelz0mOto8hlr99mc8Q+pvKKNNTY7CVLST9TFkL9DZxn+5qcXVbYNSS5maOC/wDIb/kP/GZXDmHryj41afLSWqjsrdjazOLlxiuzRw5SjHn9CZlxfyVFTppOmvm1vcivA2tsvb5WXoz+IqmHrUVVhJKXWF+puYkZKfGXowW3/JXtHN4NvxKXbnWxs317OdipfKj1fD5lJJJK6SR5jIq1LZ7dR6LKzZ21RiJEpZlKUkktADWgwB4AgAiKRDEL7RQ5DjeGtOXuc/Jjs6OLI5qMjmNaOou/QIoW0x8ZLqWK9iyleyW7BDL8Mh5oXqdehbRj+Rb0Y+a5QqesdiUm/Q4mPyEvaKtAoEb2RosLCytfldvYBIhitX6FmnoySSSHei1fZasqoy36NaU0vs3MiymoqkKstFdabM6eMmjTukpemdFnGFk6l47Pqd+mxKPs4WRjyltpMz6mGktzahan9nMlj2r3F/8ARHCMuZKz37E5DXAtRGSn2jW4pf8AoU/Q0cDqzs3897q6OHxPEUnQjRTtpZnZ+Gv5ORxU7OHHXRSyzL6leaUU0usrafcy5FkK1tMijDlP2mdR/BkOXWcubdpbHGl5KUZdHdo8XBV9sqvhmVGtTlzXhdOzJfkLJL0adeCq7k16OrjHt2OfZft6Z6Ob9aHWMZQkws7Tjr1AOkjK4A4AQARFeJINEOJDOd4zoXoc/WJguXRlpepHEw1V1/7ONc9PR3qH+pfyzLnV12SMqx4y+yHkJF2vliW3QPEj/Y+XkU8DSbqWfRlPhivsT9G/Ks7WJbiutmBVr2Z+aU1KNnoUWRKvbii6MmHD8Hqp6nOv8hZJ61oMnwOQxVRczukbWFP5PZWTN2WHpryxS2sbGRKSlqKKRb+zmsxyiMqjUHZt9Ca7JJpTWkWnHkjXyzI6dPlduaXdnVqsxtfyRzrKFs1atK3l3k9l2L2X1x/g0zHCjXZDU52rSeq6GpLOmujchWteifAYiE3yTSUtkbNGTJv0a9tSf0XpZTF9dToq1tHMsx02RZng4+CoT1WxCnxe0YpUdaMCPDOGvflv77Gb8qSWyscZF+nGnSVopKPoak87mjoU43/BDPMk9KabZq/L+xsTq1Eh8Gbmp1Nl0R1qUpQObKOmXYSvqjRuq1PZsQl0WKWFlLpoWLF/D5YlZvcA0oRsAOAAAaV5AGSmGV8RQU04yScXuJqLXZMXpnHZrw24S56T8t9mcnJqSezq0ZC1ou4RKENNGc+Fky3AVvc2E5MyJaKEY2qX9TRvtnF9GVvo1FSe/wBTVldM1+aKlLDeLOV35UdPHUZrsmUuKHVKMYpqK17k3Ylcl0Wj2RYSerTepr1Q+GW/ol+ieS0dtzdhk1clyYRk2lztpPmuT5S6q2CUJbZnTiy/HEySu0eYhiWtp6ZR1xY/C4qTvPd9PQ9Bi0Qgtt9mOdSXX0WLt6v5u5e1x5dMppIz8dDVSTakupMsqVS6JVezSwuZysrswS83ZH2iksZMsYjGqcbdSYecnL6MH4plV6lRyjFW5bpP2OhDycrYOP8AYeOl2W6mHS03NRt1szQ9GdiH4bvHRdTYg3LstKHJGzgsN4kVJy8rR0YZvxrjs5ttKTNTDYKEV31vqZFkKx9GuoNFyMbbGQkcAFwAYAgAhHFAUa0GMmzVyJyjHaQXsysenKLvoedyMm1vtaN6lpGZ4b7pivJX9o3uSGSi+zNh5S0Tsr0KF5q97XOddfyehY+ujdlbkt6WMVliXRpdtmbR8qf1N2H8Tba2MnM6ONWmtsulop06TdRGln28f1iRJ6RuOhaN+trnHsqlJ7RrKbb0VsFRi+aT3dzp4GFFfvNlpSafRWnF3dtjuR+NRaTNiL67KdCpyzcXtc51tS37Jk9mnzvZLTuY1XUu+XZiMzHya/8ABEuE3ps2q9aI8NGb3jZB+KhJb5EuaLHJKJp2eMUO+RG4tjsJK7L4sIxn7KWLou0utzfyGm1pmuUszjdImu/44vZlgTZUpxWrfKci6+c7G0VtUfR0GCjJ2beh3vFqTW2c21pdI0Eds1RwAgAAAANRh5y/okUyxe/ZDEsROPJaI+ytjKHNFpnLy8CM65GeuepGH/w/+lv7nj/x5L17OgrkvZXxKnB+n7Bq2Bnhxn6GLHW10Nlcn20X+DZZWJvG9vcl1rW2YHBJ6GKUS08mMUuLL6kLyJ7NGeryFr6RG2h2Bw/LJuTuadspys5T9GOxtou4iouV27GSi9bSZiri9mZSdlY7Fnxcf5G20iXoYISin0yhnVoXn63F9za6LpPRswoeT1scm013P9jIcOaVn0Zho3Ka0byklE0pyTio9j08LJJa0ammpbK9VeV3E6+aMkW9mdhsRyya9TTnjwrjKbfZn1y9lyjiG3Y1sXJU9pspKCSLM4LeXvZlM2f/AK9mJN+kQKu5SjGO19V6GLEg7bFF9ImS4x2zq6MUkl6HtaKVXDo4k57mTIzkDgBAAAAAERoAyQIAVsXXcdlcrJbTRKM2hUvJ6NHmLsTg2zflriNzSleBycmXFdF8eepHOVVsZse35HpHVUlpmphZpRUWegr8cp0ttfRxciz/ACluOEjJHn/xKt/6M/zSRmY3D8ktHua1iVb6ZuVWKa7I41pLZmNNzetl3GJap1pcqdr3NpYb48zWlrZJCt3jY1vnfpohr+mE68LWbsZYXJeieEiGGGjzJp/uZHdv7Lcno1oVPL9DE5Sk0kjTcdMyfCam3bcy4sfjs2zcTXEkt3Ov+TB/ZBFiflL/AJcYr2Sinh8LKUtupoZWT8kWolnPRq08OlsryOVVFx/2YnPfsoYmMubzaF1y5aaNmEopdEmWO1S7+528GnUtmDJmnHR02CxLm9VZdz08F+pxJrsvEkAAKAAAACIAGAAAko3AIvAXYwWwU00y/NkdXCppo5Nvi4T9lo2NMzXkUenctj+LhU9o2vymJPKpL5bHchPjW4/2aNsnKWyaNJx0aPK241kW+no2IT2tGfm8E436o5WTjyfaizdpbRlp30S6WJw8Sxz3xZnnPSL1CNlFdrHr68bjjvr6OdO79tGqoJpNo8slDb3/AGXUmZmbUI8l7dTXyHDXRt4823pmYptGCunk9G7JIvYCrJxu2d7Fwlr/AJOdbJJk3m/Tq+xp+SpsofRPyQ10NVWX6oHLhbLf7ItFcvsa61P9SsZ7ZxftaMnCf0LLFxivKYl61FMj4pP2S4Gs7OT7m5j41i7ME9eiHEYWU6l29DpVYUpS2zC7uK0jVy/LEl5kdvHx+BrzucjVhG1klob30YWSEEAAKAAAACIAGAKAAAliNARokCJEgVorxKjbBpExeiGthYy3SMbqgzNGbRFHAQtZRSJjXGPos7ZP2yGeUxvdMyuz9HH+zXb3LZJHDtI8jf46xNtG0poz81w7cGkmznywrWvTNmmxJmK8BN2urI7WF47euRuTvWi9StGNup3IY3xva+jk33FjCuzv3Ob5iXNLRrV2SbL1SCZ52L17RvQkzPzCjFQbsri2cdbNuicuXsxHAjE/aaX/ACjelJcWa+DoycVFHtYYkEkcOdmzaweB5bOW5mVaj6NWT2X0ixUUqWFJAAAAAAACIAGAKAAAhXZIEkMQEAyNlkFhxKiNE8SNiojgExGhwRYRIs1sswsVcdEbGSpJ9CnKUX0TyIZ4KL6GZWNrRil2yGWXroa08WM/ZkhFL2J+Gn6WONmeK73WzajOCKOaUKjhZK7ualPi5T6mXjal2iHL8pk350jq0+Krrakn67/6InkbTRv4bDKCsjrN+jTb2TWI2wKCBSSBSSQAAAAAAEQAMAUAABCABIAAQgkCSAJKgAKQWAAEADKMCItEgRliwFWBsisPZZBAsQx4KgQBSQBIFAAAAAAEAP/Z"/>
          <p:cNvSpPr>
            <a:spLocks noChangeAspect="1" noChangeArrowheads="1"/>
          </p:cNvSpPr>
          <p:nvPr/>
        </p:nvSpPr>
        <p:spPr bwMode="auto">
          <a:xfrm>
            <a:off x="391319" y="167973"/>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593868685"/>
              </p:ext>
            </p:extLst>
          </p:nvPr>
        </p:nvGraphicFramePr>
        <p:xfrm>
          <a:off x="346012" y="327631"/>
          <a:ext cx="7010400" cy="6844452"/>
        </p:xfrm>
        <a:graphic>
          <a:graphicData uri="http://schemas.openxmlformats.org/drawingml/2006/table">
            <a:tbl>
              <a:tblPr firstRow="1" bandRow="1">
                <a:tableStyleId>{5940675A-B579-460E-94D1-54222C63F5DA}</a:tableStyleId>
              </a:tblPr>
              <a:tblGrid>
                <a:gridCol w="3493690"/>
                <a:gridCol w="3516710"/>
              </a:tblGrid>
              <a:tr h="838200">
                <a:tc gridSpan="2">
                  <a:txBody>
                    <a:bodyPr/>
                    <a:lstStyle/>
                    <a:p>
                      <a:pPr algn="l"/>
                      <a:r>
                        <a:rPr lang="en-US" sz="1700" b="1" u="none" dirty="0" smtClean="0"/>
                        <a:t>15. </a:t>
                      </a:r>
                      <a:r>
                        <a:rPr lang="en-US" sz="1700" u="sng" dirty="0" smtClean="0"/>
                        <a:t>Performance Task Answer Key</a:t>
                      </a:r>
                      <a:r>
                        <a:rPr lang="en-US" sz="1700" dirty="0" smtClean="0"/>
                        <a:t>:   </a:t>
                      </a:r>
                    </a:p>
                    <a:p>
                      <a:pPr algn="l"/>
                      <a:r>
                        <a:rPr lang="en-US" sz="1700" b="1" dirty="0" smtClean="0"/>
                        <a:t>Task</a:t>
                      </a:r>
                      <a:r>
                        <a:rPr lang="en-US" sz="1700" dirty="0" smtClean="0"/>
                        <a:t>:  Describe</a:t>
                      </a:r>
                      <a:r>
                        <a:rPr lang="en-US" sz="1700" baseline="0" dirty="0" smtClean="0"/>
                        <a:t> a piñata you would like to make.  </a:t>
                      </a:r>
                    </a:p>
                    <a:p>
                      <a:pPr algn="l"/>
                      <a:r>
                        <a:rPr lang="en-US" sz="1700" baseline="0" dirty="0" smtClean="0"/>
                        <a:t>           </a:t>
                      </a:r>
                      <a:endParaRPr lang="en-US" sz="2100" baseline="0" dirty="0" smtClean="0"/>
                    </a:p>
                  </a:txBody>
                  <a:tcPr marL="97155" marR="97155" marT="47897" marB="4789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tc hMerge="1">
                  <a:txBody>
                    <a:bodyPr/>
                    <a:lstStyle/>
                    <a:p>
                      <a:pPr algn="ctr"/>
                      <a:endParaRPr lang="en-US" dirty="0"/>
                    </a:p>
                  </a:txBody>
                  <a:tcPr>
                    <a:solidFill>
                      <a:schemeClr val="bg2"/>
                    </a:solidFill>
                  </a:tcPr>
                </a:tc>
              </a:tr>
              <a:tr h="388499">
                <a:tc>
                  <a:txBody>
                    <a:bodyPr/>
                    <a:lstStyle/>
                    <a:p>
                      <a:pPr algn="ctr"/>
                      <a:r>
                        <a:rPr lang="en-US" sz="1700" dirty="0" smtClean="0"/>
                        <a:t>A Piñata</a:t>
                      </a:r>
                      <a:r>
                        <a:rPr lang="en-US" sz="1700" baseline="0" dirty="0" smtClean="0"/>
                        <a:t> I Would Make</a:t>
                      </a:r>
                      <a:endParaRPr lang="en-US" sz="1700" dirty="0"/>
                    </a:p>
                  </a:txBody>
                  <a:tcPr marL="97155" marR="97155" marT="47897" marB="47897">
                    <a:solidFill>
                      <a:schemeClr val="bg2"/>
                    </a:solidFill>
                  </a:tcPr>
                </a:tc>
                <a:tc>
                  <a:txBody>
                    <a:bodyPr/>
                    <a:lstStyle/>
                    <a:p>
                      <a:pPr algn="ctr"/>
                      <a:r>
                        <a:rPr lang="en-US" sz="1700" dirty="0" smtClean="0"/>
                        <a:t>What I Need</a:t>
                      </a:r>
                      <a:r>
                        <a:rPr lang="en-US" sz="1700" baseline="0" dirty="0" smtClean="0"/>
                        <a:t> to Make a Piñata</a:t>
                      </a:r>
                      <a:endParaRPr lang="en-US" sz="1700" dirty="0"/>
                    </a:p>
                  </a:txBody>
                  <a:tcPr marL="97155" marR="97155" marT="47897" marB="47897">
                    <a:lnR w="12700" cap="flat" cmpd="sng" algn="ctr">
                      <a:solidFill>
                        <a:schemeClr val="tx1"/>
                      </a:solidFill>
                      <a:prstDash val="solid"/>
                      <a:round/>
                      <a:headEnd type="none" w="med" len="med"/>
                      <a:tailEnd type="none" w="med" len="med"/>
                    </a:lnR>
                    <a:solidFill>
                      <a:schemeClr val="bg2"/>
                    </a:solidFill>
                  </a:tcPr>
                </a:tc>
              </a:tr>
              <a:tr h="2564674">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txBody>
                  <a:tcPr marL="97155" marR="97155" marT="47897" marB="47897"/>
                </a:tc>
                <a:tc>
                  <a:txBody>
                    <a:bodyPr/>
                    <a:lstStyle/>
                    <a:p>
                      <a:endParaRPr lang="en-US" sz="2100" dirty="0"/>
                    </a:p>
                  </a:txBody>
                  <a:tcPr marL="97155" marR="97155" marT="47897" marB="47897">
                    <a:lnR w="12700" cap="flat" cmpd="sng" algn="ctr">
                      <a:solidFill>
                        <a:schemeClr val="tx1"/>
                      </a:solidFill>
                      <a:prstDash val="solid"/>
                      <a:round/>
                      <a:headEnd type="none" w="med" len="med"/>
                      <a:tailEnd type="none" w="med" len="med"/>
                    </a:lnR>
                  </a:tcPr>
                </a:tc>
              </a:tr>
              <a:tr h="453571">
                <a:tc gridSpan="2">
                  <a:txBody>
                    <a:bodyPr/>
                    <a:lstStyle/>
                    <a:p>
                      <a:pPr marL="0" marR="0" lvl="0" indent="0" algn="ctr" defTabSz="1018809"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srgbClr val="000000"/>
                          </a:solidFill>
                          <a:effectLst/>
                          <a:uLnTx/>
                          <a:uFillTx/>
                          <a:latin typeface="+mn-lt"/>
                          <a:ea typeface="+mn-ea"/>
                          <a:cs typeface="+mn-cs"/>
                        </a:rPr>
                        <a:t>What I Would Do With It</a:t>
                      </a:r>
                    </a:p>
                  </a:txBody>
                  <a:tcPr marL="97155" marR="97155" marT="47897" marB="47897" anchor="ctr">
                    <a:lnR w="12700" cap="flat" cmpd="sng" algn="ctr">
                      <a:solidFill>
                        <a:schemeClr val="tx1"/>
                      </a:solidFill>
                      <a:prstDash val="solid"/>
                      <a:round/>
                      <a:headEnd type="none" w="med" len="med"/>
                      <a:tailEnd type="none" w="med" len="med"/>
                    </a:lnR>
                    <a:solidFill>
                      <a:schemeClr val="bg2"/>
                    </a:solidFill>
                  </a:tcPr>
                </a:tc>
                <a:tc hMerge="1">
                  <a:txBody>
                    <a:bodyPr/>
                    <a:lstStyle/>
                    <a:p>
                      <a:endParaRPr lang="en-US" sz="2100" dirty="0"/>
                    </a:p>
                  </a:txBody>
                  <a:tcPr marL="97155" marR="97155" marT="47897" marB="47897">
                    <a:lnR w="12700" cap="flat" cmpd="sng" algn="ctr">
                      <a:solidFill>
                        <a:schemeClr val="tx1"/>
                      </a:solidFill>
                      <a:prstDash val="solid"/>
                      <a:round/>
                      <a:headEnd type="none" w="med" len="med"/>
                      <a:tailEnd type="none" w="med" len="med"/>
                    </a:lnR>
                  </a:tcPr>
                </a:tc>
              </a:tr>
              <a:tr h="2564674">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txBody>
                  <a:tcPr marL="97155" marR="97155" marT="47897" marB="47897"/>
                </a:tc>
                <a:tc>
                  <a:txBody>
                    <a:bodyPr/>
                    <a:lstStyle/>
                    <a:p>
                      <a:endParaRPr lang="en-US" sz="2100" dirty="0"/>
                    </a:p>
                  </a:txBody>
                  <a:tcPr marL="97155" marR="97155" marT="47897" marB="47897">
                    <a:lnR w="12700" cap="flat" cmpd="sng" algn="ctr">
                      <a:solidFill>
                        <a:schemeClr val="tx1"/>
                      </a:solidFill>
                      <a:prstDash val="solid"/>
                      <a:round/>
                      <a:headEnd type="none" w="med" len="med"/>
                      <a:tailEnd type="none" w="med" len="med"/>
                    </a:lnR>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904214344"/>
              </p:ext>
            </p:extLst>
          </p:nvPr>
        </p:nvGraphicFramePr>
        <p:xfrm>
          <a:off x="304801" y="7239000"/>
          <a:ext cx="7010400" cy="2096346"/>
        </p:xfrm>
        <a:graphic>
          <a:graphicData uri="http://schemas.openxmlformats.org/drawingml/2006/table">
            <a:tbl>
              <a:tblPr firstRow="1" bandRow="1">
                <a:tableStyleId>{5940675A-B579-460E-94D1-54222C63F5DA}</a:tableStyleId>
              </a:tblPr>
              <a:tblGrid>
                <a:gridCol w="779917"/>
                <a:gridCol w="553244"/>
                <a:gridCol w="553244"/>
                <a:gridCol w="553244"/>
                <a:gridCol w="661194"/>
                <a:gridCol w="661194"/>
                <a:gridCol w="661194"/>
                <a:gridCol w="661194"/>
                <a:gridCol w="445294"/>
                <a:gridCol w="445294"/>
                <a:gridCol w="445294"/>
                <a:gridCol w="590093"/>
              </a:tblGrid>
              <a:tr h="478971">
                <a:tc gridSpan="12">
                  <a:txBody>
                    <a:bodyPr/>
                    <a:lstStyle/>
                    <a:p>
                      <a:r>
                        <a:rPr lang="en-US" sz="1300" b="0" dirty="0" smtClean="0"/>
                        <a:t>Students receive three scores, one for each criterion.  In</a:t>
                      </a:r>
                      <a:r>
                        <a:rPr lang="en-US" sz="1300" b="0" baseline="0" dirty="0" smtClean="0"/>
                        <a:t> kindergarten, use your judgment  along with the </a:t>
                      </a:r>
                      <a:r>
                        <a:rPr lang="en-US" sz="1300" b="1" baseline="0" dirty="0" smtClean="0"/>
                        <a:t>writing rubric </a:t>
                      </a:r>
                      <a:r>
                        <a:rPr lang="en-US" sz="1300" b="0" baseline="0" dirty="0" smtClean="0"/>
                        <a:t>to decide how the final product best supports each of these three areas.  </a:t>
                      </a:r>
                      <a:endParaRPr lang="en-US" sz="1300" b="0" dirty="0"/>
                    </a:p>
                  </a:txBody>
                  <a:tcPr marL="97155" marR="97155" marT="47897" marB="47897"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1200" b="1"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1200" b="1"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r>
              <a:tr h="388499">
                <a:tc gridSpan="4">
                  <a:txBody>
                    <a:bodyPr/>
                    <a:lstStyle/>
                    <a:p>
                      <a:r>
                        <a:rPr lang="en-US" sz="1200" b="1" dirty="0" smtClean="0"/>
                        <a:t>Purpose and Organization (4)</a:t>
                      </a:r>
                    </a:p>
                    <a:p>
                      <a:pPr marL="171450" indent="-171450">
                        <a:buFont typeface="Arial" panose="020B0604020202020204" pitchFamily="34" charset="0"/>
                        <a:buChar char="•"/>
                      </a:pPr>
                      <a:r>
                        <a:rPr lang="en-US" sz="900" b="0" dirty="0" smtClean="0"/>
                        <a:t>Explains</a:t>
                      </a:r>
                      <a:r>
                        <a:rPr lang="en-US" sz="900" b="0" baseline="0" dirty="0" smtClean="0"/>
                        <a:t> more about a Piñata he/she would like to make</a:t>
                      </a:r>
                    </a:p>
                    <a:p>
                      <a:pPr marL="171450" indent="-171450">
                        <a:buFont typeface="Arial" panose="020B0604020202020204" pitchFamily="34" charset="0"/>
                        <a:buChar char="•"/>
                      </a:pPr>
                      <a:r>
                        <a:rPr lang="en-US" sz="900" b="0" baseline="0" dirty="0" smtClean="0"/>
                        <a:t>Connects it to personal use</a:t>
                      </a:r>
                    </a:p>
                    <a:p>
                      <a:pPr marL="171450" indent="-171450">
                        <a:buFont typeface="Arial" panose="020B0604020202020204" pitchFamily="34" charset="0"/>
                        <a:buChar char="•"/>
                      </a:pPr>
                      <a:r>
                        <a:rPr lang="en-US" sz="900" b="0" baseline="0" dirty="0" smtClean="0"/>
                        <a:t>Groups or connects ideas</a:t>
                      </a:r>
                      <a:endParaRPr lang="en-US" sz="900" b="0" dirty="0"/>
                    </a:p>
                  </a:txBody>
                  <a:tcPr marL="97155" marR="97155" marT="47897" marB="47897">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r>
                        <a:rPr lang="en-US" sz="1200" b="1" dirty="0" smtClean="0"/>
                        <a:t>Language -Elaboration of Evidence (4)</a:t>
                      </a:r>
                    </a:p>
                    <a:p>
                      <a:pPr marL="171450" indent="-171450">
                        <a:buFont typeface="Arial" panose="020B0604020202020204" pitchFamily="34" charset="0"/>
                        <a:buChar char="•"/>
                      </a:pPr>
                      <a:r>
                        <a:rPr lang="en-US" sz="900" b="0" dirty="0" smtClean="0"/>
                        <a:t>Uses</a:t>
                      </a:r>
                      <a:r>
                        <a:rPr lang="en-US" sz="900" b="0" baseline="0" dirty="0" smtClean="0"/>
                        <a:t> relevant details or examples of Piñata</a:t>
                      </a:r>
                    </a:p>
                    <a:p>
                      <a:pPr marL="171450" indent="-171450">
                        <a:buFont typeface="Arial" panose="020B0604020202020204" pitchFamily="34" charset="0"/>
                        <a:buChar char="•"/>
                      </a:pPr>
                      <a:r>
                        <a:rPr lang="en-US" sz="900" b="0" baseline="0" dirty="0" smtClean="0"/>
                        <a:t>Uses vocabulary learned from the passage</a:t>
                      </a:r>
                    </a:p>
                    <a:p>
                      <a:pPr marL="171450" indent="-171450">
                        <a:buFont typeface="Arial" panose="020B0604020202020204" pitchFamily="34" charset="0"/>
                        <a:buChar char="•"/>
                      </a:pPr>
                      <a:r>
                        <a:rPr lang="en-US" sz="900" b="0" baseline="0" dirty="0" smtClean="0"/>
                        <a:t>If sharing, makes good sense.</a:t>
                      </a:r>
                      <a:endParaRPr lang="en-US" sz="900" b="0" dirty="0"/>
                    </a:p>
                  </a:txBody>
                  <a:tcPr marL="97155" marR="97155" marT="47897" marB="47897">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r>
                        <a:rPr lang="en-US" sz="1200" b="1" dirty="0" smtClean="0"/>
                        <a:t>Conventions (4)</a:t>
                      </a:r>
                    </a:p>
                    <a:p>
                      <a:pPr marL="171450" indent="-171450">
                        <a:buFont typeface="Arial" panose="020B0604020202020204" pitchFamily="34" charset="0"/>
                        <a:buChar char="•"/>
                      </a:pPr>
                      <a:r>
                        <a:rPr lang="en-US" sz="900" b="0" dirty="0" smtClean="0"/>
                        <a:t>Uses words or letters appropriate for age</a:t>
                      </a:r>
                    </a:p>
                    <a:p>
                      <a:pPr marL="171450" indent="-171450">
                        <a:buFont typeface="Arial" panose="020B0604020202020204" pitchFamily="34" charset="0"/>
                        <a:buChar char="•"/>
                      </a:pPr>
                      <a:r>
                        <a:rPr lang="en-US" sz="900" b="0" dirty="0" smtClean="0"/>
                        <a:t>If sharing, uses grammar appropriate for age</a:t>
                      </a:r>
                      <a:endParaRPr lang="en-US" sz="900" b="0" dirty="0"/>
                    </a:p>
                  </a:txBody>
                  <a:tcPr marL="97155" marR="97155" marT="47897" marB="47897">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88499">
                <a:tc>
                  <a:txBody>
                    <a:bodyPr/>
                    <a:lstStyle/>
                    <a:p>
                      <a:pPr algn="ctr"/>
                      <a:r>
                        <a:rPr lang="en-US" sz="1700" b="1" dirty="0" smtClean="0"/>
                        <a:t>1</a:t>
                      </a:r>
                      <a:endParaRPr lang="en-US" sz="1700" b="1" dirty="0"/>
                    </a:p>
                  </a:txBody>
                  <a:tcPr marL="97155" marR="97155" marT="47897" marB="47897"/>
                </a:tc>
                <a:tc>
                  <a:txBody>
                    <a:bodyPr/>
                    <a:lstStyle/>
                    <a:p>
                      <a:pPr algn="ctr"/>
                      <a:r>
                        <a:rPr lang="en-US" sz="1700" b="1" dirty="0" smtClean="0"/>
                        <a:t>2</a:t>
                      </a:r>
                      <a:endParaRPr lang="en-US" sz="1700" b="1" dirty="0"/>
                    </a:p>
                  </a:txBody>
                  <a:tcPr marL="97155" marR="97155" marT="47897" marB="47897"/>
                </a:tc>
                <a:tc>
                  <a:txBody>
                    <a:bodyPr/>
                    <a:lstStyle/>
                    <a:p>
                      <a:pPr algn="ctr"/>
                      <a:r>
                        <a:rPr lang="en-US" sz="1700" b="1" dirty="0" smtClean="0"/>
                        <a:t>3</a:t>
                      </a:r>
                      <a:endParaRPr lang="en-US" sz="1700" b="1" dirty="0"/>
                    </a:p>
                  </a:txBody>
                  <a:tcPr marL="97155" marR="97155" marT="47897" marB="47897"/>
                </a:tc>
                <a:tc>
                  <a:txBody>
                    <a:bodyPr/>
                    <a:lstStyle/>
                    <a:p>
                      <a:pPr algn="ctr"/>
                      <a:r>
                        <a:rPr lang="en-US" sz="1700" b="1" dirty="0" smtClean="0"/>
                        <a:t>4</a:t>
                      </a:r>
                      <a:endParaRPr lang="en-US" sz="1700" b="1" dirty="0"/>
                    </a:p>
                  </a:txBody>
                  <a:tcPr marL="97155" marR="97155" marT="47897" marB="47897"/>
                </a:tc>
                <a:tc>
                  <a:txBody>
                    <a:bodyPr/>
                    <a:lstStyle/>
                    <a:p>
                      <a:pPr algn="ctr"/>
                      <a:r>
                        <a:rPr lang="en-US" sz="1700" b="1" dirty="0" smtClean="0"/>
                        <a:t>1</a:t>
                      </a:r>
                      <a:endParaRPr lang="en-US" sz="1700" b="1" dirty="0"/>
                    </a:p>
                  </a:txBody>
                  <a:tcPr marL="97155" marR="97155" marT="47897" marB="47897"/>
                </a:tc>
                <a:tc>
                  <a:txBody>
                    <a:bodyPr/>
                    <a:lstStyle/>
                    <a:p>
                      <a:pPr algn="ctr"/>
                      <a:r>
                        <a:rPr lang="en-US" sz="1700" b="1" dirty="0" smtClean="0"/>
                        <a:t>2</a:t>
                      </a:r>
                      <a:endParaRPr lang="en-US" sz="1700" b="1" dirty="0"/>
                    </a:p>
                  </a:txBody>
                  <a:tcPr marL="97155" marR="97155" marT="47897" marB="47897"/>
                </a:tc>
                <a:tc>
                  <a:txBody>
                    <a:bodyPr/>
                    <a:lstStyle/>
                    <a:p>
                      <a:pPr algn="ctr"/>
                      <a:r>
                        <a:rPr lang="en-US" sz="1700" b="1" dirty="0" smtClean="0"/>
                        <a:t>3</a:t>
                      </a:r>
                      <a:endParaRPr lang="en-US" sz="1700" b="1" dirty="0"/>
                    </a:p>
                  </a:txBody>
                  <a:tcPr marL="97155" marR="97155" marT="47897" marB="47897"/>
                </a:tc>
                <a:tc>
                  <a:txBody>
                    <a:bodyPr/>
                    <a:lstStyle/>
                    <a:p>
                      <a:pPr algn="ctr"/>
                      <a:r>
                        <a:rPr lang="en-US" sz="1700" b="1" dirty="0" smtClean="0"/>
                        <a:t>4</a:t>
                      </a:r>
                      <a:endParaRPr lang="en-US" sz="1700" b="1" dirty="0"/>
                    </a:p>
                  </a:txBody>
                  <a:tcPr marL="97155" marR="97155" marT="47897" marB="47897"/>
                </a:tc>
                <a:tc>
                  <a:txBody>
                    <a:bodyPr/>
                    <a:lstStyle/>
                    <a:p>
                      <a:pPr algn="ctr"/>
                      <a:r>
                        <a:rPr lang="en-US" sz="1700" b="1" dirty="0" smtClean="0"/>
                        <a:t>1</a:t>
                      </a:r>
                      <a:endParaRPr lang="en-US" sz="1700" b="1" dirty="0"/>
                    </a:p>
                  </a:txBody>
                  <a:tcPr marL="97155" marR="97155" marT="47897" marB="47897"/>
                </a:tc>
                <a:tc>
                  <a:txBody>
                    <a:bodyPr/>
                    <a:lstStyle/>
                    <a:p>
                      <a:pPr algn="ctr"/>
                      <a:r>
                        <a:rPr lang="en-US" sz="1700" b="1" dirty="0" smtClean="0"/>
                        <a:t>2</a:t>
                      </a:r>
                      <a:endParaRPr lang="en-US" sz="1700" b="1" dirty="0"/>
                    </a:p>
                  </a:txBody>
                  <a:tcPr marL="97155" marR="97155" marT="47897" marB="47897"/>
                </a:tc>
                <a:tc>
                  <a:txBody>
                    <a:bodyPr/>
                    <a:lstStyle/>
                    <a:p>
                      <a:pPr algn="ctr"/>
                      <a:r>
                        <a:rPr lang="en-US" sz="1700" b="1" dirty="0" smtClean="0"/>
                        <a:t>3</a:t>
                      </a:r>
                      <a:endParaRPr lang="en-US" sz="1700" b="1" dirty="0"/>
                    </a:p>
                  </a:txBody>
                  <a:tcPr marL="97155" marR="97155" marT="47897" marB="47897"/>
                </a:tc>
                <a:tc>
                  <a:txBody>
                    <a:bodyPr/>
                    <a:lstStyle/>
                    <a:p>
                      <a:pPr algn="ctr"/>
                      <a:r>
                        <a:rPr lang="en-US" sz="1700" b="1" dirty="0" smtClean="0"/>
                        <a:t>4</a:t>
                      </a:r>
                      <a:endParaRPr lang="en-US" sz="1700" b="1" dirty="0"/>
                    </a:p>
                  </a:txBody>
                  <a:tcPr marL="97155" marR="97155" marT="47897" marB="47897"/>
                </a:tc>
              </a:tr>
              <a:tr h="388499">
                <a:tc gridSpan="12">
                  <a:txBody>
                    <a:bodyPr/>
                    <a:lstStyle/>
                    <a:p>
                      <a:pPr algn="ctr"/>
                      <a:r>
                        <a:rPr lang="en-US" sz="1700" b="1" dirty="0" smtClean="0"/>
                        <a:t>Total Score    /12</a:t>
                      </a:r>
                      <a:endParaRPr lang="en-US" sz="1700" b="1" dirty="0"/>
                    </a:p>
                  </a:txBody>
                  <a:tcPr marL="97155" marR="97155" marT="47897" marB="47897"/>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r>
            </a:tbl>
          </a:graphicData>
        </a:graphic>
      </p:graphicFrame>
      <p:sp>
        <p:nvSpPr>
          <p:cNvPr id="9" name="TextBox 8"/>
          <p:cNvSpPr txBox="1"/>
          <p:nvPr/>
        </p:nvSpPr>
        <p:spPr>
          <a:xfrm>
            <a:off x="391319" y="73253"/>
            <a:ext cx="949960" cy="349098"/>
          </a:xfrm>
          <a:prstGeom prst="rect">
            <a:avLst/>
          </a:prstGeom>
          <a:solidFill>
            <a:schemeClr val="bg2">
              <a:lumMod val="90000"/>
            </a:schemeClr>
          </a:solidFill>
        </p:spPr>
        <p:txBody>
          <a:bodyPr wrap="square" lIns="101881" tIns="50941" rIns="101881" bIns="50941" rtlCol="0">
            <a:spAutoFit/>
          </a:bodyPr>
          <a:lstStyle/>
          <a:p>
            <a:r>
              <a:rPr lang="en-US" sz="1600" b="1" dirty="0"/>
              <a:t>Grade K</a:t>
            </a:r>
          </a:p>
        </p:txBody>
      </p:sp>
      <p:cxnSp>
        <p:nvCxnSpPr>
          <p:cNvPr id="5" name="Straight Connector 4"/>
          <p:cNvCxnSpPr/>
          <p:nvPr/>
        </p:nvCxnSpPr>
        <p:spPr>
          <a:xfrm>
            <a:off x="3810000" y="4648200"/>
            <a:ext cx="0" cy="2514600"/>
          </a:xfrm>
          <a:prstGeom prst="line">
            <a:avLst/>
          </a:prstGeom>
          <a:ln w="984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51896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graphicFrame>
        <p:nvGraphicFramePr>
          <p:cNvPr id="144" name="Shape 144"/>
          <p:cNvGraphicFramePr/>
          <p:nvPr/>
        </p:nvGraphicFramePr>
        <p:xfrm>
          <a:off x="123818" y="687841"/>
          <a:ext cx="7556200" cy="7556360"/>
        </p:xfrm>
        <a:graphic>
          <a:graphicData uri="http://schemas.openxmlformats.org/drawingml/2006/table">
            <a:tbl>
              <a:tblPr>
                <a:noFill/>
              </a:tblPr>
              <a:tblGrid>
                <a:gridCol w="677850"/>
                <a:gridCol w="1542275"/>
                <a:gridCol w="1465150"/>
                <a:gridCol w="1310925"/>
                <a:gridCol w="1388050"/>
                <a:gridCol w="1171950"/>
              </a:tblGrid>
              <a:tr h="389125">
                <a:tc rowSpan="2">
                  <a:txBody>
                    <a:bodyPr/>
                    <a:lstStyle/>
                    <a:p>
                      <a:pPr marL="0" marR="0" lvl="0" indent="0" algn="ctr" rtl="0">
                        <a:lnSpc>
                          <a:spcPct val="115000"/>
                        </a:lnSpc>
                        <a:spcBef>
                          <a:spcPts val="0"/>
                        </a:spcBef>
                        <a:spcAft>
                          <a:spcPts val="0"/>
                        </a:spcAft>
                        <a:buSzPct val="25000"/>
                        <a:buNone/>
                      </a:pPr>
                      <a:r>
                        <a:rPr lang="en-US" sz="1200" b="1" u="none" strike="noStrike" cap="none" baseline="0">
                          <a:solidFill>
                            <a:srgbClr val="000000"/>
                          </a:solidFill>
                          <a:latin typeface="Calibri"/>
                          <a:ea typeface="Calibri"/>
                          <a:cs typeface="Calibri"/>
                          <a:sym typeface="Calibri"/>
                        </a:rPr>
                        <a:t>Score</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A5A5A5"/>
                    </a:solidFill>
                  </a:tcPr>
                </a:tc>
                <a:tc gridSpan="2">
                  <a:txBody>
                    <a:bodyPr/>
                    <a:lstStyle/>
                    <a:p>
                      <a:pPr marL="0" marR="0" lvl="0" indent="0" algn="ctr" rtl="0">
                        <a:lnSpc>
                          <a:spcPct val="115000"/>
                        </a:lnSpc>
                        <a:spcBef>
                          <a:spcPts val="0"/>
                        </a:spcBef>
                        <a:spcAft>
                          <a:spcPts val="0"/>
                        </a:spcAft>
                        <a:buSzPct val="25000"/>
                        <a:buNone/>
                      </a:pPr>
                      <a:r>
                        <a:rPr lang="en-US" sz="1100" b="1" u="none" strike="noStrike" cap="none" baseline="0">
                          <a:solidFill>
                            <a:srgbClr val="000000"/>
                          </a:solidFill>
                          <a:latin typeface="Calibri"/>
                          <a:ea typeface="Calibri"/>
                          <a:cs typeface="Calibri"/>
                          <a:sym typeface="Calibri"/>
                        </a:rPr>
                        <a:t>Statement of Purpose/Focus and </a:t>
                      </a:r>
                    </a:p>
                    <a:p>
                      <a:pPr marL="0" marR="0" lvl="0" indent="0" algn="ctr" rtl="0">
                        <a:lnSpc>
                          <a:spcPct val="115000"/>
                        </a:lnSpc>
                        <a:spcBef>
                          <a:spcPts val="0"/>
                        </a:spcBef>
                        <a:spcAft>
                          <a:spcPts val="0"/>
                        </a:spcAft>
                        <a:buSzPct val="25000"/>
                        <a:buNone/>
                      </a:pPr>
                      <a:r>
                        <a:rPr lang="en-US" sz="1100" b="1" u="none" strike="noStrike" cap="none" baseline="0">
                          <a:solidFill>
                            <a:srgbClr val="000000"/>
                          </a:solidFill>
                          <a:latin typeface="Calibri"/>
                          <a:ea typeface="Calibri"/>
                          <a:cs typeface="Calibri"/>
                          <a:sym typeface="Calibri"/>
                        </a:rPr>
                        <a:t>Organization</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8CB3E3"/>
                    </a:solidFill>
                  </a:tcPr>
                </a:tc>
                <a:tc hMerge="1">
                  <a:txBody>
                    <a:bodyPr/>
                    <a:lstStyle/>
                    <a:p>
                      <a:endParaRPr lang="en-US"/>
                    </a:p>
                  </a:txBody>
                  <a:tcPr/>
                </a:tc>
                <a:tc gridSpan="2">
                  <a:txBody>
                    <a:bodyPr/>
                    <a:lstStyle/>
                    <a:p>
                      <a:pPr marL="0" marR="0" lvl="0" indent="0" algn="ctr" rtl="0">
                        <a:lnSpc>
                          <a:spcPct val="115000"/>
                        </a:lnSpc>
                        <a:spcBef>
                          <a:spcPts val="0"/>
                        </a:spcBef>
                        <a:spcAft>
                          <a:spcPts val="0"/>
                        </a:spcAft>
                        <a:buSzPct val="25000"/>
                        <a:buNone/>
                      </a:pPr>
                      <a:r>
                        <a:rPr lang="en-US" sz="1100" b="1" u="none" strike="noStrike" cap="none" baseline="0">
                          <a:solidFill>
                            <a:srgbClr val="000000"/>
                          </a:solidFill>
                          <a:latin typeface="Calibri"/>
                          <a:ea typeface="Calibri"/>
                          <a:cs typeface="Calibri"/>
                          <a:sym typeface="Calibri"/>
                        </a:rPr>
                        <a:t>Development: Language and Elaboration of Evidence</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C2D59B"/>
                    </a:solidFill>
                  </a:tcPr>
                </a:tc>
                <a:tc hMerge="1">
                  <a:txBody>
                    <a:bodyPr/>
                    <a:lstStyle/>
                    <a:p>
                      <a:endParaRPr lang="en-US"/>
                    </a:p>
                  </a:txBody>
                  <a:tcPr/>
                </a:tc>
                <a:tc rowSpan="2">
                  <a:txBody>
                    <a:bodyPr/>
                    <a:lstStyle/>
                    <a:p>
                      <a:pPr marL="0" marR="0" lvl="0" indent="0" algn="ctr" rtl="0">
                        <a:lnSpc>
                          <a:spcPct val="115000"/>
                        </a:lnSpc>
                        <a:spcBef>
                          <a:spcPts val="0"/>
                        </a:spcBef>
                        <a:spcAft>
                          <a:spcPts val="0"/>
                        </a:spcAft>
                        <a:buSzPct val="25000"/>
                        <a:buNone/>
                      </a:pPr>
                      <a:r>
                        <a:rPr lang="en-US" sz="1300" b="1" u="none" strike="noStrike" cap="none" baseline="0">
                          <a:solidFill>
                            <a:srgbClr val="000000"/>
                          </a:solidFill>
                          <a:latin typeface="Calibri"/>
                          <a:ea typeface="Calibri"/>
                          <a:cs typeface="Calibri"/>
                          <a:sym typeface="Calibri"/>
                        </a:rPr>
                        <a:t>Conventions</a:t>
                      </a:r>
                    </a:p>
                    <a:p>
                      <a:pPr lvl="0" algn="ctr" rtl="0">
                        <a:lnSpc>
                          <a:spcPct val="115000"/>
                        </a:lnSpc>
                        <a:spcBef>
                          <a:spcPts val="0"/>
                        </a:spcBef>
                        <a:buSzPct val="25000"/>
                        <a:buNone/>
                      </a:pPr>
                      <a:r>
                        <a:rPr lang="en-US" sz="600" b="1" i="1" u="sng">
                          <a:solidFill>
                            <a:schemeClr val="dk1"/>
                          </a:solidFill>
                          <a:latin typeface="Calibri"/>
                          <a:ea typeface="Calibri"/>
                          <a:cs typeface="Calibri"/>
                          <a:sym typeface="Calibri"/>
                        </a:rPr>
                        <a:t>CCSS and Report Card Alignment</a:t>
                      </a:r>
                    </a:p>
                    <a:p>
                      <a:pPr lvl="0" algn="ctr" rtl="0">
                        <a:lnSpc>
                          <a:spcPct val="115000"/>
                        </a:lnSpc>
                        <a:spcBef>
                          <a:spcPts val="0"/>
                        </a:spcBef>
                        <a:buClr>
                          <a:schemeClr val="dk1"/>
                        </a:buClr>
                        <a:buSzPct val="25000"/>
                        <a:buFont typeface="Arial"/>
                        <a:buNone/>
                      </a:pPr>
                      <a:r>
                        <a:rPr lang="en-US" sz="600" b="1">
                          <a:solidFill>
                            <a:schemeClr val="dk1"/>
                          </a:solidFill>
                          <a:latin typeface="Calibri"/>
                          <a:ea typeface="Calibri"/>
                          <a:cs typeface="Calibri"/>
                          <a:sym typeface="Calibri"/>
                        </a:rPr>
                        <a:t>Conventions:</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Kinder</a:t>
                      </a:r>
                      <a:r>
                        <a:rPr lang="en-US" sz="600" b="1">
                          <a:solidFill>
                            <a:schemeClr val="dk1"/>
                          </a:solidFill>
                          <a:latin typeface="Calibri"/>
                          <a:ea typeface="Calibri"/>
                          <a:cs typeface="Calibri"/>
                          <a:sym typeface="Calibri"/>
                        </a:rPr>
                        <a:t>-L.K.1a, L.K.2a, &amp; L.K.2d </a:t>
                      </a:r>
                      <a:r>
                        <a:rPr lang="en-US" sz="600" b="1" u="sng">
                          <a:solidFill>
                            <a:schemeClr val="dk1"/>
                          </a:solidFill>
                          <a:latin typeface="Calibri"/>
                          <a:ea typeface="Calibri"/>
                          <a:cs typeface="Calibri"/>
                          <a:sym typeface="Calibri"/>
                        </a:rPr>
                        <a:t>1st</a:t>
                      </a:r>
                      <a:r>
                        <a:rPr lang="en-US" sz="600" b="1">
                          <a:solidFill>
                            <a:schemeClr val="dk1"/>
                          </a:solidFill>
                          <a:latin typeface="Calibri"/>
                          <a:ea typeface="Calibri"/>
                          <a:cs typeface="Calibri"/>
                          <a:sym typeface="Calibri"/>
                        </a:rPr>
                        <a:t>-L.1.1a, L.1.2</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2nd</a:t>
                      </a:r>
                      <a:r>
                        <a:rPr lang="en-US" sz="600" b="1">
                          <a:solidFill>
                            <a:schemeClr val="dk1"/>
                          </a:solidFill>
                          <a:latin typeface="Calibri"/>
                          <a:ea typeface="Calibri"/>
                          <a:cs typeface="Calibri"/>
                          <a:sym typeface="Calibri"/>
                        </a:rPr>
                        <a:t>-L.2.2</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FAC090"/>
                    </a:solidFill>
                  </a:tcPr>
                </a:tc>
              </a:tr>
              <a:tr h="462675">
                <a:tc vMerge="1">
                  <a:txBody>
                    <a:bodyPr/>
                    <a:lstStyle/>
                    <a:p>
                      <a:endParaRPr lang="en-US"/>
                    </a:p>
                  </a:txBody>
                  <a:tcPr/>
                </a:tc>
                <a:tc>
                  <a:txBody>
                    <a:bodyPr/>
                    <a:lstStyle/>
                    <a:p>
                      <a:pPr marL="0" marR="0" lvl="0" indent="0" algn="ctr" rtl="0">
                        <a:lnSpc>
                          <a:spcPct val="115000"/>
                        </a:lnSpc>
                        <a:spcBef>
                          <a:spcPts val="0"/>
                        </a:spcBef>
                        <a:spcAft>
                          <a:spcPts val="0"/>
                        </a:spcAft>
                        <a:buSzPct val="25000"/>
                        <a:buNone/>
                      </a:pPr>
                      <a:r>
                        <a:rPr lang="en-US" sz="1200" b="1" u="none" strike="noStrike" cap="none" baseline="0">
                          <a:solidFill>
                            <a:srgbClr val="000000"/>
                          </a:solidFill>
                          <a:latin typeface="Calibri"/>
                          <a:ea typeface="Calibri"/>
                          <a:cs typeface="Calibri"/>
                          <a:sym typeface="Calibri"/>
                        </a:rPr>
                        <a:t>Statement of Purpose/Focus </a:t>
                      </a:r>
                    </a:p>
                    <a:p>
                      <a:pPr lvl="0" algn="ctr" rtl="0">
                        <a:lnSpc>
                          <a:spcPct val="115000"/>
                        </a:lnSpc>
                        <a:spcBef>
                          <a:spcPts val="0"/>
                        </a:spcBef>
                        <a:buClr>
                          <a:schemeClr val="dk1"/>
                        </a:buClr>
                        <a:buSzPct val="25000"/>
                        <a:buFont typeface="Arial"/>
                        <a:buNone/>
                      </a:pPr>
                      <a:r>
                        <a:rPr lang="en-US" sz="600" b="1" i="1" u="sng">
                          <a:solidFill>
                            <a:schemeClr val="dk1"/>
                          </a:solidFill>
                          <a:latin typeface="Calibri"/>
                          <a:ea typeface="Calibri"/>
                          <a:cs typeface="Calibri"/>
                          <a:sym typeface="Calibri"/>
                        </a:rPr>
                        <a:t>CCSS and Report Card Alignment</a:t>
                      </a:r>
                    </a:p>
                    <a:p>
                      <a:pPr lvl="0" algn="ctr" rtl="0">
                        <a:lnSpc>
                          <a:spcPct val="115000"/>
                        </a:lnSpc>
                        <a:spcBef>
                          <a:spcPts val="0"/>
                        </a:spcBef>
                        <a:buClr>
                          <a:schemeClr val="dk1"/>
                        </a:buClr>
                        <a:buSzPct val="25000"/>
                        <a:buFont typeface="Arial"/>
                        <a:buNone/>
                      </a:pPr>
                      <a:r>
                        <a:rPr lang="en-US" sz="600" b="1">
                          <a:solidFill>
                            <a:schemeClr val="dk1"/>
                          </a:solidFill>
                          <a:latin typeface="Calibri"/>
                          <a:ea typeface="Calibri"/>
                          <a:cs typeface="Calibri"/>
                          <a:sym typeface="Calibri"/>
                        </a:rPr>
                        <a:t>Text Types &amp; Purposes:</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Kinder</a:t>
                      </a:r>
                      <a:r>
                        <a:rPr lang="en-US" sz="600" b="1">
                          <a:solidFill>
                            <a:schemeClr val="dk1"/>
                          </a:solidFill>
                          <a:latin typeface="Calibri"/>
                          <a:ea typeface="Calibri"/>
                          <a:cs typeface="Calibri"/>
                          <a:sym typeface="Calibri"/>
                        </a:rPr>
                        <a:t>-W.K.2</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1st</a:t>
                      </a:r>
                      <a:r>
                        <a:rPr lang="en-US" sz="600" b="1">
                          <a:solidFill>
                            <a:schemeClr val="dk1"/>
                          </a:solidFill>
                          <a:latin typeface="Calibri"/>
                          <a:ea typeface="Calibri"/>
                          <a:cs typeface="Calibri"/>
                          <a:sym typeface="Calibri"/>
                        </a:rPr>
                        <a:t>-W.1.2.1-3</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2nd</a:t>
                      </a:r>
                      <a:r>
                        <a:rPr lang="en-US" sz="600" b="1">
                          <a:solidFill>
                            <a:schemeClr val="dk1"/>
                          </a:solidFill>
                          <a:latin typeface="Calibri"/>
                          <a:ea typeface="Calibri"/>
                          <a:cs typeface="Calibri"/>
                          <a:sym typeface="Calibri"/>
                        </a:rPr>
                        <a:t>-W.2.2.1-3</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DAE5F1"/>
                    </a:solidFill>
                  </a:tcPr>
                </a:tc>
                <a:tc>
                  <a:txBody>
                    <a:bodyPr/>
                    <a:lstStyle/>
                    <a:p>
                      <a:pPr marL="0" marR="0" lvl="0" indent="0" algn="ctr" rtl="0">
                        <a:spcBef>
                          <a:spcPts val="0"/>
                        </a:spcBef>
                        <a:buSzPct val="25000"/>
                        <a:buNone/>
                      </a:pPr>
                      <a:r>
                        <a:rPr lang="en-US" sz="1200" b="1" u="none" strike="noStrike" cap="none" baseline="0">
                          <a:latin typeface="Calibri"/>
                          <a:ea typeface="Calibri"/>
                          <a:cs typeface="Calibri"/>
                          <a:sym typeface="Calibri"/>
                        </a:rPr>
                        <a:t>Organization</a:t>
                      </a:r>
                    </a:p>
                    <a:p>
                      <a:pPr lvl="0" algn="ctr" rtl="0">
                        <a:lnSpc>
                          <a:spcPct val="115000"/>
                        </a:lnSpc>
                        <a:spcBef>
                          <a:spcPts val="0"/>
                        </a:spcBef>
                        <a:buClr>
                          <a:schemeClr val="dk1"/>
                        </a:buClr>
                        <a:buSzPct val="25000"/>
                        <a:buFont typeface="Arial"/>
                        <a:buNone/>
                      </a:pPr>
                      <a:r>
                        <a:rPr lang="en-US" sz="600" b="1" i="1" u="sng">
                          <a:solidFill>
                            <a:schemeClr val="dk1"/>
                          </a:solidFill>
                          <a:latin typeface="Calibri"/>
                          <a:ea typeface="Calibri"/>
                          <a:cs typeface="Calibri"/>
                          <a:sym typeface="Calibri"/>
                        </a:rPr>
                        <a:t>CCSS and Report Card Alignment</a:t>
                      </a:r>
                    </a:p>
                    <a:p>
                      <a:pPr lvl="0" algn="ctr" rtl="0">
                        <a:spcBef>
                          <a:spcPts val="0"/>
                        </a:spcBef>
                        <a:buClr>
                          <a:schemeClr val="dk1"/>
                        </a:buClr>
                        <a:buSzPct val="25000"/>
                        <a:buFont typeface="Arial"/>
                        <a:buNone/>
                      </a:pPr>
                      <a:r>
                        <a:rPr lang="en-US" sz="600" b="1">
                          <a:solidFill>
                            <a:schemeClr val="dk1"/>
                          </a:solidFill>
                          <a:latin typeface="Calibri"/>
                          <a:ea typeface="Calibri"/>
                          <a:cs typeface="Calibri"/>
                          <a:sym typeface="Calibri"/>
                        </a:rPr>
                        <a:t>Text Types &amp; Purposes:</a:t>
                      </a:r>
                    </a:p>
                    <a:p>
                      <a:pPr lvl="0" algn="ctr" rtl="0">
                        <a:spcBef>
                          <a:spcPts val="0"/>
                        </a:spcBef>
                        <a:buClr>
                          <a:schemeClr val="dk1"/>
                        </a:buClr>
                        <a:buSzPct val="25000"/>
                        <a:buFont typeface="Arial"/>
                        <a:buNone/>
                      </a:pPr>
                      <a:r>
                        <a:rPr lang="en-US" sz="600" b="1" u="sng">
                          <a:solidFill>
                            <a:schemeClr val="dk1"/>
                          </a:solidFill>
                          <a:latin typeface="Calibri"/>
                          <a:ea typeface="Calibri"/>
                          <a:cs typeface="Calibri"/>
                          <a:sym typeface="Calibri"/>
                        </a:rPr>
                        <a:t>Kinder</a:t>
                      </a:r>
                      <a:r>
                        <a:rPr lang="en-US" sz="600" b="1">
                          <a:solidFill>
                            <a:schemeClr val="dk1"/>
                          </a:solidFill>
                          <a:latin typeface="Calibri"/>
                          <a:ea typeface="Calibri"/>
                          <a:cs typeface="Calibri"/>
                          <a:sym typeface="Calibri"/>
                        </a:rPr>
                        <a:t>-none</a:t>
                      </a:r>
                    </a:p>
                    <a:p>
                      <a:pPr lvl="0" algn="ctr" rtl="0">
                        <a:spcBef>
                          <a:spcPts val="0"/>
                        </a:spcBef>
                        <a:buClr>
                          <a:schemeClr val="dk1"/>
                        </a:buClr>
                        <a:buSzPct val="25000"/>
                        <a:buFont typeface="Arial"/>
                        <a:buNone/>
                      </a:pPr>
                      <a:r>
                        <a:rPr lang="en-US" sz="600" b="1" u="sng">
                          <a:solidFill>
                            <a:schemeClr val="dk1"/>
                          </a:solidFill>
                          <a:latin typeface="Calibri"/>
                          <a:ea typeface="Calibri"/>
                          <a:cs typeface="Calibri"/>
                          <a:sym typeface="Calibri"/>
                        </a:rPr>
                        <a:t>1st</a:t>
                      </a:r>
                      <a:r>
                        <a:rPr lang="en-US" sz="600" b="1">
                          <a:solidFill>
                            <a:schemeClr val="dk1"/>
                          </a:solidFill>
                          <a:latin typeface="Calibri"/>
                          <a:ea typeface="Calibri"/>
                          <a:cs typeface="Calibri"/>
                          <a:sym typeface="Calibri"/>
                        </a:rPr>
                        <a:t>-W.1.2.4</a:t>
                      </a:r>
                    </a:p>
                    <a:p>
                      <a:pPr lvl="0" algn="ctr" rtl="0">
                        <a:spcBef>
                          <a:spcPts val="0"/>
                        </a:spcBef>
                        <a:buClr>
                          <a:schemeClr val="dk1"/>
                        </a:buClr>
                        <a:buSzPct val="25000"/>
                        <a:buFont typeface="Arial"/>
                        <a:buNone/>
                      </a:pPr>
                      <a:r>
                        <a:rPr lang="en-US" sz="600" b="1" u="sng">
                          <a:solidFill>
                            <a:schemeClr val="dk1"/>
                          </a:solidFill>
                          <a:latin typeface="Calibri"/>
                          <a:ea typeface="Calibri"/>
                          <a:cs typeface="Calibri"/>
                          <a:sym typeface="Calibri"/>
                        </a:rPr>
                        <a:t>2nd</a:t>
                      </a:r>
                      <a:r>
                        <a:rPr lang="en-US" sz="600" b="1">
                          <a:solidFill>
                            <a:schemeClr val="dk1"/>
                          </a:solidFill>
                          <a:latin typeface="Calibri"/>
                          <a:ea typeface="Calibri"/>
                          <a:cs typeface="Calibri"/>
                          <a:sym typeface="Calibri"/>
                        </a:rPr>
                        <a:t>-W.2.2.4</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DAE5F1"/>
                    </a:solidFill>
                  </a:tcPr>
                </a:tc>
                <a:tc>
                  <a:txBody>
                    <a:bodyPr/>
                    <a:lstStyle/>
                    <a:p>
                      <a:pPr marL="0" marR="0" lvl="0" indent="0" algn="ctr" rtl="0">
                        <a:lnSpc>
                          <a:spcPct val="115000"/>
                        </a:lnSpc>
                        <a:spcBef>
                          <a:spcPts val="0"/>
                        </a:spcBef>
                        <a:spcAft>
                          <a:spcPts val="0"/>
                        </a:spcAft>
                        <a:buSzPct val="25000"/>
                        <a:buNone/>
                      </a:pPr>
                      <a:r>
                        <a:rPr lang="en-US" sz="1200" b="1" u="none" strike="noStrike" cap="none" baseline="0">
                          <a:solidFill>
                            <a:srgbClr val="000000"/>
                          </a:solidFill>
                          <a:latin typeface="Calibri"/>
                          <a:ea typeface="Calibri"/>
                          <a:cs typeface="Calibri"/>
                          <a:sym typeface="Calibri"/>
                        </a:rPr>
                        <a:t>Elaboration of Evidence</a:t>
                      </a:r>
                    </a:p>
                    <a:p>
                      <a:pPr lvl="0" algn="ctr" rtl="0">
                        <a:lnSpc>
                          <a:spcPct val="115000"/>
                        </a:lnSpc>
                        <a:spcBef>
                          <a:spcPts val="0"/>
                        </a:spcBef>
                        <a:buClr>
                          <a:schemeClr val="dk1"/>
                        </a:buClr>
                        <a:buSzPct val="25000"/>
                        <a:buFont typeface="Arial"/>
                        <a:buNone/>
                      </a:pPr>
                      <a:r>
                        <a:rPr lang="en-US" sz="600" b="1" i="1" u="sng">
                          <a:solidFill>
                            <a:schemeClr val="dk1"/>
                          </a:solidFill>
                          <a:latin typeface="Calibri"/>
                          <a:ea typeface="Calibri"/>
                          <a:cs typeface="Calibri"/>
                          <a:sym typeface="Calibri"/>
                        </a:rPr>
                        <a:t>CCSS and Report Card Alignment</a:t>
                      </a:r>
                    </a:p>
                    <a:p>
                      <a:pPr lvl="0" algn="ctr" rtl="0">
                        <a:lnSpc>
                          <a:spcPct val="115000"/>
                        </a:lnSpc>
                        <a:spcBef>
                          <a:spcPts val="0"/>
                        </a:spcBef>
                        <a:buClr>
                          <a:schemeClr val="dk1"/>
                        </a:buClr>
                        <a:buSzPct val="25000"/>
                        <a:buFont typeface="Arial"/>
                        <a:buNone/>
                      </a:pPr>
                      <a:r>
                        <a:rPr lang="en-US" sz="600" b="1">
                          <a:solidFill>
                            <a:schemeClr val="dk1"/>
                          </a:solidFill>
                          <a:latin typeface="Calibri"/>
                          <a:ea typeface="Calibri"/>
                          <a:cs typeface="Calibri"/>
                          <a:sym typeface="Calibri"/>
                        </a:rPr>
                        <a:t>Text Types &amp; Purposes/Production and Distribution of Writing:</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Kinder</a:t>
                      </a:r>
                      <a:r>
                        <a:rPr lang="en-US" sz="600" b="1">
                          <a:solidFill>
                            <a:schemeClr val="dk1"/>
                          </a:solidFill>
                          <a:latin typeface="Calibri"/>
                          <a:ea typeface="Calibri"/>
                          <a:cs typeface="Calibri"/>
                          <a:sym typeface="Calibri"/>
                        </a:rPr>
                        <a:t>-W.K.2.3 &amp; L.K.6</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1st</a:t>
                      </a:r>
                      <a:r>
                        <a:rPr lang="en-US" sz="600" b="1">
                          <a:solidFill>
                            <a:schemeClr val="dk1"/>
                          </a:solidFill>
                          <a:latin typeface="Calibri"/>
                          <a:ea typeface="Calibri"/>
                          <a:cs typeface="Calibri"/>
                          <a:sym typeface="Calibri"/>
                        </a:rPr>
                        <a:t>-W.1.5.2</a:t>
                      </a:r>
                    </a:p>
                    <a:p>
                      <a:pPr lvl="0" algn="ctr" rtl="0">
                        <a:lnSpc>
                          <a:spcPct val="115000"/>
                        </a:lnSpc>
                        <a:spcBef>
                          <a:spcPts val="0"/>
                        </a:spcBef>
                        <a:buSzPct val="25000"/>
                        <a:buNone/>
                      </a:pPr>
                      <a:r>
                        <a:rPr lang="en-US" sz="600" b="1" u="sng">
                          <a:solidFill>
                            <a:schemeClr val="dk1"/>
                          </a:solidFill>
                          <a:latin typeface="Calibri"/>
                          <a:ea typeface="Calibri"/>
                          <a:cs typeface="Calibri"/>
                          <a:sym typeface="Calibri"/>
                        </a:rPr>
                        <a:t>2nd</a:t>
                      </a:r>
                      <a:r>
                        <a:rPr lang="en-US" sz="600" b="1">
                          <a:solidFill>
                            <a:schemeClr val="dk1"/>
                          </a:solidFill>
                          <a:latin typeface="Calibri"/>
                          <a:ea typeface="Calibri"/>
                          <a:cs typeface="Calibri"/>
                          <a:sym typeface="Calibri"/>
                        </a:rPr>
                        <a:t>-W.2.2.3</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D6E3BC"/>
                    </a:solidFill>
                  </a:tcPr>
                </a:tc>
                <a:tc>
                  <a:txBody>
                    <a:bodyPr/>
                    <a:lstStyle/>
                    <a:p>
                      <a:pPr marL="0" marR="0" lvl="0" indent="0" algn="ctr" rtl="0">
                        <a:lnSpc>
                          <a:spcPct val="115000"/>
                        </a:lnSpc>
                        <a:spcBef>
                          <a:spcPts val="0"/>
                        </a:spcBef>
                        <a:spcAft>
                          <a:spcPts val="0"/>
                        </a:spcAft>
                        <a:buSzPct val="25000"/>
                        <a:buNone/>
                      </a:pPr>
                      <a:r>
                        <a:rPr lang="en-US" sz="1200" b="1" u="none" strike="noStrike" cap="none" baseline="0">
                          <a:solidFill>
                            <a:srgbClr val="000000"/>
                          </a:solidFill>
                          <a:latin typeface="Calibri"/>
                          <a:ea typeface="Calibri"/>
                          <a:cs typeface="Calibri"/>
                          <a:sym typeface="Calibri"/>
                        </a:rPr>
                        <a:t>Language and Vocabulary</a:t>
                      </a:r>
                    </a:p>
                    <a:p>
                      <a:pPr lvl="0" algn="ctr" rtl="0">
                        <a:lnSpc>
                          <a:spcPct val="115000"/>
                        </a:lnSpc>
                        <a:spcBef>
                          <a:spcPts val="0"/>
                        </a:spcBef>
                        <a:buSzPct val="25000"/>
                        <a:buNone/>
                      </a:pPr>
                      <a:r>
                        <a:rPr lang="en-US" sz="600" b="1" i="1" u="sng">
                          <a:solidFill>
                            <a:schemeClr val="dk1"/>
                          </a:solidFill>
                          <a:latin typeface="Calibri"/>
                          <a:ea typeface="Calibri"/>
                          <a:cs typeface="Calibri"/>
                          <a:sym typeface="Calibri"/>
                        </a:rPr>
                        <a:t>CCSS and Report Card Alignment</a:t>
                      </a:r>
                    </a:p>
                    <a:p>
                      <a:pPr lvl="0" algn="ctr" rtl="0">
                        <a:lnSpc>
                          <a:spcPct val="115000"/>
                        </a:lnSpc>
                        <a:spcBef>
                          <a:spcPts val="0"/>
                        </a:spcBef>
                        <a:buClr>
                          <a:schemeClr val="dk1"/>
                        </a:buClr>
                        <a:buSzPct val="25000"/>
                        <a:buFont typeface="Arial"/>
                        <a:buNone/>
                      </a:pPr>
                      <a:r>
                        <a:rPr lang="en-US" sz="600" b="1">
                          <a:solidFill>
                            <a:schemeClr val="dk1"/>
                          </a:solidFill>
                          <a:latin typeface="Calibri"/>
                          <a:ea typeface="Calibri"/>
                          <a:cs typeface="Calibri"/>
                          <a:sym typeface="Calibri"/>
                        </a:rPr>
                        <a:t>Conventions &amp; Vocab.  Acquisition: </a:t>
                      </a:r>
                      <a:r>
                        <a:rPr lang="en-US" sz="600" b="1" u="sng">
                          <a:solidFill>
                            <a:schemeClr val="dk1"/>
                          </a:solidFill>
                          <a:latin typeface="Calibri"/>
                          <a:ea typeface="Calibri"/>
                          <a:cs typeface="Calibri"/>
                          <a:sym typeface="Calibri"/>
                        </a:rPr>
                        <a:t>Kinder</a:t>
                      </a:r>
                      <a:r>
                        <a:rPr lang="en-US" sz="600" b="1">
                          <a:solidFill>
                            <a:schemeClr val="dk1"/>
                          </a:solidFill>
                          <a:latin typeface="Calibri"/>
                          <a:ea typeface="Calibri"/>
                          <a:cs typeface="Calibri"/>
                          <a:sym typeface="Calibri"/>
                        </a:rPr>
                        <a:t>-L.K.1b-f &amp; L.K.6</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1st</a:t>
                      </a:r>
                      <a:r>
                        <a:rPr lang="en-US" sz="600" b="1">
                          <a:solidFill>
                            <a:schemeClr val="dk1"/>
                          </a:solidFill>
                          <a:latin typeface="Calibri"/>
                          <a:ea typeface="Calibri"/>
                          <a:cs typeface="Calibri"/>
                          <a:sym typeface="Calibri"/>
                        </a:rPr>
                        <a:t>-L.1.1b-j &amp; L.1.6</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2nd</a:t>
                      </a:r>
                      <a:r>
                        <a:rPr lang="en-US" sz="600" b="1">
                          <a:solidFill>
                            <a:schemeClr val="dk1"/>
                          </a:solidFill>
                          <a:latin typeface="Calibri"/>
                          <a:ea typeface="Calibri"/>
                          <a:cs typeface="Calibri"/>
                          <a:sym typeface="Calibri"/>
                        </a:rPr>
                        <a:t>-L.2.1 &amp; L.2.6</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D6E3BC"/>
                    </a:solidFill>
                  </a:tcPr>
                </a:tc>
                <a:tc vMerge="1">
                  <a:txBody>
                    <a:bodyPr/>
                    <a:lstStyle/>
                    <a:p>
                      <a:endParaRPr lang="en-US"/>
                    </a:p>
                  </a:txBody>
                  <a:tcPr/>
                </a:tc>
              </a:tr>
              <a:tr h="1312900">
                <a:tc>
                  <a:txBody>
                    <a:bodyPr/>
                    <a:lstStyle/>
                    <a:p>
                      <a:pPr marL="0" marR="0" lvl="0" indent="0" algn="ctr" rtl="0">
                        <a:lnSpc>
                          <a:spcPct val="115000"/>
                        </a:lnSpc>
                        <a:spcBef>
                          <a:spcPts val="0"/>
                        </a:spcBef>
                        <a:spcAft>
                          <a:spcPts val="0"/>
                        </a:spcAft>
                        <a:buSzPct val="25000"/>
                        <a:buNone/>
                      </a:pPr>
                      <a:r>
                        <a:rPr lang="en-US" sz="2000" b="1" u="none" strike="noStrike" cap="none" baseline="0">
                          <a:solidFill>
                            <a:srgbClr val="000000"/>
                          </a:solidFill>
                          <a:latin typeface="Calibri"/>
                          <a:ea typeface="Calibri"/>
                          <a:cs typeface="Calibri"/>
                          <a:sym typeface="Calibri"/>
                        </a:rPr>
                        <a:t>4</a:t>
                      </a:r>
                    </a:p>
                    <a:p>
                      <a:pPr marL="0" marR="0" lvl="0" indent="0" algn="ctr" rtl="0">
                        <a:lnSpc>
                          <a:spcPct val="115000"/>
                        </a:lnSpc>
                        <a:spcBef>
                          <a:spcPts val="0"/>
                        </a:spcBef>
                        <a:spcAft>
                          <a:spcPts val="0"/>
                        </a:spcAft>
                        <a:buSzPct val="25000"/>
                        <a:buNone/>
                      </a:pPr>
                      <a:r>
                        <a:rPr lang="en-US" sz="900" b="1" u="none" strike="noStrike" cap="none" baseline="0">
                          <a:solidFill>
                            <a:srgbClr val="000000"/>
                          </a:solidFill>
                          <a:latin typeface="Calibri"/>
                          <a:ea typeface="Calibri"/>
                          <a:cs typeface="Calibri"/>
                          <a:sym typeface="Calibri"/>
                        </a:rPr>
                        <a:t>Exemplary</a:t>
                      </a:r>
                    </a:p>
                    <a:p>
                      <a:pPr marL="0" marR="0" lvl="0" indent="0" algn="ctr" rtl="0">
                        <a:lnSpc>
                          <a:spcPct val="115000"/>
                        </a:lnSpc>
                        <a:spcBef>
                          <a:spcPts val="0"/>
                        </a:spcBef>
                        <a:spcAft>
                          <a:spcPts val="0"/>
                        </a:spcAft>
                        <a:buSzPct val="25000"/>
                        <a:buNone/>
                      </a:pPr>
                      <a:r>
                        <a:rPr lang="en-US" sz="900" b="1">
                          <a:latin typeface="Calibri"/>
                          <a:ea typeface="Calibri"/>
                          <a:cs typeface="Calibri"/>
                          <a:sym typeface="Calibri"/>
                        </a:rPr>
                        <a:t>(E)</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Uses a combination of drawing, dictation, &amp; writing (K) to compose</a:t>
                      </a:r>
                    </a:p>
                    <a:p>
                      <a:pPr marL="0" marR="0" lvl="0" indent="0" algn="l" rtl="0">
                        <a:spcBef>
                          <a:spcPts val="0"/>
                        </a:spcBef>
                        <a:buSzPct val="25000"/>
                        <a:buNone/>
                      </a:pPr>
                      <a:r>
                        <a:rPr lang="en-US" sz="900" u="none" strike="noStrike" cap="none" baseline="0">
                          <a:latin typeface="Calibri"/>
                          <a:ea typeface="Calibri"/>
                          <a:cs typeface="Calibri"/>
                          <a:sym typeface="Calibri"/>
                        </a:rPr>
                        <a:t>Explains something more about the topic OR a connection is</a:t>
                      </a:r>
                    </a:p>
                    <a:p>
                      <a:pPr marL="0" marR="0" lvl="0" indent="0" algn="l" rtl="0">
                        <a:spcBef>
                          <a:spcPts val="0"/>
                        </a:spcBef>
                        <a:buSzPct val="25000"/>
                        <a:buNone/>
                      </a:pPr>
                      <a:r>
                        <a:rPr lang="en-US" sz="900" u="none" strike="noStrike" cap="none" baseline="0">
                          <a:latin typeface="Calibri"/>
                          <a:ea typeface="Calibri"/>
                          <a:cs typeface="Calibri"/>
                          <a:sym typeface="Calibri"/>
                        </a:rPr>
                        <a:t>made between topic &amp; broader idea(s)</a:t>
                      </a:r>
                    </a:p>
                    <a:p>
                      <a:pPr marL="0" marR="0" lvl="0" indent="0" algn="l" rtl="0">
                        <a:spcBef>
                          <a:spcPts val="0"/>
                        </a:spcBef>
                        <a:buSzPct val="25000"/>
                        <a:buNone/>
                      </a:pPr>
                      <a:r>
                        <a:rPr lang="en-US" sz="900" u="none" strike="noStrike" cap="none" baseline="0">
                          <a:latin typeface="Calibri"/>
                          <a:ea typeface="Calibri"/>
                          <a:cs typeface="Calibri"/>
                          <a:sym typeface="Calibri"/>
                        </a:rPr>
                        <a:t>Clearly presents the topic and focus/controlling idea</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Intro, body, and conclusion support focus</a:t>
                      </a:r>
                    </a:p>
                    <a:p>
                      <a:pPr marL="0" marR="0" lvl="0" indent="0" algn="l" rtl="0">
                        <a:spcBef>
                          <a:spcPts val="0"/>
                        </a:spcBef>
                        <a:buSzPct val="25000"/>
                        <a:buNone/>
                      </a:pPr>
                      <a:r>
                        <a:rPr lang="en-US" sz="900" u="none" strike="noStrike" cap="none" baseline="0">
                          <a:latin typeface="Calibri"/>
                          <a:ea typeface="Calibri"/>
                          <a:cs typeface="Calibri"/>
                          <a:sym typeface="Calibri"/>
                        </a:rPr>
                        <a:t>Uses several transitions</a:t>
                      </a:r>
                    </a:p>
                    <a:p>
                      <a:pPr marL="0" marR="0" lvl="0" indent="0" algn="l" rtl="0">
                        <a:spcBef>
                          <a:spcPts val="0"/>
                        </a:spcBef>
                        <a:buSzPct val="25000"/>
                        <a:buNone/>
                      </a:pPr>
                      <a:r>
                        <a:rPr lang="en-US" sz="900" u="none" strike="noStrike" cap="none" baseline="0">
                          <a:latin typeface="Calibri"/>
                          <a:ea typeface="Calibri"/>
                          <a:cs typeface="Calibri"/>
                          <a:sym typeface="Calibri"/>
                        </a:rPr>
                        <a:t>appropriately (e.g., because, since, and, but, also, for example, since) to connect or</a:t>
                      </a:r>
                    </a:p>
                    <a:p>
                      <a:pPr marL="0" marR="0" lvl="0" indent="0" algn="l" rtl="0">
                        <a:spcBef>
                          <a:spcPts val="0"/>
                        </a:spcBef>
                        <a:buSzPct val="25000"/>
                        <a:buNone/>
                      </a:pPr>
                      <a:r>
                        <a:rPr lang="en-US" sz="900" u="none" strike="noStrike" cap="none" baseline="0">
                          <a:latin typeface="Calibri"/>
                          <a:ea typeface="Calibri"/>
                          <a:cs typeface="Calibri"/>
                          <a:sym typeface="Calibri"/>
                        </a:rPr>
                        <a:t>group ideas</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Has a depth of information; insightful </a:t>
                      </a:r>
                    </a:p>
                    <a:p>
                      <a:pPr marL="0" marR="0" lvl="0" indent="0" algn="l" rtl="0">
                        <a:spcBef>
                          <a:spcPts val="0"/>
                        </a:spcBef>
                        <a:buSzPct val="25000"/>
                        <a:buNone/>
                      </a:pPr>
                      <a:r>
                        <a:rPr lang="en-US" sz="900" u="none" strike="noStrike" cap="none" baseline="0">
                          <a:latin typeface="Calibri"/>
                          <a:ea typeface="Calibri"/>
                          <a:cs typeface="Calibri"/>
                          <a:sym typeface="Calibri"/>
                        </a:rPr>
                        <a:t>Elaborates using a variety of relevant details,</a:t>
                      </a:r>
                    </a:p>
                    <a:p>
                      <a:pPr marL="0" marR="0" lvl="0" indent="0" algn="l" rtl="0">
                        <a:spcBef>
                          <a:spcPts val="0"/>
                        </a:spcBef>
                        <a:buSzPct val="25000"/>
                        <a:buNone/>
                      </a:pPr>
                      <a:r>
                        <a:rPr lang="en-US" sz="900" u="none" strike="noStrike" cap="none" baseline="0">
                          <a:latin typeface="Calibri"/>
                          <a:ea typeface="Calibri"/>
                          <a:cs typeface="Calibri"/>
                          <a:sym typeface="Calibri"/>
                        </a:rPr>
                        <a:t>definitions, examples,</a:t>
                      </a:r>
                    </a:p>
                    <a:p>
                      <a:pPr marL="0" marR="0" lvl="0" indent="0" algn="l" rtl="0">
                        <a:spcBef>
                          <a:spcPts val="0"/>
                        </a:spcBef>
                        <a:buSzPct val="25000"/>
                        <a:buNone/>
                      </a:pPr>
                      <a:r>
                        <a:rPr lang="en-US" sz="900" u="none" strike="noStrike" cap="none" baseline="0">
                          <a:latin typeface="Calibri"/>
                          <a:ea typeface="Calibri"/>
                          <a:cs typeface="Calibri"/>
                          <a:sym typeface="Calibri"/>
                        </a:rPr>
                        <a:t>quotes, text evidence to</a:t>
                      </a:r>
                    </a:p>
                    <a:p>
                      <a:pPr marL="0" marR="0" lvl="0" indent="0" algn="l" rtl="0">
                        <a:spcBef>
                          <a:spcPts val="0"/>
                        </a:spcBef>
                        <a:buSzPct val="25000"/>
                        <a:buNone/>
                      </a:pPr>
                      <a:r>
                        <a:rPr lang="en-US" sz="900" u="none" strike="noStrike" cap="none" baseline="0">
                          <a:latin typeface="Calibri"/>
                          <a:ea typeface="Calibri"/>
                          <a:cs typeface="Calibri"/>
                          <a:sym typeface="Calibri"/>
                        </a:rPr>
                        <a:t>support focus/concepts</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Maintains voice/tone of</a:t>
                      </a:r>
                    </a:p>
                    <a:p>
                      <a:pPr marL="0" marR="0" lvl="0" indent="0" algn="l" rtl="0">
                        <a:spcBef>
                          <a:spcPts val="0"/>
                        </a:spcBef>
                        <a:buSzPct val="25000"/>
                        <a:buNone/>
                      </a:pPr>
                      <a:r>
                        <a:rPr lang="en-US" sz="900" u="none" strike="noStrike" cap="none" baseline="0">
                          <a:latin typeface="Calibri"/>
                          <a:ea typeface="Calibri"/>
                          <a:cs typeface="Calibri"/>
                          <a:sym typeface="Calibri"/>
                        </a:rPr>
                        <a:t>knowledgeable person</a:t>
                      </a:r>
                    </a:p>
                    <a:p>
                      <a:pPr marL="0" marR="0" lvl="0" indent="0" algn="l" rtl="0">
                        <a:spcBef>
                          <a:spcPts val="0"/>
                        </a:spcBef>
                        <a:buSzPct val="25000"/>
                        <a:buNone/>
                      </a:pPr>
                      <a:r>
                        <a:rPr lang="en-US" sz="900" u="none" strike="noStrike" cap="none" baseline="0">
                          <a:latin typeface="Calibri"/>
                          <a:ea typeface="Calibri"/>
                          <a:cs typeface="Calibri"/>
                          <a:sym typeface="Calibri"/>
                        </a:rPr>
                        <a:t>conveying information</a:t>
                      </a:r>
                    </a:p>
                    <a:p>
                      <a:pPr marL="0" marR="0" lvl="0" indent="0" algn="l" rtl="0">
                        <a:spcBef>
                          <a:spcPts val="0"/>
                        </a:spcBef>
                        <a:buSzPct val="25000"/>
                        <a:buNone/>
                      </a:pPr>
                      <a:r>
                        <a:rPr lang="en-US" sz="900" u="none" strike="noStrike" cap="none" baseline="0">
                          <a:latin typeface="Calibri"/>
                          <a:ea typeface="Calibri"/>
                          <a:cs typeface="Calibri"/>
                          <a:sym typeface="Calibri"/>
                        </a:rPr>
                        <a:t>– knows when to use</a:t>
                      </a:r>
                    </a:p>
                    <a:p>
                      <a:pPr marL="0" marR="0" lvl="0" indent="0" algn="l" rtl="0">
                        <a:spcBef>
                          <a:spcPts val="0"/>
                        </a:spcBef>
                        <a:buSzPct val="25000"/>
                        <a:buNone/>
                      </a:pPr>
                      <a:r>
                        <a:rPr lang="en-US" sz="900" u="none" strike="noStrike" cap="none" baseline="0">
                          <a:latin typeface="Calibri"/>
                          <a:ea typeface="Calibri"/>
                          <a:cs typeface="Calibri"/>
                          <a:sym typeface="Calibri"/>
                        </a:rPr>
                        <a:t>formal-informal</a:t>
                      </a:r>
                    </a:p>
                    <a:p>
                      <a:pPr marL="0" marR="0" lvl="0" indent="0" algn="l" rtl="0">
                        <a:spcBef>
                          <a:spcPts val="0"/>
                        </a:spcBef>
                        <a:buSzPct val="25000"/>
                        <a:buNone/>
                      </a:pPr>
                      <a:r>
                        <a:rPr lang="en-US" sz="900" u="none" strike="noStrike" cap="none" baseline="0">
                          <a:latin typeface="Calibri"/>
                          <a:ea typeface="Calibri"/>
                          <a:cs typeface="Calibri"/>
                          <a:sym typeface="Calibri"/>
                        </a:rPr>
                        <a:t>language</a:t>
                      </a:r>
                    </a:p>
                    <a:p>
                      <a:pPr marL="0" marR="0" lvl="0" indent="0" algn="l" rtl="0">
                        <a:spcBef>
                          <a:spcPts val="0"/>
                        </a:spcBef>
                        <a:buSzPct val="25000"/>
                        <a:buNone/>
                      </a:pPr>
                      <a:r>
                        <a:rPr lang="en-US" sz="900" u="none" strike="noStrike" cap="none" baseline="0">
                          <a:latin typeface="Calibri"/>
                          <a:ea typeface="Calibri"/>
                          <a:cs typeface="Calibri"/>
                          <a:sym typeface="Calibri"/>
                        </a:rPr>
                        <a:t>Uses effective, precise</a:t>
                      </a:r>
                    </a:p>
                    <a:p>
                      <a:pPr marL="0" marR="0" lvl="0" indent="0" algn="l" rtl="0">
                        <a:spcBef>
                          <a:spcPts val="0"/>
                        </a:spcBef>
                        <a:buSzPct val="25000"/>
                        <a:buNone/>
                      </a:pPr>
                      <a:r>
                        <a:rPr lang="en-US" sz="900" u="none" strike="noStrike" cap="none" baseline="0">
                          <a:latin typeface="Calibri"/>
                          <a:ea typeface="Calibri"/>
                          <a:cs typeface="Calibri"/>
                          <a:sym typeface="Calibri"/>
                        </a:rPr>
                        <a:t>vocabulary and variety</a:t>
                      </a:r>
                    </a:p>
                    <a:p>
                      <a:pPr marL="0" marR="0" lvl="0" indent="0" algn="l" rtl="0">
                        <a:spcBef>
                          <a:spcPts val="0"/>
                        </a:spcBef>
                        <a:buSzPct val="25000"/>
                        <a:buNone/>
                      </a:pPr>
                      <a:r>
                        <a:rPr lang="en-US" sz="900" u="none" strike="noStrike" cap="none" baseline="0">
                          <a:latin typeface="Calibri"/>
                          <a:ea typeface="Calibri"/>
                          <a:cs typeface="Calibri"/>
                          <a:sym typeface="Calibri"/>
                        </a:rPr>
                        <a:t>of sentence structures</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Edits with support /resources</a:t>
                      </a:r>
                    </a:p>
                    <a:p>
                      <a:pPr marL="0" marR="0" lvl="0" indent="0" algn="l" rtl="0">
                        <a:spcBef>
                          <a:spcPts val="0"/>
                        </a:spcBef>
                        <a:buSzPct val="25000"/>
                        <a:buNone/>
                      </a:pPr>
                      <a:r>
                        <a:rPr lang="en-US" sz="900" u="none" strike="noStrike" cap="none" baseline="0">
                          <a:latin typeface="Calibri"/>
                          <a:ea typeface="Calibri"/>
                          <a:cs typeface="Calibri"/>
                          <a:sym typeface="Calibri"/>
                        </a:rPr>
                        <a:t>Has few or no errors in</a:t>
                      </a:r>
                    </a:p>
                    <a:p>
                      <a:pPr marL="0" marR="0" lvl="0" indent="0" algn="l" rtl="0">
                        <a:spcBef>
                          <a:spcPts val="0"/>
                        </a:spcBef>
                        <a:buSzPct val="25000"/>
                        <a:buNone/>
                      </a:pPr>
                      <a:r>
                        <a:rPr lang="en-US" sz="900" u="none" strike="noStrike" cap="none" baseline="0">
                          <a:latin typeface="Calibri"/>
                          <a:ea typeface="Calibri"/>
                          <a:cs typeface="Calibri"/>
                          <a:sym typeface="Calibri"/>
                        </a:rPr>
                        <a:t>grammar, word usage, or mechanics as appropriate to grade</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1610725">
                <a:tc>
                  <a:txBody>
                    <a:bodyPr/>
                    <a:lstStyle/>
                    <a:p>
                      <a:pPr marL="0" marR="0" lvl="0" indent="0" algn="ctr" rtl="0">
                        <a:lnSpc>
                          <a:spcPct val="115000"/>
                        </a:lnSpc>
                        <a:spcBef>
                          <a:spcPts val="0"/>
                        </a:spcBef>
                        <a:spcAft>
                          <a:spcPts val="0"/>
                        </a:spcAft>
                        <a:buSzPct val="25000"/>
                        <a:buNone/>
                      </a:pPr>
                      <a:r>
                        <a:rPr lang="en-US" sz="2000" b="1" u="none" strike="noStrike" cap="none" baseline="0">
                          <a:solidFill>
                            <a:srgbClr val="000000"/>
                          </a:solidFill>
                          <a:latin typeface="Calibri"/>
                          <a:ea typeface="Calibri"/>
                          <a:cs typeface="Calibri"/>
                          <a:sym typeface="Calibri"/>
                        </a:rPr>
                        <a:t>3</a:t>
                      </a:r>
                    </a:p>
                    <a:p>
                      <a:pPr marL="0" marR="0" lvl="0" indent="0" algn="ctr" rtl="0">
                        <a:lnSpc>
                          <a:spcPct val="115000"/>
                        </a:lnSpc>
                        <a:spcBef>
                          <a:spcPts val="0"/>
                        </a:spcBef>
                        <a:spcAft>
                          <a:spcPts val="0"/>
                        </a:spcAft>
                        <a:buSzPct val="25000"/>
                        <a:buNone/>
                      </a:pPr>
                      <a:r>
                        <a:rPr lang="en-US" sz="1000" b="1" u="none" strike="noStrike" cap="none" baseline="0">
                          <a:solidFill>
                            <a:srgbClr val="000000"/>
                          </a:solidFill>
                          <a:latin typeface="Calibri"/>
                          <a:ea typeface="Calibri"/>
                          <a:cs typeface="Calibri"/>
                          <a:sym typeface="Calibri"/>
                        </a:rPr>
                        <a:t>Proficient</a:t>
                      </a:r>
                    </a:p>
                    <a:p>
                      <a:pPr marL="0" marR="0" lvl="0" indent="0" algn="ctr" rtl="0">
                        <a:lnSpc>
                          <a:spcPct val="115000"/>
                        </a:lnSpc>
                        <a:spcBef>
                          <a:spcPts val="0"/>
                        </a:spcBef>
                        <a:spcAft>
                          <a:spcPts val="0"/>
                        </a:spcAft>
                        <a:buSzPct val="25000"/>
                        <a:buNone/>
                      </a:pPr>
                      <a:r>
                        <a:rPr lang="en-US" sz="1000" b="1">
                          <a:latin typeface="Calibri"/>
                          <a:ea typeface="Calibri"/>
                          <a:cs typeface="Calibri"/>
                          <a:sym typeface="Calibri"/>
                        </a:rPr>
                        <a:t>(M)</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a:latin typeface="Calibri"/>
                          <a:ea typeface="Calibri"/>
                          <a:cs typeface="Calibri"/>
                          <a:sym typeface="Calibri"/>
                        </a:rPr>
                        <a:t>Uses a combination of drawing, dictation, &amp; writing (K) to compose</a:t>
                      </a:r>
                    </a:p>
                    <a:p>
                      <a:pPr marL="0" marR="0" lvl="0" indent="0" algn="l" rtl="0">
                        <a:spcBef>
                          <a:spcPts val="0"/>
                        </a:spcBef>
                        <a:buSzPct val="25000"/>
                        <a:buNone/>
                      </a:pPr>
                      <a:r>
                        <a:rPr lang="en-US" sz="900" b="0" i="0" u="none" strike="noStrike" cap="none" baseline="0">
                          <a:latin typeface="Calibri"/>
                          <a:ea typeface="Calibri"/>
                          <a:cs typeface="Calibri"/>
                          <a:sym typeface="Calibri"/>
                        </a:rPr>
                        <a:t>Topic (context) and</a:t>
                      </a:r>
                    </a:p>
                    <a:p>
                      <a:pPr marL="0" marR="0" lvl="0" indent="0" algn="l" rtl="0">
                        <a:spcBef>
                          <a:spcPts val="0"/>
                        </a:spcBef>
                        <a:buSzPct val="25000"/>
                        <a:buNone/>
                      </a:pPr>
                      <a:r>
                        <a:rPr lang="en-US" sz="900" b="0" i="0" u="none" strike="noStrike" cap="none" baseline="0">
                          <a:latin typeface="Calibri"/>
                          <a:ea typeface="Calibri"/>
                          <a:cs typeface="Calibri"/>
                          <a:sym typeface="Calibri"/>
                        </a:rPr>
                        <a:t>focus/controlling idea</a:t>
                      </a:r>
                    </a:p>
                    <a:p>
                      <a:pPr marL="0" marR="0" lvl="0" indent="0" algn="l" rtl="0">
                        <a:spcBef>
                          <a:spcPts val="0"/>
                        </a:spcBef>
                        <a:buSzPct val="25000"/>
                        <a:buNone/>
                      </a:pPr>
                      <a:r>
                        <a:rPr lang="en-US" sz="900" b="0" i="0" u="none" strike="noStrike" cap="none" baseline="0">
                          <a:latin typeface="Calibri"/>
                          <a:ea typeface="Calibri"/>
                          <a:cs typeface="Calibri"/>
                          <a:sym typeface="Calibri"/>
                        </a:rPr>
                        <a:t>are clearly stated</a:t>
                      </a:r>
                    </a:p>
                    <a:p>
                      <a:pPr marL="0" marR="0" lvl="0" indent="0" algn="l" rtl="0">
                        <a:spcBef>
                          <a:spcPts val="0"/>
                        </a:spcBef>
                        <a:buSzPct val="25000"/>
                        <a:buNone/>
                      </a:pPr>
                      <a:r>
                        <a:rPr lang="en-US" sz="900" b="0" i="0" u="none" strike="noStrike" cap="none" baseline="0">
                          <a:latin typeface="Calibri"/>
                          <a:ea typeface="Calibri"/>
                          <a:cs typeface="Calibri"/>
                          <a:sym typeface="Calibri"/>
                        </a:rPr>
                        <a:t>(gr K-3)</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a:latin typeface="Calibri"/>
                          <a:ea typeface="Calibri"/>
                          <a:cs typeface="Calibri"/>
                          <a:sym typeface="Calibri"/>
                        </a:rPr>
                        <a:t>Has overall coherence</a:t>
                      </a:r>
                    </a:p>
                    <a:p>
                      <a:pPr marL="0" marR="0" lvl="0" indent="0" algn="l" rtl="0">
                        <a:spcBef>
                          <a:spcPts val="0"/>
                        </a:spcBef>
                        <a:buSzPct val="25000"/>
                        <a:buNone/>
                      </a:pPr>
                      <a:r>
                        <a:rPr lang="en-US" sz="900" b="0" i="0" u="none" strike="noStrike" cap="none" baseline="0">
                          <a:latin typeface="Calibri"/>
                          <a:ea typeface="Calibri"/>
                          <a:cs typeface="Calibri"/>
                          <a:sym typeface="Calibri"/>
                        </a:rPr>
                        <a:t>(K-3); Provides a</a:t>
                      </a:r>
                    </a:p>
                    <a:p>
                      <a:pPr marL="0" marR="0" lvl="0" indent="0" algn="l" rtl="0">
                        <a:spcBef>
                          <a:spcPts val="0"/>
                        </a:spcBef>
                        <a:buSzPct val="25000"/>
                        <a:buNone/>
                      </a:pPr>
                      <a:r>
                        <a:rPr lang="en-US" sz="900" b="0" i="0" u="none" strike="noStrike" cap="none" baseline="0">
                          <a:latin typeface="Calibri"/>
                          <a:ea typeface="Calibri"/>
                          <a:cs typeface="Calibri"/>
                          <a:sym typeface="Calibri"/>
                        </a:rPr>
                        <a:t>concluding statement</a:t>
                      </a:r>
                    </a:p>
                    <a:p>
                      <a:pPr marL="0" marR="0" lvl="0" indent="0" algn="l" rtl="0">
                        <a:spcBef>
                          <a:spcPts val="0"/>
                        </a:spcBef>
                        <a:buSzPct val="25000"/>
                        <a:buNone/>
                      </a:pPr>
                      <a:r>
                        <a:rPr lang="en-US" sz="900" b="0" i="0" u="none" strike="noStrike" cap="none" baseline="0">
                          <a:latin typeface="Calibri"/>
                          <a:ea typeface="Calibri"/>
                          <a:cs typeface="Calibri"/>
                          <a:sym typeface="Calibri"/>
                        </a:rPr>
                        <a:t>or section (gr, 1, 2, 3)</a:t>
                      </a:r>
                    </a:p>
                    <a:p>
                      <a:pPr marL="0" marR="0" lvl="0" indent="0" algn="l" rtl="0">
                        <a:spcBef>
                          <a:spcPts val="0"/>
                        </a:spcBef>
                        <a:buSzPct val="25000"/>
                        <a:buNone/>
                      </a:pPr>
                      <a:r>
                        <a:rPr lang="en-US" sz="900" b="0" i="0" u="none" strike="noStrike" cap="none" baseline="0">
                          <a:latin typeface="Calibri"/>
                          <a:ea typeface="Calibri"/>
                          <a:cs typeface="Calibri"/>
                          <a:sym typeface="Calibri"/>
                        </a:rPr>
                        <a:t>Groups related ideas</a:t>
                      </a:r>
                    </a:p>
                    <a:p>
                      <a:pPr marL="0" marR="0" lvl="0" indent="0" algn="l" rtl="0">
                        <a:spcBef>
                          <a:spcPts val="0"/>
                        </a:spcBef>
                        <a:buSzPct val="25000"/>
                        <a:buNone/>
                      </a:pPr>
                      <a:r>
                        <a:rPr lang="en-US" sz="900" b="0" i="0" u="none" strike="noStrike" cap="none" baseline="0">
                          <a:latin typeface="Calibri"/>
                          <a:ea typeface="Calibri"/>
                          <a:cs typeface="Calibri"/>
                          <a:sym typeface="Calibri"/>
                        </a:rPr>
                        <a:t>(gr3) that support the</a:t>
                      </a:r>
                    </a:p>
                    <a:p>
                      <a:pPr marL="0" marR="0" lvl="0" indent="0" algn="l" rtl="0">
                        <a:spcBef>
                          <a:spcPts val="0"/>
                        </a:spcBef>
                        <a:buSzPct val="25000"/>
                        <a:buNone/>
                      </a:pPr>
                      <a:r>
                        <a:rPr lang="en-US" sz="900" b="0" i="0" u="none" strike="noStrike" cap="none" baseline="0">
                          <a:latin typeface="Calibri"/>
                          <a:ea typeface="Calibri"/>
                          <a:cs typeface="Calibri"/>
                          <a:sym typeface="Calibri"/>
                        </a:rPr>
                        <a:t>focus</a:t>
                      </a:r>
                    </a:p>
                    <a:p>
                      <a:pPr marL="0" marR="0" lvl="0" indent="0" algn="l" rtl="0">
                        <a:spcBef>
                          <a:spcPts val="0"/>
                        </a:spcBef>
                        <a:buSzPct val="25000"/>
                        <a:buNone/>
                      </a:pPr>
                      <a:r>
                        <a:rPr lang="en-US" sz="900" b="0" i="0" u="none" strike="noStrike" cap="none" baseline="0">
                          <a:latin typeface="Calibri"/>
                          <a:ea typeface="Calibri"/>
                          <a:cs typeface="Calibri"/>
                          <a:sym typeface="Calibri"/>
                        </a:rPr>
                        <a:t>Uses transitions to</a:t>
                      </a:r>
                    </a:p>
                    <a:p>
                      <a:pPr marL="0" marR="0" lvl="0" indent="0" algn="l" rtl="0">
                        <a:spcBef>
                          <a:spcPts val="0"/>
                        </a:spcBef>
                        <a:buSzPct val="25000"/>
                        <a:buNone/>
                      </a:pPr>
                      <a:r>
                        <a:rPr lang="en-US" sz="900" b="0" i="0" u="none" strike="noStrike" cap="none" baseline="0">
                          <a:latin typeface="Calibri"/>
                          <a:ea typeface="Calibri"/>
                          <a:cs typeface="Calibri"/>
                          <a:sym typeface="Calibri"/>
                        </a:rPr>
                        <a:t>connect ideas (gr3)</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a:latin typeface="Calibri"/>
                          <a:ea typeface="Calibri"/>
                          <a:cs typeface="Calibri"/>
                          <a:sym typeface="Calibri"/>
                        </a:rPr>
                        <a:t>Some authentic details,</a:t>
                      </a:r>
                    </a:p>
                    <a:p>
                      <a:pPr marL="0" marR="0" lvl="0" indent="0" algn="l" rtl="0">
                        <a:spcBef>
                          <a:spcPts val="0"/>
                        </a:spcBef>
                        <a:buSzPct val="25000"/>
                        <a:buNone/>
                      </a:pPr>
                      <a:r>
                        <a:rPr lang="en-US" sz="900" b="0" i="0" u="none" strike="noStrike" cap="none" baseline="0">
                          <a:latin typeface="Calibri"/>
                          <a:ea typeface="Calibri"/>
                          <a:cs typeface="Calibri"/>
                          <a:sym typeface="Calibri"/>
                        </a:rPr>
                        <a:t>definitions, facts, text</a:t>
                      </a:r>
                    </a:p>
                    <a:p>
                      <a:pPr marL="0" marR="0" lvl="0" indent="0" algn="l" rtl="0">
                        <a:spcBef>
                          <a:spcPts val="0"/>
                        </a:spcBef>
                        <a:buSzPct val="25000"/>
                        <a:buNone/>
                      </a:pPr>
                      <a:r>
                        <a:rPr lang="en-US" sz="900" b="0" i="0" u="none" strike="noStrike" cap="none" baseline="0">
                          <a:latin typeface="Calibri"/>
                          <a:ea typeface="Calibri"/>
                          <a:cs typeface="Calibri"/>
                          <a:sym typeface="Calibri"/>
                        </a:rPr>
                        <a:t>evidence support focus</a:t>
                      </a:r>
                    </a:p>
                    <a:p>
                      <a:pPr marL="0" marR="0" lvl="0" indent="0" algn="l" rtl="0">
                        <a:spcBef>
                          <a:spcPts val="0"/>
                        </a:spcBef>
                        <a:buSzPct val="25000"/>
                        <a:buNone/>
                      </a:pPr>
                      <a:r>
                        <a:rPr lang="en-US" sz="900" b="0" i="0" u="none" strike="noStrike" cap="none" baseline="0">
                          <a:latin typeface="Calibri"/>
                          <a:ea typeface="Calibri"/>
                          <a:cs typeface="Calibri"/>
                          <a:sym typeface="Calibri"/>
                        </a:rPr>
                        <a:t>Adds labels or captions</a:t>
                      </a:r>
                    </a:p>
                    <a:p>
                      <a:pPr marL="0" marR="0" lvl="0" indent="0" algn="l" rtl="0">
                        <a:spcBef>
                          <a:spcPts val="0"/>
                        </a:spcBef>
                        <a:buSzPct val="25000"/>
                        <a:buNone/>
                      </a:pPr>
                      <a:r>
                        <a:rPr lang="en-US" sz="900" b="0" i="0" u="none" strike="noStrike" cap="none" baseline="0">
                          <a:latin typeface="Calibri"/>
                          <a:ea typeface="Calibri"/>
                          <a:cs typeface="Calibri"/>
                          <a:sym typeface="Calibri"/>
                        </a:rPr>
                        <a:t>to illustration, drawing,</a:t>
                      </a:r>
                    </a:p>
                    <a:p>
                      <a:pPr marL="0" marR="0" lvl="0" indent="0" algn="l" rtl="0">
                        <a:spcBef>
                          <a:spcPts val="0"/>
                        </a:spcBef>
                        <a:buSzPct val="25000"/>
                        <a:buNone/>
                      </a:pPr>
                      <a:r>
                        <a:rPr lang="en-US" sz="900" b="0" i="0" u="none" strike="noStrike" cap="none" baseline="0">
                          <a:latin typeface="Calibri"/>
                          <a:ea typeface="Calibri"/>
                          <a:cs typeface="Calibri"/>
                          <a:sym typeface="Calibri"/>
                        </a:rPr>
                        <a:t>visuals, charts/tables,</a:t>
                      </a:r>
                    </a:p>
                    <a:p>
                      <a:pPr marL="0" marR="0" lvl="0" indent="0" algn="l" rtl="0">
                        <a:spcBef>
                          <a:spcPts val="0"/>
                        </a:spcBef>
                        <a:buSzPct val="25000"/>
                        <a:buNone/>
                      </a:pPr>
                      <a:r>
                        <a:rPr lang="en-US" sz="900" b="0" i="0" u="none" strike="noStrike" cap="none" baseline="0">
                          <a:latin typeface="Calibri"/>
                          <a:ea typeface="Calibri"/>
                          <a:cs typeface="Calibri"/>
                          <a:sym typeface="Calibri"/>
                        </a:rPr>
                        <a:t>or diagram to enhance</a:t>
                      </a:r>
                    </a:p>
                    <a:p>
                      <a:pPr marL="0" marR="0" lvl="0" indent="0" algn="l" rtl="0">
                        <a:spcBef>
                          <a:spcPts val="0"/>
                        </a:spcBef>
                        <a:buSzPct val="25000"/>
                        <a:buNone/>
                      </a:pPr>
                      <a:r>
                        <a:rPr lang="en-US" sz="900" b="0" i="0" u="none" strike="noStrike" cap="none" baseline="0">
                          <a:latin typeface="Calibri"/>
                          <a:ea typeface="Calibri"/>
                          <a:cs typeface="Calibri"/>
                          <a:sym typeface="Calibri"/>
                        </a:rPr>
                        <a:t>details, facts, and ideas</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a:latin typeface="Calibri"/>
                          <a:ea typeface="Calibri"/>
                          <a:cs typeface="Calibri"/>
                          <a:sym typeface="Calibri"/>
                        </a:rPr>
                        <a:t>Produces complete simple</a:t>
                      </a:r>
                    </a:p>
                    <a:p>
                      <a:pPr marL="0" marR="0" lvl="0" indent="0" algn="l" rtl="0">
                        <a:spcBef>
                          <a:spcPts val="0"/>
                        </a:spcBef>
                        <a:buSzPct val="25000"/>
                        <a:buNone/>
                      </a:pPr>
                      <a:r>
                        <a:rPr lang="en-US" sz="900" b="0" i="0" u="none" strike="noStrike" cap="none" baseline="0">
                          <a:latin typeface="Calibri"/>
                          <a:ea typeface="Calibri"/>
                          <a:cs typeface="Calibri"/>
                          <a:sym typeface="Calibri"/>
                        </a:rPr>
                        <a:t>(K), compound (g, 1- 3),</a:t>
                      </a:r>
                    </a:p>
                    <a:p>
                      <a:pPr marL="0" marR="0" lvl="0" indent="0" algn="l" rtl="0">
                        <a:spcBef>
                          <a:spcPts val="0"/>
                        </a:spcBef>
                        <a:buSzPct val="25000"/>
                        <a:buNone/>
                      </a:pPr>
                      <a:r>
                        <a:rPr lang="en-US" sz="900" b="0" i="0" u="none" strike="noStrike" cap="none" baseline="0">
                          <a:latin typeface="Calibri"/>
                          <a:ea typeface="Calibri"/>
                          <a:cs typeface="Calibri"/>
                          <a:sym typeface="Calibri"/>
                        </a:rPr>
                        <a:t>complex (gr3) sentences</a:t>
                      </a:r>
                    </a:p>
                    <a:p>
                      <a:pPr marL="0" marR="0" lvl="0" indent="0" algn="l" rtl="0">
                        <a:spcBef>
                          <a:spcPts val="0"/>
                        </a:spcBef>
                        <a:buSzPct val="25000"/>
                        <a:buNone/>
                      </a:pPr>
                      <a:r>
                        <a:rPr lang="en-US" sz="900" b="0" i="0" u="none" strike="noStrike" cap="none" baseline="0">
                          <a:latin typeface="Calibri"/>
                          <a:ea typeface="Calibri"/>
                          <a:cs typeface="Calibri"/>
                          <a:sym typeface="Calibri"/>
                        </a:rPr>
                        <a:t>Appropriate use of </a:t>
                      </a:r>
                    </a:p>
                    <a:p>
                      <a:pPr marL="0" marR="0" lvl="0" indent="0" algn="l" rtl="0">
                        <a:spcBef>
                          <a:spcPts val="0"/>
                        </a:spcBef>
                        <a:buSzPct val="25000"/>
                        <a:buNone/>
                      </a:pPr>
                      <a:r>
                        <a:rPr lang="en-US" sz="900" b="0" i="0" u="none" strike="noStrike" cap="none" baseline="0">
                          <a:latin typeface="Calibri"/>
                          <a:ea typeface="Calibri"/>
                          <a:cs typeface="Calibri"/>
                          <a:sym typeface="Calibri"/>
                        </a:rPr>
                        <a:t>vocabulary (nouns,</a:t>
                      </a:r>
                    </a:p>
                    <a:p>
                      <a:pPr marL="0" marR="0" lvl="0" indent="0" algn="l" rtl="0">
                        <a:spcBef>
                          <a:spcPts val="0"/>
                        </a:spcBef>
                        <a:buSzPct val="25000"/>
                        <a:buNone/>
                      </a:pPr>
                      <a:r>
                        <a:rPr lang="en-US" sz="900" b="0" i="0" u="none" strike="noStrike" cap="none" baseline="0">
                          <a:latin typeface="Calibri"/>
                          <a:ea typeface="Calibri"/>
                          <a:cs typeface="Calibri"/>
                          <a:sym typeface="Calibri"/>
                        </a:rPr>
                        <a:t>plurals, verbs, pronouns,</a:t>
                      </a:r>
                    </a:p>
                    <a:p>
                      <a:pPr marL="0" marR="0" lvl="0" indent="0" algn="l" rtl="0">
                        <a:spcBef>
                          <a:spcPts val="0"/>
                        </a:spcBef>
                        <a:buSzPct val="25000"/>
                        <a:buNone/>
                      </a:pPr>
                      <a:r>
                        <a:rPr lang="en-US" sz="900" b="0" i="0" u="none" strike="noStrike" cap="none" baseline="0">
                          <a:latin typeface="Calibri"/>
                          <a:ea typeface="Calibri"/>
                          <a:cs typeface="Calibri"/>
                          <a:sym typeface="Calibri"/>
                        </a:rPr>
                        <a:t>adjectives, adverb,</a:t>
                      </a:r>
                    </a:p>
                    <a:p>
                      <a:pPr marL="0" marR="0" lvl="0" indent="0" algn="l" rtl="0">
                        <a:spcBef>
                          <a:spcPts val="0"/>
                        </a:spcBef>
                        <a:buSzPct val="25000"/>
                        <a:buNone/>
                      </a:pPr>
                      <a:r>
                        <a:rPr lang="en-US" sz="900" b="0" i="0" u="none" strike="noStrike" cap="none" baseline="0">
                          <a:latin typeface="Calibri"/>
                          <a:ea typeface="Calibri"/>
                          <a:cs typeface="Calibri"/>
                          <a:sym typeface="Calibri"/>
                        </a:rPr>
                        <a:t>content-specific)</a:t>
                      </a:r>
                    </a:p>
                    <a:p>
                      <a:pPr marL="0" marR="0" lvl="0" indent="0" algn="l" rtl="0">
                        <a:spcBef>
                          <a:spcPts val="0"/>
                        </a:spcBef>
                        <a:buSzPct val="25000"/>
                        <a:buNone/>
                      </a:pPr>
                      <a:r>
                        <a:rPr lang="en-US" sz="900" b="0" i="0" u="none" strike="noStrike" cap="none" baseline="0">
                          <a:latin typeface="Calibri"/>
                          <a:ea typeface="Calibri"/>
                          <a:cs typeface="Calibri"/>
                          <a:sym typeface="Calibri"/>
                        </a:rPr>
                        <a:t>Uses adult/peer feedback to Revise</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a:latin typeface="Calibri"/>
                          <a:ea typeface="Calibri"/>
                          <a:cs typeface="Calibri"/>
                          <a:sym typeface="Calibri"/>
                        </a:rPr>
                        <a:t>Edits with support /resources (gr 2-3)</a:t>
                      </a:r>
                    </a:p>
                    <a:p>
                      <a:pPr marL="0" marR="0" lvl="0" indent="0" algn="l" rtl="0">
                        <a:spcBef>
                          <a:spcPts val="0"/>
                        </a:spcBef>
                        <a:buSzPct val="25000"/>
                        <a:buNone/>
                      </a:pPr>
                      <a:r>
                        <a:rPr lang="en-US" sz="900" b="0" i="0" u="none" strike="noStrike" cap="none" baseline="0">
                          <a:latin typeface="Calibri"/>
                          <a:ea typeface="Calibri"/>
                          <a:cs typeface="Calibri"/>
                          <a:sym typeface="Calibri"/>
                        </a:rPr>
                        <a:t>Minor errors do not</a:t>
                      </a:r>
                    </a:p>
                    <a:p>
                      <a:pPr marL="0" marR="0" lvl="0" indent="0" algn="l" rtl="0">
                        <a:spcBef>
                          <a:spcPts val="0"/>
                        </a:spcBef>
                        <a:buSzPct val="25000"/>
                        <a:buNone/>
                      </a:pPr>
                      <a:r>
                        <a:rPr lang="en-US" sz="900" b="0" i="0" u="none" strike="noStrike" cap="none" baseline="0">
                          <a:latin typeface="Calibri"/>
                          <a:ea typeface="Calibri"/>
                          <a:cs typeface="Calibri"/>
                          <a:sym typeface="Calibri"/>
                        </a:rPr>
                        <a:t>interfere with reader</a:t>
                      </a:r>
                    </a:p>
                    <a:p>
                      <a:pPr marL="0" marR="0" lvl="0" indent="0" algn="l" rtl="0">
                        <a:spcBef>
                          <a:spcPts val="0"/>
                        </a:spcBef>
                        <a:buSzPct val="25000"/>
                        <a:buNone/>
                      </a:pPr>
                      <a:r>
                        <a:rPr lang="en-US" sz="900" b="0" i="0" u="none" strike="noStrike" cap="none" baseline="0">
                          <a:latin typeface="Calibri"/>
                          <a:ea typeface="Calibri"/>
                          <a:cs typeface="Calibri"/>
                          <a:sym typeface="Calibri"/>
                        </a:rPr>
                        <a:t>understanding (e.g.,</a:t>
                      </a:r>
                    </a:p>
                    <a:p>
                      <a:pPr marL="0" marR="0" lvl="0" indent="0" algn="l" rtl="0">
                        <a:spcBef>
                          <a:spcPts val="0"/>
                        </a:spcBef>
                        <a:buSzPct val="25000"/>
                        <a:buNone/>
                      </a:pPr>
                      <a:r>
                        <a:rPr lang="en-US" sz="900" b="0" i="0" u="none" strike="noStrike" cap="none" baseline="0">
                          <a:latin typeface="Calibri"/>
                          <a:ea typeface="Calibri"/>
                          <a:cs typeface="Calibri"/>
                          <a:sym typeface="Calibri"/>
                        </a:rPr>
                        <a:t>capitalization,</a:t>
                      </a:r>
                    </a:p>
                    <a:p>
                      <a:pPr marL="0" marR="0" lvl="0" indent="0" algn="l" rtl="0">
                        <a:spcBef>
                          <a:spcPts val="0"/>
                        </a:spcBef>
                        <a:buSzPct val="25000"/>
                        <a:buNone/>
                      </a:pPr>
                      <a:r>
                        <a:rPr lang="en-US" sz="900" b="0" i="0" u="none" strike="noStrike" cap="none" baseline="0">
                          <a:latin typeface="Calibri"/>
                          <a:ea typeface="Calibri"/>
                          <a:cs typeface="Calibri"/>
                          <a:sym typeface="Calibri"/>
                        </a:rPr>
                        <a:t>punctuation; spelling)</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1454025">
                <a:tc>
                  <a:txBody>
                    <a:bodyPr/>
                    <a:lstStyle/>
                    <a:p>
                      <a:pPr marL="0" marR="0" lvl="0" indent="0" algn="ctr" rtl="0">
                        <a:lnSpc>
                          <a:spcPct val="115000"/>
                        </a:lnSpc>
                        <a:spcBef>
                          <a:spcPts val="0"/>
                        </a:spcBef>
                        <a:spcAft>
                          <a:spcPts val="0"/>
                        </a:spcAft>
                        <a:buSzPct val="25000"/>
                        <a:buNone/>
                      </a:pPr>
                      <a:r>
                        <a:rPr lang="en-US" sz="2000" b="1" u="none" strike="noStrike" cap="none" baseline="0">
                          <a:solidFill>
                            <a:srgbClr val="000000"/>
                          </a:solidFill>
                          <a:latin typeface="Calibri"/>
                          <a:ea typeface="Calibri"/>
                          <a:cs typeface="Calibri"/>
                          <a:sym typeface="Calibri"/>
                        </a:rPr>
                        <a:t>2</a:t>
                      </a:r>
                    </a:p>
                    <a:p>
                      <a:pPr marL="0" marR="0" lvl="0" indent="0" algn="ctr" rtl="0">
                        <a:lnSpc>
                          <a:spcPct val="115000"/>
                        </a:lnSpc>
                        <a:spcBef>
                          <a:spcPts val="0"/>
                        </a:spcBef>
                        <a:spcAft>
                          <a:spcPts val="0"/>
                        </a:spcAft>
                        <a:buSzPct val="25000"/>
                        <a:buNone/>
                      </a:pPr>
                      <a:r>
                        <a:rPr lang="en-US" sz="900" b="1" u="none" strike="noStrike" cap="none" baseline="0">
                          <a:solidFill>
                            <a:srgbClr val="000000"/>
                          </a:solidFill>
                          <a:latin typeface="Calibri"/>
                          <a:ea typeface="Calibri"/>
                          <a:cs typeface="Calibri"/>
                          <a:sym typeface="Calibri"/>
                        </a:rPr>
                        <a:t>Developing</a:t>
                      </a:r>
                    </a:p>
                    <a:p>
                      <a:pPr marL="0" marR="0" lvl="0" indent="0" algn="ctr" rtl="0">
                        <a:lnSpc>
                          <a:spcPct val="115000"/>
                        </a:lnSpc>
                        <a:spcBef>
                          <a:spcPts val="0"/>
                        </a:spcBef>
                        <a:spcAft>
                          <a:spcPts val="0"/>
                        </a:spcAft>
                        <a:buSzPct val="25000"/>
                        <a:buNone/>
                      </a:pPr>
                      <a:r>
                        <a:rPr lang="en-US" sz="900" b="1">
                          <a:latin typeface="Calibri"/>
                          <a:ea typeface="Calibri"/>
                          <a:cs typeface="Calibri"/>
                          <a:sym typeface="Calibri"/>
                        </a:rPr>
                        <a:t>(NM)</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Uses a combination of</a:t>
                      </a:r>
                    </a:p>
                    <a:p>
                      <a:pPr marL="0" marR="0" lvl="0" indent="0" algn="l" rtl="0">
                        <a:spcBef>
                          <a:spcPts val="0"/>
                        </a:spcBef>
                        <a:buSzPct val="25000"/>
                        <a:buNone/>
                      </a:pPr>
                      <a:r>
                        <a:rPr lang="en-US" sz="900" u="none" strike="noStrike" cap="none" baseline="0">
                          <a:latin typeface="Calibri"/>
                          <a:ea typeface="Calibri"/>
                          <a:cs typeface="Calibri"/>
                          <a:sym typeface="Calibri"/>
                        </a:rPr>
                        <a:t>drawing, dictation, &amp; writing</a:t>
                      </a:r>
                    </a:p>
                    <a:p>
                      <a:pPr marL="0" marR="0" lvl="0" indent="0" algn="l" rtl="0">
                        <a:spcBef>
                          <a:spcPts val="0"/>
                        </a:spcBef>
                        <a:buSzPct val="25000"/>
                        <a:buNone/>
                      </a:pPr>
                      <a:r>
                        <a:rPr lang="en-US" sz="900" u="none" strike="noStrike" cap="none" baseline="0">
                          <a:latin typeface="Calibri"/>
                          <a:ea typeface="Calibri"/>
                          <a:cs typeface="Calibri"/>
                          <a:sym typeface="Calibri"/>
                        </a:rPr>
                        <a:t>(K) to compose</a:t>
                      </a:r>
                    </a:p>
                    <a:p>
                      <a:pPr marL="0" marR="0" lvl="0" indent="0" algn="l" rtl="0">
                        <a:spcBef>
                          <a:spcPts val="0"/>
                        </a:spcBef>
                        <a:buSzPct val="25000"/>
                        <a:buNone/>
                      </a:pPr>
                      <a:r>
                        <a:rPr lang="en-US" sz="900" u="none" strike="noStrike" cap="none" baseline="0">
                          <a:latin typeface="Calibri"/>
                          <a:ea typeface="Calibri"/>
                          <a:cs typeface="Calibri"/>
                          <a:sym typeface="Calibri"/>
                        </a:rPr>
                        <a:t>Has topic and attempts</a:t>
                      </a:r>
                    </a:p>
                    <a:p>
                      <a:pPr marL="0" marR="0" lvl="0" indent="0" algn="l" rtl="0">
                        <a:spcBef>
                          <a:spcPts val="0"/>
                        </a:spcBef>
                        <a:buSzPct val="25000"/>
                        <a:buNone/>
                      </a:pPr>
                      <a:r>
                        <a:rPr lang="en-US" sz="900" u="none" strike="noStrike" cap="none" baseline="0">
                          <a:latin typeface="Calibri"/>
                          <a:ea typeface="Calibri"/>
                          <a:cs typeface="Calibri"/>
                          <a:sym typeface="Calibri"/>
                        </a:rPr>
                        <a:t>a focus/information, but</a:t>
                      </a:r>
                    </a:p>
                    <a:p>
                      <a:pPr marL="0" marR="0" lvl="0" indent="0" algn="l" rtl="0">
                        <a:spcBef>
                          <a:spcPts val="0"/>
                        </a:spcBef>
                        <a:buSzPct val="25000"/>
                        <a:buNone/>
                      </a:pPr>
                      <a:r>
                        <a:rPr lang="en-US" sz="900" u="none" strike="noStrike" cap="none" baseline="0">
                          <a:latin typeface="Calibri"/>
                          <a:ea typeface="Calibri"/>
                          <a:cs typeface="Calibri"/>
                          <a:sym typeface="Calibri"/>
                        </a:rPr>
                        <a:t>focus may shift or not</a:t>
                      </a:r>
                    </a:p>
                    <a:p>
                      <a:pPr marL="0" marR="0" lvl="0" indent="0" algn="l" rtl="0">
                        <a:spcBef>
                          <a:spcPts val="0"/>
                        </a:spcBef>
                        <a:buSzPct val="25000"/>
                        <a:buNone/>
                      </a:pPr>
                      <a:r>
                        <a:rPr lang="en-US" sz="900" u="none" strike="noStrike" cap="none" baseline="0">
                          <a:latin typeface="Calibri"/>
                          <a:ea typeface="Calibri"/>
                          <a:cs typeface="Calibri"/>
                          <a:sym typeface="Calibri"/>
                        </a:rPr>
                        <a:t>be relevant to the topic</a:t>
                      </a:r>
                    </a:p>
                    <a:p>
                      <a:pPr marL="0" marR="0" lvl="0" indent="0" algn="l" rtl="0">
                        <a:spcBef>
                          <a:spcPts val="0"/>
                        </a:spcBef>
                        <a:buSzPct val="25000"/>
                        <a:buNone/>
                      </a:pPr>
                      <a:r>
                        <a:rPr lang="en-US" sz="900" u="none" strike="noStrike" cap="none" baseline="0">
                          <a:latin typeface="Calibri"/>
                          <a:ea typeface="Calibri"/>
                          <a:cs typeface="Calibri"/>
                          <a:sym typeface="Calibri"/>
                        </a:rPr>
                        <a:t>chosen</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Introduction, body, and</a:t>
                      </a:r>
                    </a:p>
                    <a:p>
                      <a:pPr marL="0" marR="0" lvl="0" indent="0" algn="l" rtl="0">
                        <a:spcBef>
                          <a:spcPts val="0"/>
                        </a:spcBef>
                        <a:buSzPct val="25000"/>
                        <a:buNone/>
                      </a:pPr>
                      <a:r>
                        <a:rPr lang="en-US" sz="900" u="none" strike="noStrike" cap="none" baseline="0">
                          <a:latin typeface="Calibri"/>
                          <a:ea typeface="Calibri"/>
                          <a:cs typeface="Calibri"/>
                          <a:sym typeface="Calibri"/>
                        </a:rPr>
                        <a:t>conclusion are evident,</a:t>
                      </a:r>
                    </a:p>
                    <a:p>
                      <a:pPr marL="0" marR="0" lvl="0" indent="0" algn="l" rtl="0">
                        <a:spcBef>
                          <a:spcPts val="0"/>
                        </a:spcBef>
                        <a:buSzPct val="25000"/>
                        <a:buNone/>
                      </a:pPr>
                      <a:r>
                        <a:rPr lang="en-US" sz="900" u="none" strike="noStrike" cap="none" baseline="0">
                          <a:latin typeface="Calibri"/>
                          <a:ea typeface="Calibri"/>
                          <a:cs typeface="Calibri"/>
                          <a:sym typeface="Calibri"/>
                        </a:rPr>
                        <a:t>but may lack clarity or</a:t>
                      </a:r>
                    </a:p>
                    <a:p>
                      <a:pPr marL="0" marR="0" lvl="0" indent="0" algn="l" rtl="0">
                        <a:spcBef>
                          <a:spcPts val="0"/>
                        </a:spcBef>
                        <a:buSzPct val="25000"/>
                        <a:buNone/>
                      </a:pPr>
                      <a:r>
                        <a:rPr lang="en-US" sz="900" u="none" strike="noStrike" cap="none" baseline="0">
                          <a:latin typeface="Calibri"/>
                          <a:ea typeface="Calibri"/>
                          <a:cs typeface="Calibri"/>
                          <a:sym typeface="Calibri"/>
                        </a:rPr>
                        <a:t>Coherence (e.g., attempts to</a:t>
                      </a:r>
                    </a:p>
                    <a:p>
                      <a:pPr marL="0" marR="0" lvl="0" indent="0" algn="l" rtl="0">
                        <a:spcBef>
                          <a:spcPts val="0"/>
                        </a:spcBef>
                        <a:buSzPct val="25000"/>
                        <a:buNone/>
                      </a:pPr>
                      <a:r>
                        <a:rPr lang="en-US" sz="900" u="none" strike="noStrike" cap="none" baseline="0">
                          <a:latin typeface="Calibri"/>
                          <a:ea typeface="Calibri"/>
                          <a:cs typeface="Calibri"/>
                          <a:sym typeface="Calibri"/>
                        </a:rPr>
                        <a:t>connect ideas, but may</a:t>
                      </a:r>
                    </a:p>
                    <a:p>
                      <a:pPr marL="0" marR="0" lvl="0" indent="0" algn="l" rtl="0">
                        <a:spcBef>
                          <a:spcPts val="0"/>
                        </a:spcBef>
                        <a:buSzPct val="25000"/>
                        <a:buNone/>
                      </a:pPr>
                      <a:r>
                        <a:rPr lang="en-US" sz="900" u="none" strike="noStrike" cap="none" baseline="0">
                          <a:latin typeface="Calibri"/>
                          <a:ea typeface="Calibri"/>
                          <a:cs typeface="Calibri"/>
                          <a:sym typeface="Calibri"/>
                        </a:rPr>
                        <a:t>not be logical or make</a:t>
                      </a:r>
                    </a:p>
                    <a:p>
                      <a:pPr marL="0" marR="0" lvl="0" indent="0" algn="l" rtl="0">
                        <a:spcBef>
                          <a:spcPts val="0"/>
                        </a:spcBef>
                        <a:buSzPct val="25000"/>
                        <a:buNone/>
                      </a:pPr>
                      <a:r>
                        <a:rPr lang="en-US" sz="900" u="none" strike="noStrike" cap="none" baseline="0">
                          <a:latin typeface="Calibri"/>
                          <a:ea typeface="Calibri"/>
                          <a:cs typeface="Calibri"/>
                          <a:sym typeface="Calibri"/>
                        </a:rPr>
                        <a:t>sense)</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Some elaboration</a:t>
                      </a:r>
                    </a:p>
                    <a:p>
                      <a:pPr marL="0" marR="0" lvl="0" indent="0" algn="l" rtl="0">
                        <a:spcBef>
                          <a:spcPts val="0"/>
                        </a:spcBef>
                        <a:buSzPct val="25000"/>
                        <a:buNone/>
                      </a:pPr>
                      <a:r>
                        <a:rPr lang="en-US" sz="900" u="none" strike="noStrike" cap="none" baseline="0">
                          <a:latin typeface="Calibri"/>
                          <a:ea typeface="Calibri"/>
                          <a:cs typeface="Calibri"/>
                          <a:sym typeface="Calibri"/>
                        </a:rPr>
                        <a:t>strategies are evident in</a:t>
                      </a:r>
                    </a:p>
                    <a:p>
                      <a:pPr marL="0" marR="0" lvl="0" indent="0" algn="l" rtl="0">
                        <a:spcBef>
                          <a:spcPts val="0"/>
                        </a:spcBef>
                        <a:buSzPct val="25000"/>
                        <a:buNone/>
                      </a:pPr>
                      <a:r>
                        <a:rPr lang="en-US" sz="900" u="none" strike="noStrike" cap="none" baseline="0">
                          <a:latin typeface="Calibri"/>
                          <a:ea typeface="Calibri"/>
                          <a:cs typeface="Calibri"/>
                          <a:sym typeface="Calibri"/>
                        </a:rPr>
                        <a:t>drawings or writing (gr</a:t>
                      </a:r>
                    </a:p>
                    <a:p>
                      <a:pPr marL="0" marR="0" lvl="0" indent="0" algn="l" rtl="0">
                        <a:spcBef>
                          <a:spcPts val="0"/>
                        </a:spcBef>
                        <a:buSzPct val="25000"/>
                        <a:buNone/>
                      </a:pPr>
                      <a:r>
                        <a:rPr lang="en-US" sz="900" u="none" strike="noStrike" cap="none" baseline="0">
                          <a:latin typeface="Calibri"/>
                          <a:ea typeface="Calibri"/>
                          <a:cs typeface="Calibri"/>
                          <a:sym typeface="Calibri"/>
                        </a:rPr>
                        <a:t>K-3), or with support/</a:t>
                      </a:r>
                    </a:p>
                    <a:p>
                      <a:pPr marL="0" marR="0" lvl="0" indent="0" algn="l" rtl="0">
                        <a:spcBef>
                          <a:spcPts val="0"/>
                        </a:spcBef>
                        <a:buSzPct val="25000"/>
                        <a:buNone/>
                      </a:pPr>
                      <a:r>
                        <a:rPr lang="en-US" sz="900" u="none" strike="noStrike" cap="none" baseline="0">
                          <a:latin typeface="Calibri"/>
                          <a:ea typeface="Calibri"/>
                          <a:cs typeface="Calibri"/>
                          <a:sym typeface="Calibri"/>
                        </a:rPr>
                        <a:t>questioning from peers</a:t>
                      </a:r>
                    </a:p>
                    <a:p>
                      <a:pPr marL="0" marR="0" lvl="0" indent="0" algn="l" rtl="0">
                        <a:spcBef>
                          <a:spcPts val="0"/>
                        </a:spcBef>
                        <a:buSzPct val="25000"/>
                        <a:buNone/>
                      </a:pPr>
                      <a:r>
                        <a:rPr lang="en-US" sz="900" u="none" strike="noStrike" cap="none" baseline="0">
                          <a:latin typeface="Calibri"/>
                          <a:ea typeface="Calibri"/>
                          <a:cs typeface="Calibri"/>
                          <a:sym typeface="Calibri"/>
                        </a:rPr>
                        <a:t>or adults (gr K -1)</a:t>
                      </a:r>
                    </a:p>
                    <a:p>
                      <a:pPr marL="0" marR="0" lvl="0" indent="0" algn="l" rtl="0">
                        <a:spcBef>
                          <a:spcPts val="0"/>
                        </a:spcBef>
                        <a:buSzPct val="25000"/>
                        <a:buNone/>
                      </a:pPr>
                      <a:r>
                        <a:rPr lang="en-US" sz="900" u="none" strike="noStrike" cap="none" baseline="0">
                          <a:latin typeface="Calibri"/>
                          <a:ea typeface="Calibri"/>
                          <a:cs typeface="Calibri"/>
                          <a:sym typeface="Calibri"/>
                        </a:rPr>
                        <a:t>Ideas may not be fully</a:t>
                      </a:r>
                    </a:p>
                    <a:p>
                      <a:pPr marL="0" marR="0" lvl="0" indent="0" algn="l" rtl="0">
                        <a:spcBef>
                          <a:spcPts val="0"/>
                        </a:spcBef>
                        <a:buSzPct val="25000"/>
                        <a:buNone/>
                      </a:pPr>
                      <a:r>
                        <a:rPr lang="en-US" sz="900" u="none" strike="noStrike" cap="none" baseline="0">
                          <a:latin typeface="Calibri"/>
                          <a:ea typeface="Calibri"/>
                          <a:cs typeface="Calibri"/>
                          <a:sym typeface="Calibri"/>
                        </a:rPr>
                        <a:t>elaborated or details</a:t>
                      </a:r>
                    </a:p>
                    <a:p>
                      <a:pPr marL="0" marR="0" lvl="0" indent="0" algn="l" rtl="0">
                        <a:spcBef>
                          <a:spcPts val="0"/>
                        </a:spcBef>
                        <a:buSzPct val="25000"/>
                        <a:buNone/>
                      </a:pPr>
                      <a:r>
                        <a:rPr lang="en-US" sz="900" u="none" strike="noStrike" cap="none" baseline="0">
                          <a:latin typeface="Calibri"/>
                          <a:ea typeface="Calibri"/>
                          <a:cs typeface="Calibri"/>
                          <a:sym typeface="Calibri"/>
                        </a:rPr>
                        <a:t>may be insufficient to</a:t>
                      </a:r>
                    </a:p>
                    <a:p>
                      <a:pPr marL="0" marR="0" lvl="0" indent="0" algn="l" rtl="0">
                        <a:spcBef>
                          <a:spcPts val="0"/>
                        </a:spcBef>
                        <a:buSzPct val="25000"/>
                        <a:buNone/>
                      </a:pPr>
                      <a:r>
                        <a:rPr lang="en-US" sz="900" u="none" strike="noStrike" cap="none" baseline="0">
                          <a:latin typeface="Calibri"/>
                          <a:ea typeface="Calibri"/>
                          <a:cs typeface="Calibri"/>
                          <a:sym typeface="Calibri"/>
                        </a:rPr>
                        <a:t>support topic</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Vocabulary use has</a:t>
                      </a:r>
                    </a:p>
                    <a:p>
                      <a:pPr marL="0" marR="0" lvl="0" indent="0" algn="l" rtl="0">
                        <a:spcBef>
                          <a:spcPts val="0"/>
                        </a:spcBef>
                        <a:buSzPct val="25000"/>
                        <a:buNone/>
                      </a:pPr>
                      <a:r>
                        <a:rPr lang="en-US" sz="900" u="none" strike="noStrike" cap="none" baseline="0">
                          <a:latin typeface="Calibri"/>
                          <a:ea typeface="Calibri"/>
                          <a:cs typeface="Calibri"/>
                          <a:sym typeface="Calibri"/>
                        </a:rPr>
                        <a:t>minor errors</a:t>
                      </a:r>
                    </a:p>
                    <a:p>
                      <a:pPr marL="0" marR="0" lvl="0" indent="0" algn="l" rtl="0">
                        <a:spcBef>
                          <a:spcPts val="0"/>
                        </a:spcBef>
                        <a:buSzPct val="25000"/>
                        <a:buNone/>
                      </a:pPr>
                      <a:r>
                        <a:rPr lang="en-US" sz="900" u="none" strike="noStrike" cap="none" baseline="0">
                          <a:latin typeface="Calibri"/>
                          <a:ea typeface="Calibri"/>
                          <a:cs typeface="Calibri"/>
                          <a:sym typeface="Calibri"/>
                        </a:rPr>
                        <a:t>Dictates, writes, and</a:t>
                      </a:r>
                    </a:p>
                    <a:p>
                      <a:pPr marL="0" marR="0" lvl="0" indent="0" algn="l" rtl="0">
                        <a:spcBef>
                          <a:spcPts val="0"/>
                        </a:spcBef>
                        <a:buSzPct val="25000"/>
                        <a:buNone/>
                      </a:pPr>
                      <a:r>
                        <a:rPr lang="en-US" sz="900" u="none" strike="noStrike" cap="none" baseline="0">
                          <a:latin typeface="Calibri"/>
                          <a:ea typeface="Calibri"/>
                          <a:cs typeface="Calibri"/>
                          <a:sym typeface="Calibri"/>
                        </a:rPr>
                        <a:t>expands simple</a:t>
                      </a:r>
                    </a:p>
                    <a:p>
                      <a:pPr marL="0" marR="0" lvl="0" indent="0" algn="l" rtl="0">
                        <a:spcBef>
                          <a:spcPts val="0"/>
                        </a:spcBef>
                        <a:buSzPct val="25000"/>
                        <a:buNone/>
                      </a:pPr>
                      <a:r>
                        <a:rPr lang="en-US" sz="900" u="none" strike="noStrike" cap="none" baseline="0">
                          <a:latin typeface="Calibri"/>
                          <a:ea typeface="Calibri"/>
                          <a:cs typeface="Calibri"/>
                          <a:sym typeface="Calibri"/>
                        </a:rPr>
                        <a:t>complete sentences</a:t>
                      </a:r>
                    </a:p>
                    <a:p>
                      <a:pPr marL="0" marR="0" lvl="0" indent="0" algn="l" rtl="0">
                        <a:spcBef>
                          <a:spcPts val="0"/>
                        </a:spcBef>
                        <a:buSzPct val="25000"/>
                        <a:buNone/>
                      </a:pPr>
                      <a:r>
                        <a:rPr lang="en-US" sz="900" u="none" strike="noStrike" cap="none" baseline="0">
                          <a:latin typeface="Calibri"/>
                          <a:ea typeface="Calibri"/>
                          <a:cs typeface="Calibri"/>
                          <a:sym typeface="Calibri"/>
                        </a:rPr>
                        <a:t>Uses adult/peer feedback to</a:t>
                      </a:r>
                    </a:p>
                    <a:p>
                      <a:pPr marL="0" marR="0" lvl="0" indent="0" algn="l" rtl="0">
                        <a:spcBef>
                          <a:spcPts val="0"/>
                        </a:spcBef>
                        <a:buSzPct val="25000"/>
                        <a:buNone/>
                      </a:pPr>
                      <a:r>
                        <a:rPr lang="en-US" sz="900" u="none" strike="noStrike" cap="none" baseline="0">
                          <a:latin typeface="Calibri"/>
                          <a:ea typeface="Calibri"/>
                          <a:cs typeface="Calibri"/>
                          <a:sym typeface="Calibri"/>
                        </a:rPr>
                        <a:t>revise</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Edits with support from peers</a:t>
                      </a:r>
                    </a:p>
                    <a:p>
                      <a:pPr marL="0" marR="0" lvl="0" indent="0" algn="l" rtl="0">
                        <a:spcBef>
                          <a:spcPts val="0"/>
                        </a:spcBef>
                        <a:buSzPct val="25000"/>
                        <a:buNone/>
                      </a:pPr>
                      <a:r>
                        <a:rPr lang="en-US" sz="900" u="none" strike="noStrike" cap="none" baseline="0">
                          <a:latin typeface="Calibri"/>
                          <a:ea typeface="Calibri"/>
                          <a:cs typeface="Calibri"/>
                          <a:sym typeface="Calibri"/>
                        </a:rPr>
                        <a:t>or adults (gr 2-3)</a:t>
                      </a:r>
                    </a:p>
                    <a:p>
                      <a:pPr marL="0" marR="0" lvl="0" indent="0" algn="l" rtl="0">
                        <a:spcBef>
                          <a:spcPts val="0"/>
                        </a:spcBef>
                        <a:buSzPct val="25000"/>
                        <a:buNone/>
                      </a:pPr>
                      <a:r>
                        <a:rPr lang="en-US" sz="900" u="none" strike="noStrike" cap="none" baseline="0">
                          <a:latin typeface="Calibri"/>
                          <a:ea typeface="Calibri"/>
                          <a:cs typeface="Calibri"/>
                          <a:sym typeface="Calibri"/>
                        </a:rPr>
                        <a:t>Uses grade-appropriate basic mechanics and word use with some errors</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1384275">
                <a:tc>
                  <a:txBody>
                    <a:bodyPr/>
                    <a:lstStyle/>
                    <a:p>
                      <a:pPr marL="0" marR="0" lvl="0" indent="0" algn="ctr" rtl="0">
                        <a:lnSpc>
                          <a:spcPct val="115000"/>
                        </a:lnSpc>
                        <a:spcBef>
                          <a:spcPts val="0"/>
                        </a:spcBef>
                        <a:spcAft>
                          <a:spcPts val="0"/>
                        </a:spcAft>
                        <a:buSzPct val="25000"/>
                        <a:buNone/>
                      </a:pPr>
                      <a:r>
                        <a:rPr lang="en-US" sz="2000" b="1" u="none" strike="noStrike" cap="none" baseline="0">
                          <a:solidFill>
                            <a:srgbClr val="000000"/>
                          </a:solidFill>
                          <a:latin typeface="Calibri"/>
                          <a:ea typeface="Calibri"/>
                          <a:cs typeface="Calibri"/>
                          <a:sym typeface="Calibri"/>
                        </a:rPr>
                        <a:t>1</a:t>
                      </a:r>
                    </a:p>
                    <a:p>
                      <a:pPr marL="0" marR="0" lvl="0" indent="0" algn="ctr" rtl="0">
                        <a:lnSpc>
                          <a:spcPct val="115000"/>
                        </a:lnSpc>
                        <a:spcBef>
                          <a:spcPts val="0"/>
                        </a:spcBef>
                        <a:spcAft>
                          <a:spcPts val="0"/>
                        </a:spcAft>
                        <a:buSzPct val="25000"/>
                        <a:buNone/>
                      </a:pPr>
                      <a:r>
                        <a:rPr lang="en-US" sz="1000" b="1" u="none" strike="noStrike" cap="none" baseline="0">
                          <a:solidFill>
                            <a:srgbClr val="000000"/>
                          </a:solidFill>
                          <a:latin typeface="Calibri"/>
                          <a:ea typeface="Calibri"/>
                          <a:cs typeface="Calibri"/>
                          <a:sym typeface="Calibri"/>
                        </a:rPr>
                        <a:t>Merging</a:t>
                      </a:r>
                    </a:p>
                    <a:p>
                      <a:pPr marL="0" marR="0" lvl="0" indent="0" algn="ctr" rtl="0">
                        <a:lnSpc>
                          <a:spcPct val="115000"/>
                        </a:lnSpc>
                        <a:spcBef>
                          <a:spcPts val="0"/>
                        </a:spcBef>
                        <a:spcAft>
                          <a:spcPts val="0"/>
                        </a:spcAft>
                        <a:buSzPct val="25000"/>
                        <a:buNone/>
                      </a:pPr>
                      <a:r>
                        <a:rPr lang="en-US" sz="1000" b="1">
                          <a:latin typeface="Calibri"/>
                          <a:ea typeface="Calibri"/>
                          <a:cs typeface="Calibri"/>
                          <a:sym typeface="Calibri"/>
                        </a:rPr>
                        <a:t>(NY)</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Uses a combination of drawing, dictation, &amp; writing (K) to compose</a:t>
                      </a:r>
                    </a:p>
                    <a:p>
                      <a:pPr marL="0" marR="0" lvl="0" indent="0" algn="l" rtl="0">
                        <a:spcBef>
                          <a:spcPts val="0"/>
                        </a:spcBef>
                        <a:buSzPct val="25000"/>
                        <a:buNone/>
                      </a:pPr>
                      <a:r>
                        <a:rPr lang="en-US" sz="900" u="none" strike="noStrike" cap="none" baseline="0">
                          <a:latin typeface="Calibri"/>
                          <a:ea typeface="Calibri"/>
                          <a:cs typeface="Calibri"/>
                          <a:sym typeface="Calibri"/>
                        </a:rPr>
                        <a:t>Attempts to identify a</a:t>
                      </a:r>
                    </a:p>
                    <a:p>
                      <a:pPr marL="0" marR="0" lvl="0" indent="0" algn="l" rtl="0">
                        <a:spcBef>
                          <a:spcPts val="0"/>
                        </a:spcBef>
                        <a:buSzPct val="25000"/>
                        <a:buNone/>
                      </a:pPr>
                      <a:r>
                        <a:rPr lang="en-US" sz="900" u="none" strike="noStrike" cap="none" baseline="0">
                          <a:latin typeface="Calibri"/>
                          <a:ea typeface="Calibri"/>
                          <a:cs typeface="Calibri"/>
                          <a:sym typeface="Calibri"/>
                        </a:rPr>
                        <a:t>topic but lacks a focus</a:t>
                      </a:r>
                    </a:p>
                    <a:p>
                      <a:pPr marL="0" marR="0" lvl="0" indent="0" algn="l" rtl="0">
                        <a:spcBef>
                          <a:spcPts val="0"/>
                        </a:spcBef>
                        <a:buSzPct val="25000"/>
                        <a:buNone/>
                      </a:pPr>
                      <a:r>
                        <a:rPr lang="en-US" sz="900" u="none" strike="noStrike" cap="none" baseline="0">
                          <a:latin typeface="Calibri"/>
                          <a:ea typeface="Calibri"/>
                          <a:cs typeface="Calibri"/>
                          <a:sym typeface="Calibri"/>
                        </a:rPr>
                        <a:t>or may have more than</a:t>
                      </a:r>
                    </a:p>
                    <a:p>
                      <a:pPr marL="0" marR="0" lvl="0" indent="0" algn="l" rtl="0">
                        <a:spcBef>
                          <a:spcPts val="0"/>
                        </a:spcBef>
                        <a:buSzPct val="25000"/>
                        <a:buNone/>
                      </a:pPr>
                      <a:r>
                        <a:rPr lang="en-US" sz="900" u="none" strike="noStrike" cap="none" baseline="0">
                          <a:latin typeface="Calibri"/>
                          <a:ea typeface="Calibri"/>
                          <a:cs typeface="Calibri"/>
                          <a:sym typeface="Calibri"/>
                        </a:rPr>
                        <a:t>one topic or confusing</a:t>
                      </a:r>
                    </a:p>
                    <a:p>
                      <a:pPr marL="0" marR="0" lvl="0" indent="0" algn="l" rtl="0">
                        <a:spcBef>
                          <a:spcPts val="0"/>
                        </a:spcBef>
                        <a:buSzPct val="25000"/>
                        <a:buNone/>
                      </a:pPr>
                      <a:r>
                        <a:rPr lang="en-US" sz="900" u="none" strike="noStrike" cap="none" baseline="0">
                          <a:latin typeface="Calibri"/>
                          <a:ea typeface="Calibri"/>
                          <a:cs typeface="Calibri"/>
                          <a:sym typeface="Calibri"/>
                        </a:rPr>
                        <a:t>topic as stated</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Attempts introduction,</a:t>
                      </a:r>
                    </a:p>
                    <a:p>
                      <a:pPr marL="0" marR="0" lvl="0" indent="0" algn="l" rtl="0">
                        <a:spcBef>
                          <a:spcPts val="0"/>
                        </a:spcBef>
                        <a:buSzPct val="25000"/>
                        <a:buNone/>
                      </a:pPr>
                      <a:r>
                        <a:rPr lang="en-US" sz="900" u="none" strike="noStrike" cap="none" baseline="0">
                          <a:latin typeface="Calibri"/>
                          <a:ea typeface="Calibri"/>
                          <a:cs typeface="Calibri"/>
                          <a:sym typeface="Calibri"/>
                        </a:rPr>
                        <a:t>body, and conclusion,</a:t>
                      </a:r>
                    </a:p>
                    <a:p>
                      <a:pPr marL="0" marR="0" lvl="0" indent="0" algn="l" rtl="0">
                        <a:spcBef>
                          <a:spcPts val="0"/>
                        </a:spcBef>
                        <a:buSzPct val="25000"/>
                        <a:buNone/>
                      </a:pPr>
                      <a:r>
                        <a:rPr lang="en-US" sz="900" u="none" strike="noStrike" cap="none" baseline="0">
                          <a:latin typeface="Calibri"/>
                          <a:ea typeface="Calibri"/>
                          <a:cs typeface="Calibri"/>
                          <a:sym typeface="Calibri"/>
                        </a:rPr>
                        <a:t>but one or more parts</a:t>
                      </a:r>
                    </a:p>
                    <a:p>
                      <a:pPr marL="0" marR="0" lvl="0" indent="0" algn="l" rtl="0">
                        <a:spcBef>
                          <a:spcPts val="0"/>
                        </a:spcBef>
                        <a:buSzPct val="25000"/>
                        <a:buNone/>
                      </a:pPr>
                      <a:r>
                        <a:rPr lang="en-US" sz="900" u="none" strike="noStrike" cap="none" baseline="0">
                          <a:latin typeface="Calibri"/>
                          <a:ea typeface="Calibri"/>
                          <a:cs typeface="Calibri"/>
                          <a:sym typeface="Calibri"/>
                        </a:rPr>
                        <a:t>are missing</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No details provided or</a:t>
                      </a:r>
                    </a:p>
                    <a:p>
                      <a:pPr marL="0" marR="0" lvl="0" indent="0" algn="l" rtl="0">
                        <a:spcBef>
                          <a:spcPts val="0"/>
                        </a:spcBef>
                        <a:buSzPct val="25000"/>
                        <a:buNone/>
                      </a:pPr>
                      <a:r>
                        <a:rPr lang="en-US" sz="900" u="none" strike="noStrike" cap="none" baseline="0">
                          <a:latin typeface="Calibri"/>
                          <a:ea typeface="Calibri"/>
                          <a:cs typeface="Calibri"/>
                          <a:sym typeface="Calibri"/>
                        </a:rPr>
                        <a:t>attempts to add details</a:t>
                      </a:r>
                    </a:p>
                    <a:p>
                      <a:pPr marL="0" marR="0" lvl="0" indent="0" algn="l" rtl="0">
                        <a:spcBef>
                          <a:spcPts val="0"/>
                        </a:spcBef>
                        <a:buSzPct val="25000"/>
                        <a:buNone/>
                      </a:pPr>
                      <a:r>
                        <a:rPr lang="en-US" sz="900" u="none" strike="noStrike" cap="none" baseline="0">
                          <a:latin typeface="Calibri"/>
                          <a:ea typeface="Calibri"/>
                          <a:cs typeface="Calibri"/>
                          <a:sym typeface="Calibri"/>
                        </a:rPr>
                        <a:t>to drawings or writing</a:t>
                      </a:r>
                    </a:p>
                    <a:p>
                      <a:pPr marL="0" marR="0" lvl="0" indent="0" algn="l" rtl="0">
                        <a:spcBef>
                          <a:spcPts val="0"/>
                        </a:spcBef>
                        <a:buSzPct val="25000"/>
                        <a:buNone/>
                      </a:pPr>
                      <a:r>
                        <a:rPr lang="en-US" sz="900" u="none" strike="noStrike" cap="none" baseline="0">
                          <a:latin typeface="Calibri"/>
                          <a:ea typeface="Calibri"/>
                          <a:cs typeface="Calibri"/>
                          <a:sym typeface="Calibri"/>
                        </a:rPr>
                        <a:t>which may be random,</a:t>
                      </a:r>
                    </a:p>
                    <a:p>
                      <a:pPr marL="0" marR="0" lvl="0" indent="0" algn="l" rtl="0">
                        <a:spcBef>
                          <a:spcPts val="0"/>
                        </a:spcBef>
                        <a:buSzPct val="25000"/>
                        <a:buNone/>
                      </a:pPr>
                      <a:r>
                        <a:rPr lang="en-US" sz="900" u="none" strike="noStrike" cap="none" baseline="0">
                          <a:latin typeface="Calibri"/>
                          <a:ea typeface="Calibri"/>
                          <a:cs typeface="Calibri"/>
                          <a:sym typeface="Calibri"/>
                        </a:rPr>
                        <a:t>inaccurate, or irrelevant</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Generally uses basic,</a:t>
                      </a:r>
                    </a:p>
                    <a:p>
                      <a:pPr marL="0" marR="0" lvl="0" indent="0" algn="l" rtl="0">
                        <a:spcBef>
                          <a:spcPts val="0"/>
                        </a:spcBef>
                        <a:buSzPct val="25000"/>
                        <a:buNone/>
                      </a:pPr>
                      <a:r>
                        <a:rPr lang="en-US" sz="900" u="none" strike="noStrike" cap="none" baseline="0">
                          <a:latin typeface="Calibri"/>
                          <a:ea typeface="Calibri"/>
                          <a:cs typeface="Calibri"/>
                          <a:sym typeface="Calibri"/>
                        </a:rPr>
                        <a:t>incorrect, or below</a:t>
                      </a:r>
                    </a:p>
                    <a:p>
                      <a:pPr marL="0" marR="0" lvl="0" indent="0" algn="l" rtl="0">
                        <a:spcBef>
                          <a:spcPts val="0"/>
                        </a:spcBef>
                        <a:buSzPct val="25000"/>
                        <a:buNone/>
                      </a:pPr>
                      <a:r>
                        <a:rPr lang="en-US" sz="900" u="none" strike="noStrike" cap="none" baseline="0">
                          <a:latin typeface="Calibri"/>
                          <a:ea typeface="Calibri"/>
                          <a:cs typeface="Calibri"/>
                          <a:sym typeface="Calibri"/>
                        </a:rPr>
                        <a:t>grade level vocabulary</a:t>
                      </a:r>
                    </a:p>
                    <a:p>
                      <a:pPr marL="0" marR="0" lvl="0" indent="0" algn="l" rtl="0">
                        <a:spcBef>
                          <a:spcPts val="0"/>
                        </a:spcBef>
                        <a:buSzPct val="25000"/>
                        <a:buNone/>
                      </a:pPr>
                      <a:r>
                        <a:rPr lang="en-US" sz="900" u="none" strike="noStrike" cap="none" baseline="0">
                          <a:latin typeface="Calibri"/>
                          <a:ea typeface="Calibri"/>
                          <a:cs typeface="Calibri"/>
                          <a:sym typeface="Calibri"/>
                        </a:rPr>
                        <a:t>when dictating (K) or</a:t>
                      </a:r>
                    </a:p>
                    <a:p>
                      <a:pPr marL="0" marR="0" lvl="0" indent="0" algn="l" rtl="0">
                        <a:spcBef>
                          <a:spcPts val="0"/>
                        </a:spcBef>
                        <a:buSzPct val="25000"/>
                        <a:buNone/>
                      </a:pPr>
                      <a:r>
                        <a:rPr lang="en-US" sz="900" u="none" strike="noStrike" cap="none" baseline="0">
                          <a:latin typeface="Calibri"/>
                          <a:ea typeface="Calibri"/>
                          <a:cs typeface="Calibri"/>
                          <a:sym typeface="Calibri"/>
                        </a:rPr>
                        <a:t>writing</a:t>
                      </a:r>
                    </a:p>
                    <a:p>
                      <a:pPr marL="0" marR="0" lvl="0" indent="0" algn="l" rtl="0">
                        <a:spcBef>
                          <a:spcPts val="0"/>
                        </a:spcBef>
                        <a:buSzPct val="25000"/>
                        <a:buNone/>
                      </a:pPr>
                      <a:r>
                        <a:rPr lang="en-US" sz="900" u="none" strike="noStrike" cap="none" baseline="0">
                          <a:latin typeface="Calibri"/>
                          <a:ea typeface="Calibri"/>
                          <a:cs typeface="Calibri"/>
                          <a:sym typeface="Calibri"/>
                        </a:rPr>
                        <a:t>Uses adult/peer feedback to</a:t>
                      </a:r>
                    </a:p>
                    <a:p>
                      <a:pPr marL="0" marR="0" lvl="0" indent="0" algn="l" rtl="0">
                        <a:spcBef>
                          <a:spcPts val="0"/>
                        </a:spcBef>
                        <a:buSzPct val="25000"/>
                        <a:buNone/>
                      </a:pPr>
                      <a:r>
                        <a:rPr lang="en-US" sz="900" u="none" strike="noStrike" cap="none" baseline="0">
                          <a:latin typeface="Calibri"/>
                          <a:ea typeface="Calibri"/>
                          <a:cs typeface="Calibri"/>
                          <a:sym typeface="Calibri"/>
                        </a:rPr>
                        <a:t>revise</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Edits with support from peers or adults (gr 2-3)</a:t>
                      </a:r>
                    </a:p>
                    <a:p>
                      <a:pPr marL="0" marR="0" lvl="0" indent="0" algn="l" rtl="0">
                        <a:spcBef>
                          <a:spcPts val="0"/>
                        </a:spcBef>
                        <a:buSzPct val="25000"/>
                        <a:buNone/>
                      </a:pPr>
                      <a:r>
                        <a:rPr lang="en-US" sz="900" u="none" strike="noStrike" cap="none" baseline="0">
                          <a:latin typeface="Calibri"/>
                          <a:ea typeface="Calibri"/>
                          <a:cs typeface="Calibri"/>
                          <a:sym typeface="Calibri"/>
                        </a:rPr>
                        <a:t>Uses below grade-level</a:t>
                      </a:r>
                    </a:p>
                    <a:p>
                      <a:pPr marL="0" marR="0" lvl="0" indent="0" algn="l" rtl="0">
                        <a:spcBef>
                          <a:spcPts val="0"/>
                        </a:spcBef>
                        <a:buSzPct val="25000"/>
                        <a:buNone/>
                      </a:pPr>
                      <a:r>
                        <a:rPr lang="en-US" sz="900" u="none" strike="noStrike" cap="none" baseline="0">
                          <a:latin typeface="Calibri"/>
                          <a:ea typeface="Calibri"/>
                          <a:cs typeface="Calibri"/>
                          <a:sym typeface="Calibri"/>
                        </a:rPr>
                        <a:t>basic mechanics with</a:t>
                      </a:r>
                    </a:p>
                    <a:p>
                      <a:pPr marL="0" marR="0" lvl="0" indent="0" algn="l" rtl="0">
                        <a:spcBef>
                          <a:spcPts val="0"/>
                        </a:spcBef>
                        <a:buSzPct val="25000"/>
                        <a:buNone/>
                      </a:pPr>
                      <a:r>
                        <a:rPr lang="en-US" sz="900" u="none" strike="noStrike" cap="none" baseline="0">
                          <a:latin typeface="Calibri"/>
                          <a:ea typeface="Calibri"/>
                          <a:cs typeface="Calibri"/>
                          <a:sym typeface="Calibri"/>
                        </a:rPr>
                        <a:t>frequent errors</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353750">
                <a:tc>
                  <a:txBody>
                    <a:bodyPr/>
                    <a:lstStyle/>
                    <a:p>
                      <a:pPr marL="0" marR="0" lvl="0" indent="0" algn="ctr" rtl="0">
                        <a:lnSpc>
                          <a:spcPct val="115000"/>
                        </a:lnSpc>
                        <a:spcBef>
                          <a:spcPts val="0"/>
                        </a:spcBef>
                        <a:spcAft>
                          <a:spcPts val="0"/>
                        </a:spcAft>
                        <a:buSzPct val="25000"/>
                        <a:buNone/>
                      </a:pPr>
                      <a:r>
                        <a:rPr lang="en-US" sz="2000" b="1" u="none" strike="noStrike" cap="none" baseline="0">
                          <a:solidFill>
                            <a:srgbClr val="000000"/>
                          </a:solidFill>
                          <a:latin typeface="Calibri"/>
                          <a:ea typeface="Calibri"/>
                          <a:cs typeface="Calibri"/>
                          <a:sym typeface="Calibri"/>
                        </a:rPr>
                        <a:t>0</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gridSpan="5">
                  <a:txBody>
                    <a:bodyPr/>
                    <a:lstStyle/>
                    <a:p>
                      <a:pPr marL="0" marR="0" lvl="0" indent="0" algn="l" rtl="0">
                        <a:spcBef>
                          <a:spcPts val="0"/>
                        </a:spcBef>
                        <a:buSzPct val="25000"/>
                        <a:buNone/>
                      </a:pPr>
                      <a:r>
                        <a:rPr lang="en-US" sz="1000" b="0" i="0" u="none" strike="noStrike" cap="none" baseline="0">
                          <a:solidFill>
                            <a:srgbClr val="000000"/>
                          </a:solidFill>
                          <a:latin typeface="Calibri"/>
                          <a:ea typeface="Calibri"/>
                          <a:cs typeface="Calibri"/>
                          <a:sym typeface="Calibri"/>
                        </a:rPr>
                        <a:t>A response gets no credit if it provides no evidence of the ability to [fill in with key language from the intended target].</a:t>
                      </a:r>
                    </a:p>
                  </a:txBody>
                  <a:tcPr marL="92525" marR="10525" marT="980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145" name="Shape 145"/>
          <p:cNvSpPr/>
          <p:nvPr/>
        </p:nvSpPr>
        <p:spPr>
          <a:xfrm>
            <a:off x="184749" y="357361"/>
            <a:ext cx="7248671" cy="346227"/>
          </a:xfrm>
          <a:prstGeom prst="rect">
            <a:avLst/>
          </a:prstGeom>
          <a:noFill/>
          <a:ln>
            <a:noFill/>
          </a:ln>
        </p:spPr>
        <p:txBody>
          <a:bodyPr lIns="96875" tIns="48425" rIns="96875" bIns="48425" anchor="t" anchorCtr="0">
            <a:noAutofit/>
          </a:bodyPr>
          <a:lstStyle/>
          <a:p>
            <a:pPr marL="0" marR="0" lvl="0" indent="0" algn="ctr" rtl="0">
              <a:spcBef>
                <a:spcPts val="0"/>
              </a:spcBef>
              <a:buSzPct val="25000"/>
              <a:buNone/>
            </a:pPr>
            <a:r>
              <a:rPr lang="en-US" sz="1600" b="1" i="0" u="none" strike="noStrike" cap="none" baseline="0" dirty="0">
                <a:solidFill>
                  <a:schemeClr val="dk1"/>
                </a:solidFill>
                <a:latin typeface="Calibri"/>
                <a:ea typeface="Calibri"/>
                <a:cs typeface="Calibri"/>
                <a:sym typeface="Calibri"/>
              </a:rPr>
              <a:t> Grades K - 2: Generic 4-Point Informational/Explanatory Writing Rubric </a:t>
            </a:r>
          </a:p>
        </p:txBody>
      </p:sp>
      <p:sp>
        <p:nvSpPr>
          <p:cNvPr id="146" name="Shape 146"/>
          <p:cNvSpPr/>
          <p:nvPr/>
        </p:nvSpPr>
        <p:spPr>
          <a:xfrm>
            <a:off x="369502" y="9296400"/>
            <a:ext cx="7402898" cy="232965"/>
          </a:xfrm>
          <a:prstGeom prst="rect">
            <a:avLst/>
          </a:prstGeom>
          <a:noFill/>
          <a:ln>
            <a:noFill/>
          </a:ln>
        </p:spPr>
        <p:txBody>
          <a:bodyPr lIns="92375" tIns="46175" rIns="92375" bIns="46175" anchor="t" anchorCtr="0">
            <a:noAutofit/>
          </a:bodyPr>
          <a:lstStyle/>
          <a:p>
            <a:pPr marL="0" marR="0" lvl="0" indent="0" algn="l" rtl="0">
              <a:spcBef>
                <a:spcPts val="0"/>
              </a:spcBef>
              <a:buSzPct val="25000"/>
              <a:buNone/>
            </a:pPr>
            <a:r>
              <a:rPr lang="en-US" sz="900" b="1" i="0" u="none" strike="noStrike" cap="none" baseline="0">
                <a:solidFill>
                  <a:schemeClr val="dk1"/>
                </a:solidFill>
                <a:latin typeface="Calibri"/>
                <a:ea typeface="Calibri"/>
                <a:cs typeface="Calibri"/>
                <a:sym typeface="Calibri"/>
              </a:rPr>
              <a:t>Working Drafts of ELA rubrics for assessing CCSS writing standards --- © (2010) Karin Hess, National Center for Assessment [khess@nciea.org</a:t>
            </a:r>
          </a:p>
        </p:txBody>
      </p:sp>
      <p:sp>
        <p:nvSpPr>
          <p:cNvPr id="147" name="Shape 147"/>
          <p:cNvSpPr txBox="1">
            <a:spLocks noGrp="1"/>
          </p:cNvSpPr>
          <p:nvPr>
            <p:ph type="sldNum" idx="12"/>
          </p:nvPr>
        </p:nvSpPr>
        <p:spPr>
          <a:xfrm>
            <a:off x="7162800" y="9522884"/>
            <a:ext cx="589127" cy="535515"/>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701921027"/>
      </p:ext>
    </p:extLst>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884043"/>
              </p:ext>
            </p:extLst>
          </p:nvPr>
        </p:nvGraphicFramePr>
        <p:xfrm>
          <a:off x="184750" y="480089"/>
          <a:ext cx="7402897" cy="5203386"/>
        </p:xfrm>
        <a:graphic>
          <a:graphicData uri="http://schemas.openxmlformats.org/drawingml/2006/table">
            <a:tbl>
              <a:tblPr/>
              <a:tblGrid>
                <a:gridCol w="1919269"/>
                <a:gridCol w="822544"/>
                <a:gridCol w="479818"/>
                <a:gridCol w="479818"/>
                <a:gridCol w="411272"/>
                <a:gridCol w="3290176"/>
              </a:tblGrid>
              <a:tr h="649984">
                <a:tc rowSpan="2">
                  <a:txBody>
                    <a:bodyPr/>
                    <a:lstStyle/>
                    <a:p>
                      <a:pPr marL="0" marR="0">
                        <a:lnSpc>
                          <a:spcPct val="115000"/>
                        </a:lnSpc>
                        <a:spcBef>
                          <a:spcPts val="0"/>
                        </a:spcBef>
                        <a:spcAft>
                          <a:spcPts val="0"/>
                        </a:spcAft>
                      </a:pPr>
                      <a:r>
                        <a:rPr lang="en-US" sz="900" b="1" kern="1200" dirty="0">
                          <a:solidFill>
                            <a:schemeClr val="bg1">
                              <a:lumMod val="50000"/>
                            </a:schemeClr>
                          </a:solidFill>
                          <a:effectLst/>
                          <a:latin typeface="Calibri"/>
                          <a:ea typeface="Calibri"/>
                          <a:cs typeface="Times New Roman"/>
                        </a:rPr>
                        <a:t>Receptive modalities*:</a:t>
                      </a:r>
                      <a:r>
                        <a:rPr lang="en-US" sz="900" kern="1200" dirty="0">
                          <a:solidFill>
                            <a:schemeClr val="bg1">
                              <a:lumMod val="50000"/>
                            </a:schemeClr>
                          </a:solidFill>
                          <a:effectLst/>
                          <a:latin typeface="Calibri"/>
                          <a:ea typeface="Calibri"/>
                          <a:cs typeface="Times New Roman"/>
                        </a:rPr>
                        <a:t> </a:t>
                      </a:r>
                      <a:br>
                        <a:rPr lang="en-US" sz="900" kern="1200" dirty="0">
                          <a:solidFill>
                            <a:schemeClr val="bg1">
                              <a:lumMod val="50000"/>
                            </a:schemeClr>
                          </a:solidFill>
                          <a:effectLst/>
                          <a:latin typeface="Calibri"/>
                          <a:ea typeface="Calibri"/>
                          <a:cs typeface="Times New Roman"/>
                        </a:rPr>
                      </a:br>
                      <a:r>
                        <a:rPr lang="en-US" sz="900" kern="1200" dirty="0">
                          <a:solidFill>
                            <a:schemeClr val="bg1">
                              <a:lumMod val="50000"/>
                            </a:schemeClr>
                          </a:solidFill>
                          <a:effectLst/>
                          <a:latin typeface="Calibri"/>
                          <a:ea typeface="Calibri"/>
                          <a:cs typeface="Times New Roman"/>
                        </a:rPr>
                        <a:t>Ways in which students receive communications from others (e.g., listening, reading, viewing). Instruction and assessment of receptive modalities focus on students’ communication of their understanding of the meaning of communications from others.</a:t>
                      </a:r>
                      <a:endParaRPr lang="en-US" sz="900" dirty="0">
                        <a:solidFill>
                          <a:schemeClr val="bg1">
                            <a:lumMod val="50000"/>
                          </a:schemeClr>
                        </a:solidFill>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marL="0" marR="0">
                        <a:lnSpc>
                          <a:spcPct val="115000"/>
                        </a:lnSpc>
                        <a:spcBef>
                          <a:spcPts val="0"/>
                        </a:spcBef>
                        <a:spcAft>
                          <a:spcPts val="0"/>
                        </a:spcAft>
                      </a:pPr>
                      <a:r>
                        <a:rPr lang="en-US" sz="900" kern="1200" dirty="0">
                          <a:solidFill>
                            <a:srgbClr val="7F7F7F"/>
                          </a:solidFill>
                          <a:effectLst/>
                          <a:latin typeface="Calibri"/>
                          <a:ea typeface="Calibri"/>
                          <a:cs typeface="Times New Roman"/>
                        </a:rPr>
                        <a:t>Listening </a:t>
                      </a:r>
                      <a:br>
                        <a:rPr lang="en-US" sz="900" kern="1200" dirty="0">
                          <a:solidFill>
                            <a:srgbClr val="7F7F7F"/>
                          </a:solidFill>
                          <a:effectLst/>
                          <a:latin typeface="Calibri"/>
                          <a:ea typeface="Calibri"/>
                          <a:cs typeface="Times New Roman"/>
                        </a:rPr>
                      </a:br>
                      <a:r>
                        <a:rPr lang="en-US" sz="900" kern="1200" dirty="0">
                          <a:solidFill>
                            <a:srgbClr val="7F7F7F"/>
                          </a:solidFill>
                          <a:effectLst/>
                          <a:latin typeface="Calibri"/>
                          <a:ea typeface="Calibri"/>
                          <a:cs typeface="Times New Roman"/>
                        </a:rPr>
                        <a:t>&amp; </a:t>
                      </a:r>
                      <a:r>
                        <a:rPr lang="en-US" sz="900" kern="1200" dirty="0" smtClean="0">
                          <a:solidFill>
                            <a:srgbClr val="7F7F7F"/>
                          </a:solidFill>
                          <a:effectLst/>
                          <a:latin typeface="Calibri"/>
                          <a:ea typeface="Calibri"/>
                          <a:cs typeface="Times New Roman"/>
                        </a:rPr>
                        <a:t>Reading</a:t>
                      </a:r>
                      <a:endParaRPr lang="en-US" sz="9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8">
                  <a:txBody>
                    <a:bodyPr/>
                    <a:lstStyle/>
                    <a:p>
                      <a:pPr marL="291465" marR="71755" indent="-219710" algn="ctr">
                        <a:lnSpc>
                          <a:spcPct val="115000"/>
                        </a:lnSpc>
                        <a:spcBef>
                          <a:spcPts val="0"/>
                        </a:spcBef>
                        <a:spcAft>
                          <a:spcPts val="0"/>
                        </a:spcAft>
                      </a:pPr>
                      <a:r>
                        <a:rPr lang="en-US" sz="1300" b="1" kern="1200" dirty="0">
                          <a:effectLst/>
                          <a:latin typeface="Calibri"/>
                          <a:ea typeface="Times New Roman"/>
                          <a:cs typeface="Times New Roman"/>
                        </a:rPr>
                        <a:t>9 - create clear and coherent grade-appropriate </a:t>
                      </a:r>
                      <a:r>
                        <a:rPr lang="en-US" sz="1300" kern="1200" dirty="0">
                          <a:effectLst/>
                          <a:latin typeface="Calibri"/>
                          <a:ea typeface="Times New Roman"/>
                          <a:cs typeface="Times New Roman"/>
                        </a:rPr>
                        <a:t>speech and text   </a:t>
                      </a:r>
                      <a:endParaRPr lang="en-US" sz="1500" dirty="0">
                        <a:effectLst/>
                        <a:latin typeface="Calibri"/>
                        <a:ea typeface="Calibri"/>
                        <a:cs typeface="Times New Roman"/>
                      </a:endParaRPr>
                    </a:p>
                  </a:txBody>
                  <a:tcPr marL="0" marR="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EECE1"/>
                    </a:solidFill>
                  </a:tcPr>
                </a:tc>
                <a:tc rowSpan="8">
                  <a:txBody>
                    <a:bodyPr/>
                    <a:lstStyle/>
                    <a:p>
                      <a:pPr marL="291465" marR="71755" indent="-219710" algn="ctr">
                        <a:lnSpc>
                          <a:spcPct val="115000"/>
                        </a:lnSpc>
                        <a:spcBef>
                          <a:spcPts val="0"/>
                        </a:spcBef>
                        <a:spcAft>
                          <a:spcPts val="0"/>
                        </a:spcAft>
                      </a:pPr>
                      <a:r>
                        <a:rPr lang="en-US" sz="1300" b="1" kern="1200" dirty="0">
                          <a:effectLst/>
                          <a:latin typeface="Calibri"/>
                          <a:ea typeface="Times New Roman"/>
                          <a:cs typeface="Times New Roman"/>
                        </a:rPr>
                        <a:t>10 - make accurate use </a:t>
                      </a:r>
                      <a:r>
                        <a:rPr lang="en-US" sz="1300" kern="1200" dirty="0">
                          <a:effectLst/>
                          <a:latin typeface="Calibri"/>
                          <a:ea typeface="Times New Roman"/>
                          <a:cs typeface="Times New Roman"/>
                        </a:rPr>
                        <a:t>of standard English to communicate in grade-appropriate speech and writing</a:t>
                      </a:r>
                      <a:endParaRPr lang="en-US" sz="1500" dirty="0">
                        <a:effectLst/>
                        <a:latin typeface="Calibri"/>
                        <a:ea typeface="Calibri"/>
                        <a:cs typeface="Times New Roman"/>
                      </a:endParaRPr>
                    </a:p>
                  </a:txBody>
                  <a:tcPr marL="0" marR="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EECE1"/>
                    </a:solidFill>
                  </a:tcPr>
                </a:tc>
                <a:tc>
                  <a:txBody>
                    <a:bodyPr/>
                    <a:lstStyle/>
                    <a:p>
                      <a:pPr marL="219710" marR="0" indent="-219710" algn="ctr">
                        <a:lnSpc>
                          <a:spcPct val="115000"/>
                        </a:lnSpc>
                        <a:spcBef>
                          <a:spcPts val="0"/>
                        </a:spcBef>
                        <a:spcAft>
                          <a:spcPts val="0"/>
                        </a:spcAft>
                      </a:pPr>
                      <a:r>
                        <a:rPr lang="en-US" sz="1000" b="1" kern="1200">
                          <a:solidFill>
                            <a:srgbClr val="7F7F7F"/>
                          </a:solidFill>
                          <a:effectLst/>
                          <a:latin typeface="Calibri"/>
                          <a:ea typeface="Times New Roman"/>
                          <a:cs typeface="Times New Roman"/>
                        </a:rPr>
                        <a:t>1</a:t>
                      </a:r>
                      <a:endParaRPr lang="en-US" sz="150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kern="1200" dirty="0">
                          <a:solidFill>
                            <a:srgbClr val="7F7F7F"/>
                          </a:solidFill>
                          <a:effectLst/>
                          <a:latin typeface="Calibri"/>
                          <a:ea typeface="Calibri"/>
                          <a:cs typeface="GillSansMT"/>
                        </a:rPr>
                        <a:t>construct meaning </a:t>
                      </a:r>
                      <a:r>
                        <a:rPr lang="en-US" sz="1000" kern="1200" dirty="0">
                          <a:solidFill>
                            <a:srgbClr val="7F7F7F"/>
                          </a:solidFill>
                          <a:effectLst/>
                          <a:latin typeface="Calibri"/>
                          <a:ea typeface="Calibri"/>
                          <a:cs typeface="GillSansMT"/>
                        </a:rPr>
                        <a:t>from oral presentations and literary and informational text through grade-appropriate listening, reading, and viewing</a:t>
                      </a:r>
                      <a:endParaRPr lang="en-US" sz="15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489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1000" b="1" kern="1200">
                          <a:solidFill>
                            <a:srgbClr val="7F7F7F"/>
                          </a:solidFill>
                          <a:effectLst/>
                          <a:latin typeface="Calibri"/>
                          <a:ea typeface="Calibri"/>
                          <a:cs typeface="Times New Roman"/>
                        </a:rPr>
                        <a:t>8</a:t>
                      </a:r>
                      <a:endParaRPr lang="en-US" sz="150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kern="1200" dirty="0">
                          <a:solidFill>
                            <a:srgbClr val="7F7F7F"/>
                          </a:solidFill>
                          <a:effectLst/>
                          <a:latin typeface="Calibri"/>
                          <a:ea typeface="Calibri"/>
                          <a:cs typeface="GillSansMT"/>
                        </a:rPr>
                        <a:t>determine the meaning</a:t>
                      </a:r>
                      <a:r>
                        <a:rPr lang="en-US" sz="1000" kern="1200" dirty="0">
                          <a:solidFill>
                            <a:srgbClr val="7F7F7F"/>
                          </a:solidFill>
                          <a:effectLst/>
                          <a:latin typeface="Calibri"/>
                          <a:ea typeface="Calibri"/>
                          <a:cs typeface="GillSansMT"/>
                        </a:rPr>
                        <a:t> of words and phrases in oral presentations and literary and informational text</a:t>
                      </a:r>
                      <a:endParaRPr lang="en-US" sz="15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701986">
                <a:tc rowSpan="3">
                  <a:txBody>
                    <a:bodyPr/>
                    <a:lstStyle/>
                    <a:p>
                      <a:pPr marL="0" marR="0">
                        <a:lnSpc>
                          <a:spcPct val="115000"/>
                        </a:lnSpc>
                        <a:spcBef>
                          <a:spcPts val="0"/>
                        </a:spcBef>
                        <a:spcAft>
                          <a:spcPts val="0"/>
                        </a:spcAft>
                      </a:pPr>
                      <a:r>
                        <a:rPr lang="en-US" sz="2000" b="1" kern="1200" dirty="0">
                          <a:effectLst/>
                          <a:latin typeface="Calibri"/>
                          <a:ea typeface="Calibri"/>
                          <a:cs typeface="Times New Roman"/>
                        </a:rPr>
                        <a:t>Productive modalities*:</a:t>
                      </a:r>
                      <a:r>
                        <a:rPr lang="en-US" sz="2000" kern="1200" dirty="0">
                          <a:effectLst/>
                          <a:latin typeface="Calibri"/>
                          <a:ea typeface="Calibri"/>
                          <a:cs typeface="Times New Roman"/>
                        </a:rPr>
                        <a:t> </a:t>
                      </a:r>
                      <a:endParaRPr lang="en-US" sz="2000" kern="1200" dirty="0" smtClean="0">
                        <a:effectLst/>
                        <a:latin typeface="Calibri"/>
                        <a:ea typeface="Calibri"/>
                        <a:cs typeface="Times New Roman"/>
                      </a:endParaRPr>
                    </a:p>
                    <a:p>
                      <a:pPr marL="0" marR="0">
                        <a:lnSpc>
                          <a:spcPct val="115000"/>
                        </a:lnSpc>
                        <a:spcBef>
                          <a:spcPts val="0"/>
                        </a:spcBef>
                        <a:spcAft>
                          <a:spcPts val="0"/>
                        </a:spcAft>
                      </a:pPr>
                      <a:r>
                        <a:rPr lang="en-US" sz="1300" kern="1200" dirty="0" smtClean="0">
                          <a:effectLst/>
                          <a:latin typeface="Calibri"/>
                          <a:ea typeface="Calibri"/>
                          <a:cs typeface="Times New Roman"/>
                        </a:rPr>
                        <a:t>Ways </a:t>
                      </a:r>
                      <a:r>
                        <a:rPr lang="en-US" sz="1300" kern="1200" dirty="0">
                          <a:effectLst/>
                          <a:latin typeface="Calibri"/>
                          <a:ea typeface="Calibri"/>
                          <a:cs typeface="Times New Roman"/>
                        </a:rPr>
                        <a:t>in </a:t>
                      </a:r>
                      <a:r>
                        <a:rPr lang="en-US" sz="1100" kern="1200" dirty="0">
                          <a:effectLst/>
                          <a:latin typeface="Calibri"/>
                          <a:ea typeface="Calibri"/>
                          <a:cs typeface="Times New Roman"/>
                        </a:rPr>
                        <a:t>which students communicate to others (e.g., speaking, writing, and drawing). Instruction and assessment of productive modalities focus on students’ communication of their own understanding or interpretation.</a:t>
                      </a:r>
                      <a:endParaRPr lang="en-US" sz="11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rowSpan="3">
                  <a:txBody>
                    <a:bodyPr/>
                    <a:lstStyle/>
                    <a:p>
                      <a:pPr marL="0" marR="0" algn="ctr">
                        <a:lnSpc>
                          <a:spcPct val="115000"/>
                        </a:lnSpc>
                        <a:spcBef>
                          <a:spcPts val="0"/>
                        </a:spcBef>
                        <a:spcAft>
                          <a:spcPts val="0"/>
                        </a:spcAft>
                      </a:pPr>
                      <a:r>
                        <a:rPr lang="en-US" sz="1100" kern="1200" dirty="0">
                          <a:effectLst/>
                          <a:latin typeface="Calibri"/>
                          <a:ea typeface="Calibri"/>
                          <a:cs typeface="Times New Roman"/>
                        </a:rPr>
                        <a:t>Speaking </a:t>
                      </a:r>
                      <a:br>
                        <a:rPr lang="en-US" sz="1100" kern="1200" dirty="0">
                          <a:effectLst/>
                          <a:latin typeface="Calibri"/>
                          <a:ea typeface="Calibri"/>
                          <a:cs typeface="Times New Roman"/>
                        </a:rPr>
                      </a:br>
                      <a:r>
                        <a:rPr lang="en-US" sz="1100" kern="1200" dirty="0">
                          <a:effectLst/>
                          <a:latin typeface="Calibri"/>
                          <a:ea typeface="Calibri"/>
                          <a:cs typeface="Times New Roman"/>
                        </a:rPr>
                        <a:t>&amp;</a:t>
                      </a:r>
                      <a:endParaRPr lang="en-US" sz="1100" dirty="0">
                        <a:effectLst/>
                        <a:latin typeface="Calibri"/>
                        <a:ea typeface="Calibri"/>
                        <a:cs typeface="Times New Roman"/>
                      </a:endParaRPr>
                    </a:p>
                    <a:p>
                      <a:pPr marL="0" marR="0" algn="ctr">
                        <a:lnSpc>
                          <a:spcPct val="115000"/>
                        </a:lnSpc>
                        <a:spcBef>
                          <a:spcPts val="0"/>
                        </a:spcBef>
                        <a:spcAft>
                          <a:spcPts val="0"/>
                        </a:spcAft>
                      </a:pPr>
                      <a:r>
                        <a:rPr lang="en-US" sz="1100" kern="1200" dirty="0">
                          <a:effectLst/>
                          <a:latin typeface="Calibri"/>
                          <a:ea typeface="Calibri"/>
                          <a:cs typeface="Times New Roman"/>
                        </a:rPr>
                        <a:t>Writing</a:t>
                      </a:r>
                      <a:endParaRPr lang="en-US" sz="110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2300" kern="1200">
                          <a:effectLst/>
                          <a:latin typeface="Calibri"/>
                          <a:ea typeface="Times New Roman"/>
                          <a:cs typeface="GillSansMT"/>
                        </a:rPr>
                        <a:t>3</a:t>
                      </a:r>
                      <a:endParaRPr lang="en-US" sz="150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kern="1200" dirty="0">
                          <a:effectLst/>
                          <a:latin typeface="Calibri"/>
                          <a:ea typeface="Calibri"/>
                          <a:cs typeface="GillSansMT"/>
                        </a:rPr>
                        <a:t>speak and write about grade-appropriate complex literary and informational texts and topics</a:t>
                      </a:r>
                      <a:endParaRPr lang="en-US" sz="15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91424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2300" b="1" kern="1200" dirty="0">
                          <a:effectLst/>
                          <a:latin typeface="Calibri"/>
                          <a:ea typeface="Times New Roman"/>
                          <a:cs typeface="Times New Roman"/>
                        </a:rPr>
                        <a:t>4</a:t>
                      </a:r>
                      <a:endParaRPr lang="en-US" sz="150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a:txBody>
                    <a:bodyPr/>
                    <a:lstStyle/>
                    <a:p>
                      <a:pPr marL="0" marR="0">
                        <a:lnSpc>
                          <a:spcPct val="115000"/>
                        </a:lnSpc>
                        <a:spcBef>
                          <a:spcPts val="0"/>
                        </a:spcBef>
                        <a:spcAft>
                          <a:spcPts val="0"/>
                        </a:spcAft>
                      </a:pPr>
                      <a:r>
                        <a:rPr lang="en-US" sz="1700" b="1" kern="1200">
                          <a:effectLst/>
                          <a:latin typeface="Calibri"/>
                          <a:ea typeface="Calibri"/>
                          <a:cs typeface="GillSansMT"/>
                        </a:rPr>
                        <a:t>construct grade-appropriate oral and written claims and support them with reasoning and evidence</a:t>
                      </a:r>
                      <a:endParaRPr lang="en-US" sz="150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r>
              <a:tr h="69535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2300" kern="1200" dirty="0">
                          <a:effectLst/>
                          <a:latin typeface="Calibri"/>
                          <a:ea typeface="Times New Roman"/>
                          <a:cs typeface="Times New Roman"/>
                        </a:rPr>
                        <a:t>7</a:t>
                      </a:r>
                      <a:endParaRPr lang="en-US" sz="150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kern="1200" dirty="0">
                          <a:effectLst/>
                          <a:latin typeface="Calibri"/>
                          <a:ea typeface="Calibri"/>
                          <a:cs typeface="GillSansMT"/>
                        </a:rPr>
                        <a:t>adapt language choices to purpose, task, and audience when speaking and writing</a:t>
                      </a:r>
                      <a:endParaRPr lang="en-US" sz="15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542795">
                <a:tc rowSpan="3">
                  <a:txBody>
                    <a:bodyPr/>
                    <a:lstStyle/>
                    <a:p>
                      <a:pPr marL="0" marR="0">
                        <a:lnSpc>
                          <a:spcPct val="115000"/>
                        </a:lnSpc>
                        <a:spcBef>
                          <a:spcPts val="0"/>
                        </a:spcBef>
                        <a:spcAft>
                          <a:spcPts val="0"/>
                        </a:spcAft>
                      </a:pPr>
                      <a:r>
                        <a:rPr lang="en-US" sz="1000" b="1" kern="1200" dirty="0">
                          <a:solidFill>
                            <a:schemeClr val="bg1">
                              <a:lumMod val="50000"/>
                            </a:schemeClr>
                          </a:solidFill>
                          <a:effectLst/>
                          <a:latin typeface="Calibri"/>
                          <a:ea typeface="Calibri"/>
                          <a:cs typeface="Times New Roman"/>
                        </a:rPr>
                        <a:t>Interactive modalities*: </a:t>
                      </a:r>
                      <a:r>
                        <a:rPr lang="en-US" sz="1000" kern="1200" dirty="0">
                          <a:solidFill>
                            <a:schemeClr val="bg1">
                              <a:lumMod val="50000"/>
                            </a:schemeClr>
                          </a:solidFill>
                          <a:effectLst/>
                          <a:latin typeface="Calibri"/>
                          <a:ea typeface="Calibri"/>
                          <a:cs typeface="Times New Roman"/>
                        </a:rPr>
                        <a:t>Collaborative use of receptive and productive modalities as “students engage in conversations, provide and obtain information, express feelings and emotions, and exchange opinions” (Phillips, 2008, p. 3). </a:t>
                      </a:r>
                      <a:endParaRPr lang="en-US" sz="1500" dirty="0">
                        <a:solidFill>
                          <a:schemeClr val="bg1">
                            <a:lumMod val="50000"/>
                          </a:schemeClr>
                        </a:solidFill>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lnSpc>
                          <a:spcPct val="115000"/>
                        </a:lnSpc>
                        <a:spcBef>
                          <a:spcPts val="0"/>
                        </a:spcBef>
                        <a:spcAft>
                          <a:spcPts val="0"/>
                        </a:spcAft>
                      </a:pPr>
                      <a:r>
                        <a:rPr lang="en-US" sz="1000" kern="1200" dirty="0">
                          <a:solidFill>
                            <a:schemeClr val="bg1">
                              <a:lumMod val="50000"/>
                            </a:schemeClr>
                          </a:solidFill>
                          <a:effectLst/>
                          <a:latin typeface="Calibri"/>
                          <a:ea typeface="Calibri"/>
                          <a:cs typeface="Times New Roman"/>
                        </a:rPr>
                        <a:t>Listening, </a:t>
                      </a:r>
                      <a:r>
                        <a:rPr lang="en-US" sz="1000" kern="1200" dirty="0" smtClean="0">
                          <a:solidFill>
                            <a:schemeClr val="bg1">
                              <a:lumMod val="50000"/>
                            </a:schemeClr>
                          </a:solidFill>
                          <a:effectLst/>
                          <a:latin typeface="Calibri"/>
                          <a:ea typeface="Calibri"/>
                          <a:cs typeface="Times New Roman"/>
                        </a:rPr>
                        <a:t>Speaking</a:t>
                      </a:r>
                      <a:r>
                        <a:rPr lang="en-US" sz="1000" kern="1200" dirty="0">
                          <a:solidFill>
                            <a:schemeClr val="bg1">
                              <a:lumMod val="50000"/>
                            </a:schemeClr>
                          </a:solidFill>
                          <a:effectLst/>
                          <a:latin typeface="Calibri"/>
                          <a:ea typeface="Calibri"/>
                          <a:cs typeface="Times New Roman"/>
                        </a:rPr>
                        <a:t>, </a:t>
                      </a:r>
                      <a:r>
                        <a:rPr lang="en-US" sz="1000" kern="1200" dirty="0" smtClean="0">
                          <a:solidFill>
                            <a:schemeClr val="bg1">
                              <a:lumMod val="50000"/>
                            </a:schemeClr>
                          </a:solidFill>
                          <a:effectLst/>
                          <a:latin typeface="Calibri"/>
                          <a:ea typeface="Calibri"/>
                          <a:cs typeface="Times New Roman"/>
                        </a:rPr>
                        <a:t>Reading</a:t>
                      </a:r>
                      <a:r>
                        <a:rPr lang="en-US" sz="1000" kern="1200" dirty="0">
                          <a:solidFill>
                            <a:schemeClr val="bg1">
                              <a:lumMod val="50000"/>
                            </a:schemeClr>
                          </a:solidFill>
                          <a:effectLst/>
                          <a:latin typeface="Calibri"/>
                          <a:ea typeface="Calibri"/>
                          <a:cs typeface="Times New Roman"/>
                        </a:rPr>
                        <a:t>, </a:t>
                      </a:r>
                      <a:br>
                        <a:rPr lang="en-US" sz="1000" kern="1200" dirty="0">
                          <a:solidFill>
                            <a:schemeClr val="bg1">
                              <a:lumMod val="50000"/>
                            </a:schemeClr>
                          </a:solidFill>
                          <a:effectLst/>
                          <a:latin typeface="Calibri"/>
                          <a:ea typeface="Calibri"/>
                          <a:cs typeface="Times New Roman"/>
                        </a:rPr>
                      </a:br>
                      <a:r>
                        <a:rPr lang="en-US" sz="1000" kern="1200" dirty="0">
                          <a:solidFill>
                            <a:schemeClr val="bg1">
                              <a:lumMod val="50000"/>
                            </a:schemeClr>
                          </a:solidFill>
                          <a:effectLst/>
                          <a:latin typeface="Calibri"/>
                          <a:ea typeface="Calibri"/>
                          <a:cs typeface="Times New Roman"/>
                        </a:rPr>
                        <a:t>and </a:t>
                      </a:r>
                      <a:br>
                        <a:rPr lang="en-US" sz="1000" kern="1200" dirty="0">
                          <a:solidFill>
                            <a:schemeClr val="bg1">
                              <a:lumMod val="50000"/>
                            </a:schemeClr>
                          </a:solidFill>
                          <a:effectLst/>
                          <a:latin typeface="Calibri"/>
                          <a:ea typeface="Calibri"/>
                          <a:cs typeface="Times New Roman"/>
                        </a:rPr>
                      </a:br>
                      <a:r>
                        <a:rPr lang="en-US" sz="1000" kern="1200" dirty="0" smtClean="0">
                          <a:solidFill>
                            <a:schemeClr val="bg1">
                              <a:lumMod val="50000"/>
                            </a:schemeClr>
                          </a:solidFill>
                          <a:effectLst/>
                          <a:latin typeface="Calibri"/>
                          <a:ea typeface="Calibri"/>
                          <a:cs typeface="Times New Roman"/>
                        </a:rPr>
                        <a:t>Writing</a:t>
                      </a:r>
                      <a:endParaRPr lang="en-US" sz="1500" dirty="0">
                        <a:solidFill>
                          <a:schemeClr val="bg1">
                            <a:lumMod val="50000"/>
                          </a:schemeClr>
                        </a:solidFill>
                        <a:effectLst/>
                        <a:latin typeface="Calibri"/>
                        <a:ea typeface="Calibri"/>
                        <a:cs typeface="Times New Roman"/>
                      </a:endParaRPr>
                    </a:p>
                  </a:txBody>
                  <a:tcPr marL="34287" marR="34287" marT="12157"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1000" b="1" kern="1200">
                          <a:solidFill>
                            <a:srgbClr val="7F7F7F"/>
                          </a:solidFill>
                          <a:effectLst/>
                          <a:latin typeface="Calibri"/>
                          <a:ea typeface="Times New Roman"/>
                          <a:cs typeface="GillSansMT"/>
                        </a:rPr>
                        <a:t>2</a:t>
                      </a:r>
                      <a:endParaRPr lang="en-US" sz="150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kern="1200" dirty="0">
                          <a:solidFill>
                            <a:srgbClr val="7F7F7F"/>
                          </a:solidFill>
                          <a:effectLst/>
                          <a:latin typeface="Calibri"/>
                          <a:ea typeface="Calibri"/>
                          <a:cs typeface="GillSansMT"/>
                        </a:rPr>
                        <a:t>participate in grade-appropriate oral and written exchanges</a:t>
                      </a:r>
                      <a:r>
                        <a:rPr lang="en-US" sz="1000" kern="1200" dirty="0">
                          <a:solidFill>
                            <a:srgbClr val="7F7F7F"/>
                          </a:solidFill>
                          <a:effectLst/>
                          <a:latin typeface="Calibri"/>
                          <a:ea typeface="Calibri"/>
                          <a:cs typeface="GillSansMT"/>
                        </a:rPr>
                        <a:t> of information, ideas, and analyses, responding to peer, audience, or reader comments and questions</a:t>
                      </a:r>
                      <a:endParaRPr lang="en-US" sz="15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05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1000" b="1" kern="1200">
                          <a:solidFill>
                            <a:srgbClr val="7F7F7F"/>
                          </a:solidFill>
                          <a:effectLst/>
                          <a:latin typeface="Calibri"/>
                          <a:ea typeface="Times New Roman"/>
                          <a:cs typeface="Times New Roman"/>
                        </a:rPr>
                        <a:t>5</a:t>
                      </a:r>
                      <a:endParaRPr lang="en-US" sz="150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kern="1200" dirty="0">
                          <a:solidFill>
                            <a:srgbClr val="7F7F7F"/>
                          </a:solidFill>
                          <a:effectLst/>
                          <a:latin typeface="Calibri"/>
                          <a:ea typeface="Calibri"/>
                          <a:cs typeface="GillSansMT"/>
                        </a:rPr>
                        <a:t>conduct research and evaluate and communicate</a:t>
                      </a:r>
                      <a:r>
                        <a:rPr lang="en-US" sz="1000" kern="1200" dirty="0">
                          <a:solidFill>
                            <a:srgbClr val="7F7F7F"/>
                          </a:solidFill>
                          <a:effectLst/>
                          <a:latin typeface="Calibri"/>
                          <a:ea typeface="Calibri"/>
                          <a:cs typeface="GillSansMT"/>
                        </a:rPr>
                        <a:t> findings to answer questions or solve problems</a:t>
                      </a:r>
                      <a:endParaRPr lang="en-US" sz="15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407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1000" b="1" kern="1200">
                          <a:solidFill>
                            <a:srgbClr val="7F7F7F"/>
                          </a:solidFill>
                          <a:effectLst/>
                          <a:latin typeface="Calibri"/>
                          <a:ea typeface="Times New Roman"/>
                          <a:cs typeface="Times New Roman"/>
                        </a:rPr>
                        <a:t>6</a:t>
                      </a:r>
                      <a:endParaRPr lang="en-US" sz="150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kern="1200" dirty="0">
                          <a:solidFill>
                            <a:srgbClr val="7F7F7F"/>
                          </a:solidFill>
                          <a:effectLst/>
                          <a:latin typeface="Calibri"/>
                          <a:ea typeface="Calibri"/>
                          <a:cs typeface="GillSansMT"/>
                        </a:rPr>
                        <a:t>analyze and critique</a:t>
                      </a:r>
                      <a:r>
                        <a:rPr lang="en-US" sz="1000" kern="1200" dirty="0">
                          <a:solidFill>
                            <a:srgbClr val="7F7F7F"/>
                          </a:solidFill>
                          <a:effectLst/>
                          <a:latin typeface="Calibri"/>
                          <a:ea typeface="Calibri"/>
                          <a:cs typeface="GillSansMT"/>
                        </a:rPr>
                        <a:t> the arguments of others orally and in writing</a:t>
                      </a:r>
                      <a:endParaRPr lang="en-US" sz="15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901509000"/>
              </p:ext>
            </p:extLst>
          </p:nvPr>
        </p:nvGraphicFramePr>
        <p:xfrm>
          <a:off x="184749" y="5721336"/>
          <a:ext cx="7374241" cy="2486539"/>
        </p:xfrm>
        <a:graphic>
          <a:graphicData uri="http://schemas.openxmlformats.org/drawingml/2006/table">
            <a:tbl>
              <a:tblPr firstRow="1" firstCol="1" bandRow="1"/>
              <a:tblGrid>
                <a:gridCol w="925364"/>
                <a:gridCol w="986476"/>
                <a:gridCol w="887640"/>
                <a:gridCol w="875647"/>
                <a:gridCol w="1239257"/>
                <a:gridCol w="1239257"/>
                <a:gridCol w="1220600"/>
              </a:tblGrid>
              <a:tr h="601389">
                <a:tc>
                  <a:txBody>
                    <a:bodyPr/>
                    <a:lstStyle/>
                    <a:p>
                      <a:pPr marL="0" marR="0" algn="ctr">
                        <a:lnSpc>
                          <a:spcPct val="115000"/>
                        </a:lnSpc>
                        <a:spcBef>
                          <a:spcPts val="0"/>
                        </a:spcBef>
                        <a:spcAft>
                          <a:spcPts val="0"/>
                        </a:spcAft>
                      </a:pPr>
                      <a:r>
                        <a:rPr lang="en-US" sz="1700" b="1" dirty="0">
                          <a:solidFill>
                            <a:srgbClr val="000000"/>
                          </a:solidFill>
                          <a:effectLst/>
                          <a:latin typeface="Calibri"/>
                          <a:ea typeface="Times New Roman"/>
                          <a:cs typeface="Times New Roman"/>
                        </a:rPr>
                        <a:t>Standard</a:t>
                      </a:r>
                      <a:endParaRPr lang="en-US" sz="170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700" b="1" dirty="0">
                          <a:effectLst/>
                          <a:latin typeface="Calibri"/>
                          <a:ea typeface="Times New Roman"/>
                          <a:cs typeface="Times New Roman"/>
                        </a:rPr>
                        <a:t>An ELL can…</a:t>
                      </a:r>
                      <a:endParaRPr lang="en-US" sz="170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5">
                  <a:txBody>
                    <a:bodyPr/>
                    <a:lstStyle/>
                    <a:p>
                      <a:pPr marL="0" marR="0">
                        <a:lnSpc>
                          <a:spcPct val="115000"/>
                        </a:lnSpc>
                        <a:spcBef>
                          <a:spcPts val="0"/>
                        </a:spcBef>
                        <a:spcAft>
                          <a:spcPts val="0"/>
                        </a:spcAft>
                      </a:pPr>
                      <a:r>
                        <a:rPr lang="en-US" sz="1700" b="1" dirty="0">
                          <a:solidFill>
                            <a:srgbClr val="000000"/>
                          </a:solidFill>
                          <a:effectLst/>
                          <a:latin typeface="Calibri"/>
                          <a:ea typeface="Times New Roman"/>
                          <a:cs typeface="Times New Roman"/>
                        </a:rPr>
                        <a:t>By the end of an English language proficiency level, an ELL </a:t>
                      </a:r>
                      <a:r>
                        <a:rPr lang="en-US" sz="1700" b="1" dirty="0" smtClean="0">
                          <a:solidFill>
                            <a:srgbClr val="000000"/>
                          </a:solidFill>
                          <a:effectLst/>
                          <a:latin typeface="Calibri"/>
                          <a:ea typeface="Times New Roman"/>
                          <a:cs typeface="Times New Roman"/>
                        </a:rPr>
                        <a:t> Kindergarten can </a:t>
                      </a:r>
                      <a:r>
                        <a:rPr lang="en-US" sz="1700" b="1" dirty="0">
                          <a:solidFill>
                            <a:srgbClr val="000000"/>
                          </a:solidFill>
                          <a:effectLst/>
                          <a:latin typeface="Calibri"/>
                          <a:ea typeface="Times New Roman"/>
                          <a:cs typeface="Times New Roman"/>
                        </a:rPr>
                        <a:t>. . . </a:t>
                      </a:r>
                      <a:endParaRPr lang="en-US" sz="170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81677">
                <a:tc rowSpan="2">
                  <a:txBody>
                    <a:bodyPr/>
                    <a:lstStyle/>
                    <a:p>
                      <a:pPr marL="0" marR="0" algn="ctr">
                        <a:lnSpc>
                          <a:spcPct val="115000"/>
                        </a:lnSpc>
                        <a:spcBef>
                          <a:spcPts val="0"/>
                        </a:spcBef>
                        <a:spcAft>
                          <a:spcPts val="0"/>
                        </a:spcAft>
                      </a:pPr>
                      <a:r>
                        <a:rPr lang="en-US" sz="3200" b="1" dirty="0">
                          <a:solidFill>
                            <a:srgbClr val="000000"/>
                          </a:solidFill>
                          <a:effectLst/>
                          <a:latin typeface="Calibri"/>
                          <a:ea typeface="Times New Roman"/>
                          <a:cs typeface="Times New Roman"/>
                        </a:rPr>
                        <a:t>4</a:t>
                      </a:r>
                      <a:endParaRPr lang="en-US" sz="1300" dirty="0">
                        <a:effectLst/>
                        <a:latin typeface="Calibri"/>
                        <a:ea typeface="Calibri"/>
                        <a:cs typeface="Times New Roman"/>
                      </a:endParaRPr>
                    </a:p>
                    <a:p>
                      <a:pPr marL="0" marR="0" algn="ctr">
                        <a:lnSpc>
                          <a:spcPct val="115000"/>
                        </a:lnSpc>
                        <a:spcBef>
                          <a:spcPts val="0"/>
                        </a:spcBef>
                        <a:spcAft>
                          <a:spcPts val="0"/>
                        </a:spcAft>
                      </a:pPr>
                      <a:r>
                        <a:rPr lang="en-US" sz="1200" dirty="0">
                          <a:solidFill>
                            <a:srgbClr val="000000"/>
                          </a:solidFill>
                          <a:effectLst/>
                          <a:latin typeface="Calibri"/>
                          <a:ea typeface="Times New Roman"/>
                          <a:cs typeface="Times New Roman"/>
                        </a:rPr>
                        <a:t>Productive</a:t>
                      </a:r>
                      <a:endParaRPr lang="en-US" sz="1300" dirty="0">
                        <a:effectLst/>
                        <a:latin typeface="Calibri"/>
                        <a:ea typeface="Calibri"/>
                        <a:cs typeface="Times New Roman"/>
                      </a:endParaRPr>
                    </a:p>
                    <a:p>
                      <a:pPr marL="0" marR="0" algn="ctr">
                        <a:lnSpc>
                          <a:spcPct val="115000"/>
                        </a:lnSpc>
                        <a:spcBef>
                          <a:spcPts val="0"/>
                        </a:spcBef>
                        <a:spcAft>
                          <a:spcPts val="0"/>
                        </a:spcAft>
                      </a:pPr>
                      <a:r>
                        <a:rPr lang="en-US" sz="1200" dirty="0">
                          <a:solidFill>
                            <a:srgbClr val="000000"/>
                          </a:solidFill>
                          <a:effectLst/>
                          <a:latin typeface="Calibri"/>
                          <a:ea typeface="Times New Roman"/>
                          <a:cs typeface="Times New Roman"/>
                        </a:rPr>
                        <a:t>(S &amp; W)</a:t>
                      </a:r>
                      <a:endParaRPr lang="en-US" sz="130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marL="0" marR="0">
                        <a:lnSpc>
                          <a:spcPct val="115000"/>
                        </a:lnSpc>
                        <a:spcBef>
                          <a:spcPts val="0"/>
                        </a:spcBef>
                        <a:spcAft>
                          <a:spcPts val="0"/>
                        </a:spcAft>
                      </a:pPr>
                      <a:r>
                        <a:rPr lang="en-US" sz="1000" b="1" dirty="0" smtClean="0">
                          <a:effectLst/>
                          <a:latin typeface="+mn-lt"/>
                          <a:ea typeface="Times New Roman"/>
                          <a:cs typeface="Times New Roman"/>
                        </a:rPr>
                        <a:t>…construct grade-appropriate oral &amp; written claims &amp; support them with reasoning &amp; evidence. </a:t>
                      </a: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1</a:t>
                      </a:r>
                      <a:endParaRPr lang="en-US" sz="200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2</a:t>
                      </a:r>
                      <a:endParaRPr lang="en-US" sz="2000" dirty="0">
                        <a:effectLst/>
                        <a:latin typeface="Calibri"/>
                        <a:ea typeface="Calibri"/>
                        <a:cs typeface="Times New Roman"/>
                      </a:endParaRPr>
                    </a:p>
                  </a:txBody>
                  <a:tcPr marL="6320" marR="6320"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b="1">
                          <a:solidFill>
                            <a:srgbClr val="000000"/>
                          </a:solidFill>
                          <a:effectLst/>
                          <a:latin typeface="Calibri"/>
                          <a:ea typeface="Times New Roman"/>
                          <a:cs typeface="Times New Roman"/>
                        </a:rPr>
                        <a:t>3</a:t>
                      </a:r>
                      <a:endParaRPr lang="en-US" sz="2000">
                        <a:effectLst/>
                        <a:latin typeface="Calibri"/>
                        <a:ea typeface="Calibri"/>
                        <a:cs typeface="Times New Roman"/>
                      </a:endParaRPr>
                    </a:p>
                  </a:txBody>
                  <a:tcPr marL="6320" marR="6320"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b="1">
                          <a:solidFill>
                            <a:srgbClr val="000000"/>
                          </a:solidFill>
                          <a:effectLst/>
                          <a:latin typeface="Calibri"/>
                          <a:ea typeface="Times New Roman"/>
                          <a:cs typeface="Times New Roman"/>
                        </a:rPr>
                        <a:t>4</a:t>
                      </a:r>
                      <a:endParaRPr lang="en-US" sz="2000">
                        <a:effectLst/>
                        <a:latin typeface="Calibri"/>
                        <a:ea typeface="Calibri"/>
                        <a:cs typeface="Times New Roman"/>
                      </a:endParaRPr>
                    </a:p>
                  </a:txBody>
                  <a:tcPr marL="6320" marR="6320"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5</a:t>
                      </a:r>
                      <a:endParaRPr lang="en-US" sz="2000" dirty="0">
                        <a:effectLst/>
                        <a:latin typeface="Calibri"/>
                        <a:ea typeface="Calibri"/>
                        <a:cs typeface="Times New Roman"/>
                      </a:endParaRPr>
                    </a:p>
                  </a:txBody>
                  <a:tcPr marL="6320" marR="6320"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503473">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000" dirty="0" smtClean="0">
                          <a:solidFill>
                            <a:srgbClr val="000000"/>
                          </a:solidFill>
                          <a:effectLst/>
                          <a:latin typeface="Calibri"/>
                          <a:ea typeface="Times New Roman"/>
                          <a:cs typeface="Times New Roman"/>
                        </a:rPr>
                        <a:t>…</a:t>
                      </a:r>
                      <a:r>
                        <a:rPr lang="en-US" sz="1200" b="0" i="0" u="none" strike="noStrike" dirty="0" smtClean="0">
                          <a:solidFill>
                            <a:srgbClr val="000000"/>
                          </a:solidFill>
                          <a:effectLst/>
                          <a:latin typeface="Calibri" panose="020F0502020204030204" pitchFamily="34" charset="0"/>
                        </a:rPr>
                        <a:t>express a feeling or opinion about a familiar topic. </a:t>
                      </a:r>
                      <a:r>
                        <a:rPr lang="en-US" sz="1200" b="0" dirty="0" smtClean="0">
                          <a:effectLst/>
                        </a:rPr>
                        <a:t/>
                      </a:r>
                      <a:br>
                        <a:rPr lang="en-US" sz="1200" b="0" dirty="0" smtClean="0">
                          <a:effectLst/>
                        </a:rPr>
                      </a:br>
                      <a:endParaRPr lang="en-US" sz="130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11430">
                        <a:lnSpc>
                          <a:spcPct val="115000"/>
                        </a:lnSpc>
                        <a:spcBef>
                          <a:spcPts val="0"/>
                        </a:spcBef>
                        <a:spcAft>
                          <a:spcPts val="0"/>
                        </a:spcAft>
                      </a:pPr>
                      <a:r>
                        <a:rPr lang="en-US" sz="1000" dirty="0" smtClean="0">
                          <a:solidFill>
                            <a:srgbClr val="000000"/>
                          </a:solidFill>
                          <a:effectLst/>
                          <a:latin typeface="Calibri"/>
                          <a:ea typeface="Times New Roman"/>
                          <a:cs typeface="Times New Roman"/>
                        </a:rPr>
                        <a:t>…</a:t>
                      </a:r>
                      <a:r>
                        <a:rPr lang="en-US" sz="1200" b="0" i="0" u="none" strike="noStrike" dirty="0" smtClean="0">
                          <a:solidFill>
                            <a:srgbClr val="000000"/>
                          </a:solidFill>
                          <a:effectLst/>
                          <a:latin typeface="Calibri" panose="020F0502020204030204" pitchFamily="34" charset="0"/>
                        </a:rPr>
                        <a:t>express an opinion or preference about a familiar topic</a:t>
                      </a:r>
                      <a:endParaRPr lang="en-US" sz="130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800"/>
                        </a:spcAft>
                      </a:pPr>
                      <a:r>
                        <a:rPr lang="en-US" sz="1000" dirty="0" smtClean="0">
                          <a:solidFill>
                            <a:srgbClr val="000000"/>
                          </a:solidFill>
                          <a:effectLst/>
                          <a:latin typeface="Calibri"/>
                          <a:ea typeface="Times New Roman"/>
                          <a:cs typeface="Times New Roman"/>
                        </a:rPr>
                        <a:t>…</a:t>
                      </a:r>
                      <a:r>
                        <a:rPr lang="en-US" sz="1200" b="0" i="0" u="none" strike="noStrike" dirty="0" smtClean="0">
                          <a:solidFill>
                            <a:srgbClr val="000000"/>
                          </a:solidFill>
                          <a:effectLst/>
                          <a:latin typeface="Calibri" panose="020F0502020204030204" pitchFamily="34" charset="0"/>
                        </a:rPr>
                        <a:t>express an opinion or preference about a familiar topic or story. </a:t>
                      </a:r>
                      <a:r>
                        <a:rPr lang="en-US" sz="1200" b="0" dirty="0" smtClean="0">
                          <a:effectLst/>
                        </a:rPr>
                        <a:t/>
                      </a:r>
                      <a:br>
                        <a:rPr lang="en-US" sz="1200" b="0" dirty="0" smtClean="0">
                          <a:effectLst/>
                        </a:rPr>
                      </a:br>
                      <a:endParaRPr lang="en-US" sz="130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smtClean="0">
                          <a:solidFill>
                            <a:srgbClr val="000000"/>
                          </a:solidFill>
                          <a:effectLst/>
                          <a:latin typeface="Calibri"/>
                          <a:ea typeface="Times New Roman"/>
                          <a:cs typeface="Times New Roman"/>
                        </a:rPr>
                        <a:t>…</a:t>
                      </a:r>
                      <a:r>
                        <a:rPr lang="en-US" sz="1200" b="0" i="0" u="none" strike="noStrike" dirty="0" smtClean="0">
                          <a:solidFill>
                            <a:srgbClr val="000000"/>
                          </a:solidFill>
                          <a:effectLst/>
                          <a:latin typeface="Calibri" panose="020F0502020204030204" pitchFamily="34" charset="0"/>
                        </a:rPr>
                        <a:t>express an opinion or preference about a variety of topics or stories. </a:t>
                      </a:r>
                      <a:r>
                        <a:rPr lang="en-US" sz="1200" b="0" dirty="0" smtClean="0">
                          <a:effectLst/>
                        </a:rPr>
                        <a:t/>
                      </a:r>
                      <a:br>
                        <a:rPr lang="en-US" sz="1200" b="0" dirty="0" smtClean="0">
                          <a:effectLst/>
                        </a:rPr>
                      </a:br>
                      <a:endParaRPr lang="en-US" sz="130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smtClean="0">
                          <a:solidFill>
                            <a:srgbClr val="000000"/>
                          </a:solidFill>
                          <a:effectLst/>
                          <a:latin typeface="Calibri"/>
                          <a:ea typeface="Times New Roman"/>
                          <a:cs typeface="Times New Roman"/>
                        </a:rPr>
                        <a:t>…</a:t>
                      </a:r>
                      <a:r>
                        <a:rPr lang="en-US" sz="1200" b="0" i="0" u="none" strike="noStrike" dirty="0" smtClean="0">
                          <a:solidFill>
                            <a:srgbClr val="000000"/>
                          </a:solidFill>
                          <a:effectLst/>
                          <a:latin typeface="Calibri" panose="020F0502020204030204" pitchFamily="34" charset="0"/>
                        </a:rPr>
                        <a:t>express an opinion or preference about a variety of topics or stories. </a:t>
                      </a:r>
                      <a:r>
                        <a:rPr lang="en-US" sz="1200" b="0" dirty="0" smtClean="0">
                          <a:effectLst/>
                        </a:rPr>
                        <a:t/>
                      </a:r>
                      <a:br>
                        <a:rPr lang="en-US" sz="1200" b="0" dirty="0" smtClean="0">
                          <a:effectLst/>
                        </a:rPr>
                      </a:br>
                      <a:endParaRPr lang="en-US" sz="130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8" name="Rectangle 7"/>
          <p:cNvSpPr/>
          <p:nvPr/>
        </p:nvSpPr>
        <p:spPr>
          <a:xfrm>
            <a:off x="338979" y="8354366"/>
            <a:ext cx="7268433" cy="1289073"/>
          </a:xfrm>
          <a:prstGeom prst="rect">
            <a:avLst/>
          </a:prstGeom>
          <a:solidFill>
            <a:schemeClr val="bg1"/>
          </a:solidFill>
        </p:spPr>
        <p:txBody>
          <a:bodyPr wrap="square" lIns="92391" tIns="46195" rIns="92391" bIns="46195">
            <a:spAutoFit/>
          </a:bodyPr>
          <a:lstStyle/>
          <a:p>
            <a:r>
              <a:rPr lang="en-US" sz="1100" dirty="0"/>
              <a:t>This performance task is based on writing.  As an option if you’d like to monitor growth for ELP as a second goal, teachers can choose to assess ELP standard 4 because it aligns with this specific performance task. Your student’s full composition can be analyzed to identify English language proficiency levels.  It is evident that students will be navigating through the modalities to get to the end product. However, it is important to keep in mind what the full opinion writing performance task is assessing and how deeply the student understands class content and language. The  ELP growth goal is to provide the “just-right scaffolds” for students to demonstrate their understanding in order for them to move from one proficiency level to the next.</a:t>
            </a:r>
          </a:p>
        </p:txBody>
      </p:sp>
      <p:sp>
        <p:nvSpPr>
          <p:cNvPr id="9" name="Rectangle 8"/>
          <p:cNvSpPr/>
          <p:nvPr/>
        </p:nvSpPr>
        <p:spPr>
          <a:xfrm>
            <a:off x="107638" y="107345"/>
            <a:ext cx="7480010" cy="401069"/>
          </a:xfrm>
          <a:prstGeom prst="rect">
            <a:avLst/>
          </a:prstGeom>
        </p:spPr>
        <p:txBody>
          <a:bodyPr wrap="square" lIns="92391" tIns="46195" rIns="92391" bIns="46195">
            <a:spAutoFit/>
          </a:bodyPr>
          <a:lstStyle/>
          <a:p>
            <a:pPr algn="ctr"/>
            <a:r>
              <a:rPr lang="en-US" b="1" i="1" dirty="0"/>
              <a:t>ELP </a:t>
            </a:r>
            <a:r>
              <a:rPr lang="en-US" b="1" i="1" dirty="0" smtClean="0"/>
              <a:t>Kindergarten Standards </a:t>
            </a:r>
            <a:r>
              <a:rPr lang="en-US" b="1" i="1" dirty="0"/>
              <a:t>Organized by </a:t>
            </a:r>
            <a:r>
              <a:rPr lang="en-US" b="1" i="1" dirty="0" smtClean="0"/>
              <a:t>Modality</a:t>
            </a:r>
          </a:p>
        </p:txBody>
      </p:sp>
    </p:spTree>
    <p:extLst>
      <p:ext uri="{BB962C8B-B14F-4D97-AF65-F5344CB8AC3E}">
        <p14:creationId xmlns:p14="http://schemas.microsoft.com/office/powerpoint/2010/main" val="4769118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81742322"/>
              </p:ext>
            </p:extLst>
          </p:nvPr>
        </p:nvGraphicFramePr>
        <p:xfrm>
          <a:off x="228600" y="36823"/>
          <a:ext cx="7391399" cy="9373528"/>
        </p:xfrm>
        <a:graphic>
          <a:graphicData uri="http://schemas.openxmlformats.org/drawingml/2006/table">
            <a:tbl>
              <a:tblPr/>
              <a:tblGrid>
                <a:gridCol w="389023"/>
                <a:gridCol w="487987"/>
                <a:gridCol w="2824261"/>
                <a:gridCol w="921603"/>
                <a:gridCol w="921603"/>
                <a:gridCol w="836132"/>
                <a:gridCol w="564853"/>
                <a:gridCol w="445937"/>
              </a:tblGrid>
              <a:tr h="241007">
                <a:tc gridSpan="8">
                  <a:txBody>
                    <a:bodyPr/>
                    <a:lstStyle/>
                    <a:p>
                      <a:pPr algn="l" fontAlgn="ctr"/>
                      <a:r>
                        <a:rPr lang="en-US" sz="1400" b="1" i="0" u="none" strike="noStrike" dirty="0" smtClean="0">
                          <a:solidFill>
                            <a:srgbClr val="000000"/>
                          </a:solidFill>
                          <a:latin typeface="Calibri"/>
                        </a:rPr>
                        <a:t>Informational Writing Pre-Assessment</a:t>
                      </a:r>
                      <a:endParaRPr lang="en-US" sz="1400" b="1" i="0" u="none" strike="noStrike" dirty="0">
                        <a:solidFill>
                          <a:srgbClr val="000000"/>
                        </a:solidFill>
                        <a:latin typeface="Calibri"/>
                      </a:endParaRPr>
                    </a:p>
                  </a:txBody>
                  <a:tcPr marL="0" marR="0" marT="0" marB="0" anchor="ctr">
                    <a:lnL>
                      <a:noFill/>
                    </a:lnL>
                    <a:lnR>
                      <a:noFill/>
                    </a:lnR>
                    <a:lnT>
                      <a:noFill/>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52239">
                <a:tc gridSpan="3">
                  <a:txBody>
                    <a:bodyPr/>
                    <a:lstStyle/>
                    <a:p>
                      <a:pPr algn="l" fontAlgn="t"/>
                      <a:r>
                        <a:rPr lang="en-US" sz="1200" b="1" i="0" u="none" strike="noStrike" dirty="0">
                          <a:solidFill>
                            <a:srgbClr val="000000"/>
                          </a:solidFill>
                          <a:latin typeface="Calibri"/>
                        </a:rPr>
                        <a:t>Student and Class Scoring:</a:t>
                      </a:r>
                    </a:p>
                  </a:txBody>
                  <a:tcPr marL="0" marR="0" marT="0" marB="0">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r" fontAlgn="ctr"/>
                      <a:r>
                        <a:rPr lang="en-US" sz="1000" b="1" i="0" u="none" strike="noStrike" dirty="0">
                          <a:solidFill>
                            <a:srgbClr val="000000"/>
                          </a:solidFill>
                          <a:latin typeface="Calibri"/>
                        </a:rPr>
                        <a:t>School Year:</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1" i="0" u="none" strike="noStrike" dirty="0">
                          <a:solidFill>
                            <a:srgbClr val="000000"/>
                          </a:solidFill>
                          <a:latin typeface="Calibri"/>
                        </a:rPr>
                        <a:t>Grade: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05890">
                <a:tc gridSpan="2">
                  <a:txBody>
                    <a:bodyPr/>
                    <a:lstStyle/>
                    <a:p>
                      <a:pPr algn="ctr" fontAlgn="ctr"/>
                      <a:endParaRPr lang="en-US" sz="1000" b="0" i="0" u="none" strike="noStrike"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a:txBody>
                    <a:bodyPr/>
                    <a:lstStyle/>
                    <a:p>
                      <a:pPr algn="r" fontAlgn="ctr"/>
                      <a:r>
                        <a:rPr lang="en-US" sz="1000" b="1" i="0" u="none" strike="noStrike">
                          <a:solidFill>
                            <a:srgbClr val="000000"/>
                          </a:solidFill>
                          <a:latin typeface="Calibri"/>
                        </a:rPr>
                        <a:t>Teachers Name: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ctr"/>
                      <a:r>
                        <a:rPr lang="en-US" sz="1000" b="0" i="0" u="none" strike="noStrike" dirty="0">
                          <a:solidFill>
                            <a:srgbClr val="000000"/>
                          </a:solidFill>
                          <a:latin typeface="Calibri"/>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87354">
                <a:tc gridSpan="2">
                  <a:txBody>
                    <a:bodyPr/>
                    <a:lstStyle/>
                    <a:p>
                      <a:pPr algn="ctr" fontAlgn="ctr"/>
                      <a:endParaRPr lang="en-US" sz="1000" b="0" i="0" u="none" strike="noStrike"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a:txBody>
                    <a:bodyPr/>
                    <a:lstStyle/>
                    <a:p>
                      <a:pPr algn="r" fontAlgn="ctr"/>
                      <a:r>
                        <a:rPr lang="en-US" sz="1000" b="1" i="0" u="none" strike="noStrike">
                          <a:solidFill>
                            <a:srgbClr val="000000"/>
                          </a:solidFill>
                          <a:latin typeface="Calibri"/>
                        </a:rPr>
                        <a:t>School:</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ctr"/>
                      <a:r>
                        <a:rPr lang="en-US" sz="1000" b="0" i="0" u="none" strike="noStrike" dirty="0">
                          <a:solidFill>
                            <a:srgbClr val="000000"/>
                          </a:solidFill>
                          <a:latin typeface="Calibri"/>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58627">
                <a:tc gridSpan="2">
                  <a:txBody>
                    <a:bodyPr/>
                    <a:lstStyle/>
                    <a:p>
                      <a:pPr algn="ctr" fontAlgn="ctr"/>
                      <a:endParaRPr lang="en-US" sz="1000" b="0" i="0" u="none" strike="noStrike"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r" fontAlgn="ctr"/>
                      <a:endParaRPr lang="en-US" sz="1000" b="1" i="0" u="none" strike="noStrike">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2744">
                <a:tc rowSpan="2" gridSpan="3">
                  <a:txBody>
                    <a:bodyPr/>
                    <a:lstStyle/>
                    <a:p>
                      <a:pPr algn="ctr" fontAlgn="ctr"/>
                      <a:r>
                        <a:rPr lang="en-US" sz="1000" b="1" i="0" u="none" strike="noStrike">
                          <a:solidFill>
                            <a:srgbClr val="FFFFFF"/>
                          </a:solidFill>
                          <a:latin typeface="Calibri"/>
                        </a:rPr>
                        <a:t>Student Name: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hMerge="1">
                  <a:txBody>
                    <a:bodyPr/>
                    <a:lstStyle/>
                    <a:p>
                      <a:endParaRPr lang="en-US"/>
                    </a:p>
                  </a:txBody>
                  <a:tcPr/>
                </a:tc>
                <a:tc rowSpan="2" hMerge="1">
                  <a:txBody>
                    <a:bodyPr/>
                    <a:lstStyle/>
                    <a:p>
                      <a:endParaRPr lang="en-US"/>
                    </a:p>
                  </a:txBody>
                  <a:tcPr/>
                </a:tc>
                <a:tc>
                  <a:txBody>
                    <a:bodyPr/>
                    <a:lstStyle/>
                    <a:p>
                      <a:pPr algn="ctr" fontAlgn="ctr"/>
                      <a:r>
                        <a:rPr lang="en-US" sz="1000" b="1" i="0" u="none" strike="noStrike">
                          <a:solidFill>
                            <a:srgbClr val="FFFFFF"/>
                          </a:solidFill>
                          <a:latin typeface="Calibri"/>
                        </a:rPr>
                        <a:t>Focus and Organization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1000" b="1" i="0" u="none" strike="noStrike">
                          <a:solidFill>
                            <a:srgbClr val="FFFFFF"/>
                          </a:solidFill>
                          <a:latin typeface="Calibri"/>
                        </a:rPr>
                        <a:t>Elaboration and Evidence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1000" b="1" i="0" u="none" strike="noStrike">
                          <a:solidFill>
                            <a:srgbClr val="FFFFFF"/>
                          </a:solidFill>
                          <a:latin typeface="Calibri"/>
                        </a:rPr>
                        <a:t>Conventions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a:txBody>
                    <a:bodyPr/>
                    <a:lstStyle/>
                    <a:p>
                      <a:pPr algn="ctr" fontAlgn="ctr"/>
                      <a:r>
                        <a:rPr lang="en-US" sz="1000" b="1" i="0" u="none" strike="noStrike">
                          <a:solidFill>
                            <a:srgbClr val="FFFFFF"/>
                          </a:solidFill>
                          <a:latin typeface="Calibri"/>
                        </a:rPr>
                        <a:t>Student Total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a:txBody>
                    <a:bodyPr/>
                    <a:lstStyle/>
                    <a:p>
                      <a:pPr algn="ctr" fontAlgn="ctr"/>
                      <a:r>
                        <a:rPr lang="en-US" sz="1000" b="1" i="0" u="none" strike="noStrike">
                          <a:solidFill>
                            <a:srgbClr val="FFFFFF"/>
                          </a:solidFill>
                          <a:latin typeface="Calibri"/>
                        </a:rPr>
                        <a:t>ELP 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r>
              <a:tr h="158627">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fontAlgn="ctr"/>
                      <a:r>
                        <a:rPr lang="en-US" sz="1000" b="0" i="0" u="none" strike="noStrike">
                          <a:solidFill>
                            <a:srgbClr val="FFFFFF"/>
                          </a:solidFill>
                          <a:latin typeface="Calibri"/>
                        </a:rPr>
                        <a:t>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1000" b="0" i="0" u="none" strike="noStrike">
                          <a:solidFill>
                            <a:srgbClr val="FFFFFF"/>
                          </a:solidFill>
                          <a:latin typeface="Calibri"/>
                        </a:rPr>
                        <a:t>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1000" b="0" i="0" u="none" strike="noStrike">
                          <a:solidFill>
                            <a:srgbClr val="FFFFFF"/>
                          </a:solidFill>
                          <a:latin typeface="Calibri"/>
                        </a:rPr>
                        <a:t>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vMerge="1">
                  <a:txBody>
                    <a:bodyPr/>
                    <a:lstStyle/>
                    <a:p>
                      <a:endParaRPr lang="en-US"/>
                    </a:p>
                  </a:txBody>
                  <a:tcPr/>
                </a:tc>
                <a:tc vMerge="1">
                  <a:txBody>
                    <a:bodyPr/>
                    <a:lstStyle/>
                    <a:p>
                      <a:endParaRPr lang="en-US"/>
                    </a:p>
                  </a:txBody>
                  <a:tcPr/>
                </a:tc>
              </a:tr>
              <a:tr h="211344">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1344">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1344">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1344">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1344">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1344">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1344">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1344">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1344">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1344">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1344">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1344">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1344">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1344">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1344">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1344">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1344">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1344">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1344">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1344">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1344">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1344">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1344">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1344">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1344">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1344">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1344">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1344">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1344">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1344">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1344">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1344">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1344">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1344">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1344">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bl>
          </a:graphicData>
        </a:graphic>
      </p:graphicFrame>
      <p:sp>
        <p:nvSpPr>
          <p:cNvPr id="5" name="TextBox 1"/>
          <p:cNvSpPr txBox="1"/>
          <p:nvPr/>
        </p:nvSpPr>
        <p:spPr>
          <a:xfrm>
            <a:off x="432703" y="708350"/>
            <a:ext cx="154222" cy="138428"/>
          </a:xfrm>
          <a:prstGeom prst="rect">
            <a:avLst/>
          </a:prstGeom>
          <a:solidFill>
            <a:schemeClr val="accent2">
              <a:lumMod val="40000"/>
              <a:lumOff val="6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t>1</a:t>
            </a:r>
          </a:p>
        </p:txBody>
      </p:sp>
      <p:sp>
        <p:nvSpPr>
          <p:cNvPr id="6" name="TextBox 2"/>
          <p:cNvSpPr txBox="1"/>
          <p:nvPr/>
        </p:nvSpPr>
        <p:spPr>
          <a:xfrm>
            <a:off x="431262" y="874175"/>
            <a:ext cx="164446" cy="139800"/>
          </a:xfrm>
          <a:prstGeom prst="rect">
            <a:avLst/>
          </a:prstGeom>
          <a:solidFill>
            <a:srgbClr val="FFFF66"/>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t>2</a:t>
            </a:r>
          </a:p>
        </p:txBody>
      </p:sp>
      <p:sp>
        <p:nvSpPr>
          <p:cNvPr id="7" name="TextBox 3"/>
          <p:cNvSpPr txBox="1"/>
          <p:nvPr/>
        </p:nvSpPr>
        <p:spPr>
          <a:xfrm>
            <a:off x="432252" y="1027245"/>
            <a:ext cx="159620" cy="133103"/>
          </a:xfrm>
          <a:prstGeom prst="rect">
            <a:avLst/>
          </a:prstGeom>
          <a:solidFill>
            <a:srgbClr val="00B05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t>3</a:t>
            </a:r>
          </a:p>
        </p:txBody>
      </p:sp>
      <p:sp>
        <p:nvSpPr>
          <p:cNvPr id="8" name="TextBox 4"/>
          <p:cNvSpPr txBox="1"/>
          <p:nvPr/>
        </p:nvSpPr>
        <p:spPr>
          <a:xfrm>
            <a:off x="432444" y="1181052"/>
            <a:ext cx="159620" cy="135322"/>
          </a:xfrm>
          <a:prstGeom prst="rect">
            <a:avLst/>
          </a:prstGeom>
          <a:solidFill>
            <a:srgbClr val="0000CC"/>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solidFill>
                  <a:schemeClr val="bg1"/>
                </a:solidFill>
              </a:rPr>
              <a:t>4</a:t>
            </a:r>
          </a:p>
        </p:txBody>
      </p:sp>
      <p:sp>
        <p:nvSpPr>
          <p:cNvPr id="9" name="TextBox 5"/>
          <p:cNvSpPr txBox="1"/>
          <p:nvPr/>
        </p:nvSpPr>
        <p:spPr>
          <a:xfrm>
            <a:off x="611857" y="731446"/>
            <a:ext cx="578693" cy="130224"/>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a:t>= Emerging</a:t>
            </a:r>
          </a:p>
        </p:txBody>
      </p:sp>
      <p:sp>
        <p:nvSpPr>
          <p:cNvPr id="10" name="TextBox 6"/>
          <p:cNvSpPr txBox="1"/>
          <p:nvPr/>
        </p:nvSpPr>
        <p:spPr>
          <a:xfrm>
            <a:off x="612050" y="885254"/>
            <a:ext cx="578693" cy="131706"/>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a:t>= Developing</a:t>
            </a:r>
          </a:p>
        </p:txBody>
      </p:sp>
      <p:sp>
        <p:nvSpPr>
          <p:cNvPr id="11" name="TextBox 7"/>
          <p:cNvSpPr txBox="1"/>
          <p:nvPr/>
        </p:nvSpPr>
        <p:spPr>
          <a:xfrm>
            <a:off x="614346" y="1036290"/>
            <a:ext cx="578693" cy="130224"/>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dirty="0"/>
              <a:t>= Proficient</a:t>
            </a:r>
          </a:p>
        </p:txBody>
      </p:sp>
      <p:sp>
        <p:nvSpPr>
          <p:cNvPr id="12" name="TextBox 8"/>
          <p:cNvSpPr txBox="1"/>
          <p:nvPr/>
        </p:nvSpPr>
        <p:spPr>
          <a:xfrm>
            <a:off x="619507" y="1190099"/>
            <a:ext cx="578693" cy="12736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a:t>= Exemplary</a:t>
            </a:r>
          </a:p>
        </p:txBody>
      </p:sp>
      <p:sp>
        <p:nvSpPr>
          <p:cNvPr id="13" name="TextBox 9"/>
          <p:cNvSpPr txBox="1"/>
          <p:nvPr/>
        </p:nvSpPr>
        <p:spPr>
          <a:xfrm>
            <a:off x="416092" y="566368"/>
            <a:ext cx="604747" cy="13330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b="1" u="sng" dirty="0"/>
              <a:t>Scoring Key:</a:t>
            </a:r>
          </a:p>
        </p:txBody>
      </p:sp>
      <p:sp>
        <p:nvSpPr>
          <p:cNvPr id="14" name="TextBox 10"/>
          <p:cNvSpPr txBox="1"/>
          <p:nvPr/>
        </p:nvSpPr>
        <p:spPr>
          <a:xfrm>
            <a:off x="1261536" y="713775"/>
            <a:ext cx="327182" cy="137512"/>
          </a:xfrm>
          <a:prstGeom prst="rect">
            <a:avLst/>
          </a:prstGeom>
          <a:solidFill>
            <a:schemeClr val="accent2">
              <a:lumMod val="40000"/>
              <a:lumOff val="6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t>0 - 4</a:t>
            </a:r>
          </a:p>
        </p:txBody>
      </p:sp>
      <p:sp>
        <p:nvSpPr>
          <p:cNvPr id="15" name="TextBox 11"/>
          <p:cNvSpPr txBox="1"/>
          <p:nvPr/>
        </p:nvSpPr>
        <p:spPr>
          <a:xfrm>
            <a:off x="1254706" y="879697"/>
            <a:ext cx="330518" cy="140058"/>
          </a:xfrm>
          <a:prstGeom prst="rect">
            <a:avLst/>
          </a:prstGeom>
          <a:solidFill>
            <a:srgbClr val="FFFF66"/>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dirty="0"/>
              <a:t>5 - 7</a:t>
            </a:r>
          </a:p>
        </p:txBody>
      </p:sp>
      <p:sp>
        <p:nvSpPr>
          <p:cNvPr id="16" name="TextBox 12"/>
          <p:cNvSpPr txBox="1"/>
          <p:nvPr/>
        </p:nvSpPr>
        <p:spPr>
          <a:xfrm>
            <a:off x="1255696" y="1031583"/>
            <a:ext cx="327286" cy="143164"/>
          </a:xfrm>
          <a:prstGeom prst="rect">
            <a:avLst/>
          </a:prstGeom>
          <a:solidFill>
            <a:srgbClr val="00B05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t>8 - 10</a:t>
            </a:r>
          </a:p>
        </p:txBody>
      </p:sp>
      <p:sp>
        <p:nvSpPr>
          <p:cNvPr id="17" name="TextBox 13"/>
          <p:cNvSpPr txBox="1"/>
          <p:nvPr/>
        </p:nvSpPr>
        <p:spPr>
          <a:xfrm>
            <a:off x="1255888" y="1186573"/>
            <a:ext cx="327286" cy="140058"/>
          </a:xfrm>
          <a:prstGeom prst="rect">
            <a:avLst/>
          </a:prstGeom>
          <a:solidFill>
            <a:srgbClr val="0000CC"/>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solidFill>
                  <a:schemeClr val="bg1"/>
                </a:solidFill>
              </a:rPr>
              <a:t>11 - 12</a:t>
            </a:r>
          </a:p>
        </p:txBody>
      </p:sp>
      <p:sp>
        <p:nvSpPr>
          <p:cNvPr id="18" name="TextBox 14"/>
          <p:cNvSpPr txBox="1"/>
          <p:nvPr/>
        </p:nvSpPr>
        <p:spPr>
          <a:xfrm>
            <a:off x="1126038" y="568769"/>
            <a:ext cx="701139" cy="12048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b="1" u="sng" dirty="0"/>
              <a:t>Total # Correct</a:t>
            </a:r>
          </a:p>
        </p:txBody>
      </p:sp>
    </p:spTree>
    <p:extLst>
      <p:ext uri="{BB962C8B-B14F-4D97-AF65-F5344CB8AC3E}">
        <p14:creationId xmlns:p14="http://schemas.microsoft.com/office/powerpoint/2010/main" val="14147995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37</a:t>
            </a:fld>
            <a:endParaRPr lang="en-US" dirty="0"/>
          </a:p>
        </p:txBody>
      </p:sp>
      <p:grpSp>
        <p:nvGrpSpPr>
          <p:cNvPr id="5" name="Group 4"/>
          <p:cNvGrpSpPr/>
          <p:nvPr/>
        </p:nvGrpSpPr>
        <p:grpSpPr>
          <a:xfrm>
            <a:off x="251851" y="204359"/>
            <a:ext cx="2845097" cy="2844253"/>
            <a:chOff x="141662" y="575101"/>
            <a:chExt cx="3123072" cy="3130467"/>
          </a:xfrm>
        </p:grpSpPr>
        <p:sp>
          <p:nvSpPr>
            <p:cNvPr id="6" name="Rectangle 5"/>
            <p:cNvSpPr/>
            <p:nvPr/>
          </p:nvSpPr>
          <p:spPr>
            <a:xfrm>
              <a:off x="656542" y="575101"/>
              <a:ext cx="1999352" cy="965431"/>
            </a:xfrm>
            <a:prstGeom prst="rect">
              <a:avLst/>
            </a:prstGeom>
          </p:spPr>
          <p:txBody>
            <a:bodyPr wrap="none">
              <a:spAutoFit/>
            </a:bodyPr>
            <a:lstStyle/>
            <a:p>
              <a:r>
                <a:rPr lang="en-US" sz="5100" b="1" dirty="0">
                  <a:effectLst>
                    <a:outerShdw blurRad="38100" dist="38100" dir="2700000" algn="tl">
                      <a:srgbClr val="000000">
                        <a:alpha val="43137"/>
                      </a:srgbClr>
                    </a:outerShdw>
                  </a:effectLst>
                </a:rPr>
                <a:t>Grade</a:t>
              </a:r>
            </a:p>
          </p:txBody>
        </p:sp>
        <p:sp>
          <p:nvSpPr>
            <p:cNvPr id="7" name="Parallelogram 6"/>
            <p:cNvSpPr/>
            <p:nvPr/>
          </p:nvSpPr>
          <p:spPr>
            <a:xfrm rot="1584430" flipH="1">
              <a:off x="141662" y="1611534"/>
              <a:ext cx="2535677" cy="1917285"/>
            </a:xfrm>
            <a:prstGeom prst="parallelogram">
              <a:avLst/>
            </a:prstGeom>
            <a:solidFill>
              <a:schemeClr val="accent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arallelogram 7"/>
            <p:cNvSpPr/>
            <p:nvPr/>
          </p:nvSpPr>
          <p:spPr>
            <a:xfrm>
              <a:off x="1066806" y="1498979"/>
              <a:ext cx="2197928" cy="1817914"/>
            </a:xfrm>
            <a:prstGeom prst="parallelogram">
              <a:avLst/>
            </a:prstGeom>
            <a:solidFill>
              <a:schemeClr val="accent5">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882705" y="1295400"/>
              <a:ext cx="733669" cy="1067055"/>
            </a:xfrm>
            <a:prstGeom prst="rect">
              <a:avLst/>
            </a:prstGeom>
            <a:solidFill>
              <a:srgbClr val="81C9FF"/>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700" b="1" dirty="0">
                  <a:ln w="11430"/>
                  <a:effectLst>
                    <a:outerShdw blurRad="80000" dist="40000" dir="5040000" algn="tl">
                      <a:srgbClr val="000000">
                        <a:alpha val="30000"/>
                      </a:srgbClr>
                    </a:outerShdw>
                  </a:effectLst>
                </a:rPr>
                <a:t>K</a:t>
              </a:r>
            </a:p>
          </p:txBody>
        </p:sp>
        <p:pic>
          <p:nvPicPr>
            <p:cNvPr id="10" name="Picture 3" descr="C:\Documents and Settings\Owner\Local Settings\Temporary Internet Files\Content.IE5\TED277KP\MC900056680[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05388" y="1757065"/>
              <a:ext cx="1520763" cy="1415862"/>
            </a:xfrm>
            <a:prstGeom prst="rect">
              <a:avLst/>
            </a:prstGeom>
            <a:noFill/>
          </p:spPr>
        </p:pic>
        <p:pic>
          <p:nvPicPr>
            <p:cNvPr id="11" name="Picture 14" descr="C:\Documents and Settings\Owner\Local Settings\Temporary Internet Files\Content.IE5\ZHCKG5LE\MC900238687[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0846326">
              <a:off x="1452096" y="3215500"/>
              <a:ext cx="893546" cy="490068"/>
            </a:xfrm>
            <a:prstGeom prst="rect">
              <a:avLst/>
            </a:prstGeom>
            <a:noFill/>
          </p:spPr>
        </p:pic>
      </p:grpSp>
      <p:sp>
        <p:nvSpPr>
          <p:cNvPr id="12" name="TextBox 11"/>
          <p:cNvSpPr txBox="1"/>
          <p:nvPr/>
        </p:nvSpPr>
        <p:spPr>
          <a:xfrm>
            <a:off x="926936" y="3479040"/>
            <a:ext cx="5829300" cy="2011092"/>
          </a:xfrm>
          <a:prstGeom prst="rect">
            <a:avLst/>
          </a:prstGeom>
          <a:noFill/>
          <a:ln>
            <a:noFill/>
          </a:ln>
        </p:spPr>
        <p:txBody>
          <a:bodyPr wrap="square" lIns="101881" tIns="50941" rIns="101881" bIns="50941" rtlCol="0">
            <a:spAutoFit/>
          </a:bodyPr>
          <a:lstStyle/>
          <a:p>
            <a:r>
              <a:rPr lang="en-US" sz="3400" b="1" dirty="0">
                <a:effectLst>
                  <a:outerShdw blurRad="38100" dist="38100" dir="2700000" algn="tl">
                    <a:srgbClr val="000000">
                      <a:alpha val="43137"/>
                    </a:srgbClr>
                  </a:outerShdw>
                </a:effectLst>
              </a:rPr>
              <a:t>Student QTR </a:t>
            </a:r>
            <a:r>
              <a:rPr lang="en-US" sz="3400" b="1" dirty="0" smtClean="0">
                <a:effectLst>
                  <a:outerShdw blurRad="38100" dist="38100" dir="2700000" algn="tl">
                    <a:srgbClr val="000000">
                      <a:alpha val="43137"/>
                    </a:srgbClr>
                  </a:outerShdw>
                </a:effectLst>
              </a:rPr>
              <a:t>2 </a:t>
            </a:r>
            <a:r>
              <a:rPr lang="en-US" sz="3400" b="1" dirty="0">
                <a:effectLst>
                  <a:outerShdw blurRad="38100" dist="38100" dir="2700000" algn="tl">
                    <a:srgbClr val="000000">
                      <a:alpha val="43137"/>
                    </a:srgbClr>
                  </a:outerShdw>
                </a:effectLst>
              </a:rPr>
              <a:t>Pre-Assessment</a:t>
            </a:r>
          </a:p>
          <a:p>
            <a:r>
              <a:rPr lang="en-US" sz="3000" b="1" i="1" dirty="0">
                <a:effectLst>
                  <a:outerShdw blurRad="38100" dist="38100" dir="2700000" algn="tl">
                    <a:srgbClr val="000000">
                      <a:alpha val="43137"/>
                    </a:srgbClr>
                  </a:outerShdw>
                </a:effectLst>
              </a:rPr>
              <a:t>Listening Comprehension</a:t>
            </a:r>
          </a:p>
          <a:p>
            <a:endParaRPr lang="en-US" sz="3000" b="1" i="1" dirty="0">
              <a:effectLst>
                <a:outerShdw blurRad="38100" dist="38100" dir="2700000" algn="tl">
                  <a:srgbClr val="000000">
                    <a:alpha val="43137"/>
                  </a:srgbClr>
                </a:outerShdw>
              </a:effectLst>
            </a:endParaRPr>
          </a:p>
          <a:p>
            <a:r>
              <a:rPr lang="en-US" sz="3000" b="1" i="1" dirty="0">
                <a:effectLst>
                  <a:outerShdw blurRad="38100" dist="38100" dir="2700000" algn="tl">
                    <a:srgbClr val="000000">
                      <a:alpha val="43137"/>
                    </a:srgbClr>
                  </a:outerShdw>
                </a:effectLst>
              </a:rPr>
              <a:t>Name________________________</a:t>
            </a:r>
          </a:p>
        </p:txBody>
      </p:sp>
      <p:sp>
        <p:nvSpPr>
          <p:cNvPr id="13" name="Right Triangle 12"/>
          <p:cNvSpPr/>
          <p:nvPr/>
        </p:nvSpPr>
        <p:spPr>
          <a:xfrm rot="16200000" flipH="1">
            <a:off x="5476308" y="-699521"/>
            <a:ext cx="1596571" cy="2995613"/>
          </a:xfrm>
          <a:prstGeom prst="rtTriangle">
            <a:avLst/>
          </a:prstGeom>
          <a:blipFill>
            <a:blip r:embed="rId4"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4" name="Right Triangle 13"/>
          <p:cNvSpPr/>
          <p:nvPr/>
        </p:nvSpPr>
        <p:spPr>
          <a:xfrm rot="5400000" flipH="1">
            <a:off x="660173" y="7641998"/>
            <a:ext cx="1756229" cy="3076575"/>
          </a:xfrm>
          <a:prstGeom prst="rtTriangle">
            <a:avLst/>
          </a:prstGeom>
          <a:blipFill>
            <a:blip r:embed="rId4"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Tree>
    <p:extLst>
      <p:ext uri="{BB962C8B-B14F-4D97-AF65-F5344CB8AC3E}">
        <p14:creationId xmlns:p14="http://schemas.microsoft.com/office/powerpoint/2010/main" val="35108584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38</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178721178"/>
              </p:ext>
            </p:extLst>
          </p:nvPr>
        </p:nvGraphicFramePr>
        <p:xfrm>
          <a:off x="312663" y="183662"/>
          <a:ext cx="7077074" cy="9722338"/>
        </p:xfrm>
        <a:graphic>
          <a:graphicData uri="http://schemas.openxmlformats.org/drawingml/2006/table">
            <a:tbl>
              <a:tblPr firstRow="1" bandRow="1">
                <a:tableStyleId>{5940675A-B579-460E-94D1-54222C63F5DA}</a:tableStyleId>
              </a:tblPr>
              <a:tblGrid>
                <a:gridCol w="482756"/>
                <a:gridCol w="496749"/>
                <a:gridCol w="559717"/>
                <a:gridCol w="559717"/>
                <a:gridCol w="489753"/>
                <a:gridCol w="559717"/>
                <a:gridCol w="385700"/>
                <a:gridCol w="496015"/>
                <a:gridCol w="496015"/>
                <a:gridCol w="496015"/>
                <a:gridCol w="566875"/>
                <a:gridCol w="496015"/>
                <a:gridCol w="496015"/>
                <a:gridCol w="496015"/>
              </a:tblGrid>
              <a:tr h="529771">
                <a:tc gridSpan="13">
                  <a:txBody>
                    <a:bodyPr/>
                    <a:lstStyle/>
                    <a:p>
                      <a:pPr algn="l"/>
                      <a:r>
                        <a:rPr lang="en-US" sz="1000" b="1" i="0" dirty="0" smtClean="0"/>
                        <a:t>Kindergarten Reading Informational  and Literary Text Quarter 2 CFA Record Form Selected Response </a:t>
                      </a:r>
                    </a:p>
                    <a:p>
                      <a:pPr algn="l"/>
                      <a:r>
                        <a:rPr lang="en-US" sz="1000" b="0" i="1" dirty="0" smtClean="0"/>
                        <a:t>Directions:  Read each question</a:t>
                      </a:r>
                      <a:r>
                        <a:rPr lang="en-US" sz="1000" b="0" i="1" baseline="0" dirty="0" smtClean="0"/>
                        <a:t> to the student.  Show student the answer-choice prompt for the literary and the informational passages. Check the answer the student gives. Correct answers are highlighted in bold.</a:t>
                      </a:r>
                      <a:endParaRPr lang="en-US" sz="1000" b="1" i="0" baseline="0" dirty="0" smtClean="0"/>
                    </a:p>
                  </a:txBody>
                  <a:tcPr marL="97155" marR="97155" marT="47897" marB="47897"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a:endParaRPr lang="en-US" sz="1200" b="1" i="0" baseline="0" dirty="0" smtClean="0"/>
                    </a:p>
                  </a:txBody>
                  <a:tcPr marL="97155" marR="97155" marT="47897" marB="47897"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r>
              <a:tr h="144417">
                <a:tc gridSpan="14">
                  <a:txBody>
                    <a:bodyPr/>
                    <a:lstStyle/>
                    <a:p>
                      <a:pPr algn="l"/>
                      <a:r>
                        <a:rPr lang="en-US" sz="1200" b="1" i="0" baseline="0" dirty="0" smtClean="0">
                          <a:effectLst/>
                        </a:rPr>
                        <a:t>Literary Passage:  </a:t>
                      </a:r>
                      <a:r>
                        <a:rPr lang="en-US" sz="1200" b="1" i="0" u="sng" baseline="0" dirty="0" smtClean="0">
                          <a:effectLst/>
                        </a:rPr>
                        <a:t>Jamie’s Russian Birthday</a:t>
                      </a: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solidFill>
                  </a:tcPr>
                </a:tc>
                <a:tc hMerge="1">
                  <a:txBody>
                    <a:bodyPr/>
                    <a:lstStyle/>
                    <a:p>
                      <a:pPr algn="ctr"/>
                      <a:endParaRPr lang="en-US" sz="1200" b="1" i="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a:endParaRPr lang="en-US" sz="1200" b="1" i="0" baseline="0" dirty="0" smtClean="0"/>
                    </a:p>
                  </a:txBody>
                  <a:tcPr marL="97155" marR="97155" marT="47897" marB="4789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r>
              <a:tr h="399143">
                <a:tc>
                  <a:txBody>
                    <a:bodyPr/>
                    <a:lstStyle/>
                    <a:p>
                      <a:pPr algn="ctr"/>
                      <a:r>
                        <a:rPr lang="en-US" sz="1300" b="1" dirty="0" smtClean="0"/>
                        <a:t>1</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900" b="0" dirty="0" smtClean="0">
                          <a:solidFill>
                            <a:srgbClr val="000000"/>
                          </a:solidFill>
                          <a:effectLst/>
                          <a:latin typeface="+mn-lt"/>
                          <a:ea typeface="Times New Roman"/>
                          <a:cs typeface="Times New Roman"/>
                        </a:rPr>
                        <a:t>Who</a:t>
                      </a:r>
                      <a:r>
                        <a:rPr lang="en-US" sz="900" b="0" baseline="0" dirty="0" smtClean="0">
                          <a:solidFill>
                            <a:srgbClr val="000000"/>
                          </a:solidFill>
                          <a:effectLst/>
                          <a:latin typeface="+mn-lt"/>
                          <a:ea typeface="Times New Roman"/>
                          <a:cs typeface="Times New Roman"/>
                        </a:rPr>
                        <a:t> is the story about?  </a:t>
                      </a:r>
                      <a:r>
                        <a:rPr lang="en-US" sz="900" b="0" dirty="0" smtClean="0">
                          <a:solidFill>
                            <a:srgbClr val="000000"/>
                          </a:solidFill>
                          <a:effectLst/>
                          <a:latin typeface="+mn-lt"/>
                          <a:ea typeface="Times New Roman"/>
                          <a:cs typeface="Times New Roman"/>
                        </a:rPr>
                        <a:t>DOK-1 </a:t>
                      </a:r>
                      <a:r>
                        <a:rPr lang="en-US" sz="900" b="0" dirty="0" err="1" smtClean="0">
                          <a:solidFill>
                            <a:srgbClr val="000000"/>
                          </a:solidFill>
                          <a:effectLst/>
                          <a:latin typeface="+mn-lt"/>
                          <a:ea typeface="Times New Roman"/>
                          <a:cs typeface="Times New Roman"/>
                        </a:rPr>
                        <a:t>Cf</a:t>
                      </a:r>
                      <a:endParaRPr lang="en-US" sz="900" b="0" dirty="0" smtClean="0">
                        <a:solidFill>
                          <a:srgbClr val="000000"/>
                        </a:solidFill>
                        <a:effectLst/>
                        <a:latin typeface="+mn-lt"/>
                        <a:ea typeface="Times New Roman"/>
                        <a:cs typeface="Times New Roman"/>
                      </a:endParaRPr>
                    </a:p>
                    <a:p>
                      <a:pPr marL="0" marR="0" indent="0" algn="l" defTabSz="966612" rtl="0" eaLnBrk="1" fontAlgn="auto" latinLnBrk="0" hangingPunct="1">
                        <a:lnSpc>
                          <a:spcPct val="100000"/>
                        </a:lnSpc>
                        <a:spcBef>
                          <a:spcPts val="0"/>
                        </a:spcBef>
                        <a:spcAft>
                          <a:spcPts val="0"/>
                        </a:spcAft>
                        <a:buClrTx/>
                        <a:buSzTx/>
                        <a:buFontTx/>
                        <a:buNone/>
                        <a:tabLst/>
                        <a:defRPr/>
                      </a:pPr>
                      <a:r>
                        <a:rPr lang="en-US" sz="1000" b="0" dirty="0" smtClean="0">
                          <a:solidFill>
                            <a:srgbClr val="000000"/>
                          </a:solidFill>
                          <a:effectLst/>
                          <a:latin typeface="+mn-lt"/>
                          <a:ea typeface="Times New Roman"/>
                          <a:cs typeface="Times New Roman"/>
                        </a:rPr>
                        <a:t>RL.K.5  Prompt:  a</a:t>
                      </a:r>
                      <a:r>
                        <a:rPr lang="en-US" sz="1000" b="0" baseline="0" dirty="0" smtClean="0">
                          <a:solidFill>
                            <a:srgbClr val="000000"/>
                          </a:solidFill>
                          <a:effectLst/>
                          <a:latin typeface="+mn-lt"/>
                          <a:ea typeface="Times New Roman"/>
                          <a:cs typeface="Times New Roman"/>
                        </a:rPr>
                        <a:t> boy</a:t>
                      </a:r>
                      <a:r>
                        <a:rPr lang="en-US" sz="1000" b="0" dirty="0" smtClean="0">
                          <a:solidFill>
                            <a:srgbClr val="000000"/>
                          </a:solidFill>
                          <a:effectLst/>
                          <a:latin typeface="+mn-lt"/>
                          <a:ea typeface="Times New Roman"/>
                          <a:cs typeface="Times New Roman"/>
                        </a:rPr>
                        <a:t>_________   </a:t>
                      </a:r>
                      <a:r>
                        <a:rPr lang="en-US" sz="1000" b="1" dirty="0" smtClean="0">
                          <a:solidFill>
                            <a:srgbClr val="000000"/>
                          </a:solidFill>
                          <a:effectLst>
                            <a:outerShdw blurRad="38100" dist="38100" dir="2700000" algn="tl">
                              <a:srgbClr val="000000">
                                <a:alpha val="43137"/>
                              </a:srgbClr>
                            </a:outerShdw>
                          </a:effectLst>
                          <a:latin typeface="+mn-lt"/>
                          <a:ea typeface="Times New Roman"/>
                          <a:cs typeface="Times New Roman"/>
                        </a:rPr>
                        <a:t>Jamie</a:t>
                      </a:r>
                      <a:r>
                        <a:rPr lang="en-US" sz="1000" b="1" dirty="0" smtClean="0">
                          <a:solidFill>
                            <a:srgbClr val="000000"/>
                          </a:solidFill>
                          <a:effectLst/>
                          <a:latin typeface="+mn-lt"/>
                          <a:ea typeface="Times New Roman"/>
                          <a:cs typeface="Times New Roman"/>
                        </a:rPr>
                        <a:t>________</a:t>
                      </a: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1" dirty="0" smtClean="0">
                        <a:solidFill>
                          <a:srgbClr val="000000"/>
                        </a:solidFill>
                        <a:effectLst/>
                        <a:latin typeface="+mn-lt"/>
                        <a:ea typeface="Times New Roman"/>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0114">
                <a:tc>
                  <a:txBody>
                    <a:bodyPr/>
                    <a:lstStyle/>
                    <a:p>
                      <a:pPr algn="ctr"/>
                      <a:r>
                        <a:rPr lang="en-US" sz="1300" b="1" dirty="0" smtClean="0"/>
                        <a:t>2</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3">
                  <a:txBody>
                    <a:bodyPr/>
                    <a:lstStyle/>
                    <a:p>
                      <a:r>
                        <a:rPr lang="en-US" sz="900" b="0" dirty="0" smtClean="0">
                          <a:effectLst/>
                          <a:latin typeface="+mn-lt"/>
                          <a:ea typeface="Calibri"/>
                          <a:cs typeface="Helvetica"/>
                        </a:rPr>
                        <a:t>Is able to identify and locate features that are specific to different text types. </a:t>
                      </a:r>
                      <a:r>
                        <a:rPr lang="en-US" sz="900" b="0" baseline="0" dirty="0" smtClean="0">
                          <a:effectLst/>
                          <a:latin typeface="+mn-lt"/>
                          <a:ea typeface="Calibri"/>
                          <a:cs typeface="Helvetica"/>
                        </a:rPr>
                        <a:t> </a:t>
                      </a:r>
                      <a:r>
                        <a:rPr lang="en-US" sz="900" b="0" dirty="0" smtClean="0">
                          <a:effectLst/>
                          <a:latin typeface="+mn-lt"/>
                          <a:ea typeface="Calibri"/>
                          <a:cs typeface="Helvetica"/>
                        </a:rPr>
                        <a:t>DOK-2 Cl</a:t>
                      </a:r>
                      <a:r>
                        <a:rPr lang="en-US" sz="900" b="0" baseline="0" dirty="0" smtClean="0">
                          <a:effectLst/>
                          <a:latin typeface="+mn-lt"/>
                          <a:ea typeface="Calibri"/>
                          <a:cs typeface="Helvetica"/>
                        </a:rPr>
                        <a:t> </a:t>
                      </a:r>
                    </a:p>
                    <a:p>
                      <a:r>
                        <a:rPr lang="en-US" sz="1000" b="0" dirty="0" smtClean="0">
                          <a:solidFill>
                            <a:srgbClr val="000000"/>
                          </a:solidFill>
                          <a:effectLst/>
                          <a:latin typeface="+mn-lt"/>
                          <a:ea typeface="Times New Roman"/>
                          <a:cs typeface="Times New Roman"/>
                        </a:rPr>
                        <a:t>RL.K.5  Prompt:</a:t>
                      </a:r>
                      <a:r>
                        <a:rPr lang="en-US" sz="1000" b="0" baseline="0" dirty="0" smtClean="0">
                          <a:solidFill>
                            <a:srgbClr val="000000"/>
                          </a:solidFill>
                          <a:effectLst/>
                          <a:latin typeface="+mn-lt"/>
                          <a:ea typeface="Times New Roman"/>
                          <a:cs typeface="Times New Roman"/>
                        </a:rPr>
                        <a:t> Which book is most like Jamie’s Russian Birthday?   </a:t>
                      </a:r>
                      <a:r>
                        <a:rPr lang="en-US" sz="1000" b="1" baseline="0" dirty="0" smtClean="0">
                          <a:solidFill>
                            <a:srgbClr val="000000"/>
                          </a:solidFill>
                          <a:effectLst>
                            <a:outerShdw blurRad="38100" dist="38100" dir="2700000" algn="tl">
                              <a:srgbClr val="000000">
                                <a:alpha val="43137"/>
                              </a:srgbClr>
                            </a:outerShdw>
                          </a:effectLst>
                          <a:latin typeface="+mn-lt"/>
                          <a:ea typeface="Times New Roman"/>
                          <a:cs typeface="Times New Roman"/>
                        </a:rPr>
                        <a:t>Kevin and his Dad</a:t>
                      </a:r>
                      <a:r>
                        <a:rPr lang="en-US" sz="1000" b="0" baseline="0" dirty="0" smtClean="0">
                          <a:solidFill>
                            <a:srgbClr val="000000"/>
                          </a:solidFill>
                          <a:effectLst/>
                          <a:latin typeface="+mn-lt"/>
                          <a:ea typeface="Times New Roman"/>
                          <a:cs typeface="Times New Roman"/>
                        </a:rPr>
                        <a:t>_________    The Duckling …________</a:t>
                      </a:r>
                      <a:endParaRPr lang="en-US" sz="1000" b="0" dirty="0" smtClean="0">
                        <a:solidFill>
                          <a:srgbClr val="000000"/>
                        </a:solidFill>
                        <a:effectLst/>
                        <a:latin typeface="+mn-lt"/>
                        <a:ea typeface="Times New Roman"/>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0" dirty="0" smtClean="0">
                        <a:solidFill>
                          <a:srgbClr val="000000"/>
                        </a:solidFill>
                        <a:effectLst/>
                        <a:latin typeface="+mn-lt"/>
                        <a:ea typeface="Times New Roman"/>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99143">
                <a:tc>
                  <a:txBody>
                    <a:bodyPr/>
                    <a:lstStyle/>
                    <a:p>
                      <a:pPr algn="ctr"/>
                      <a:r>
                        <a:rPr lang="en-US" sz="1300" b="1" dirty="0" smtClean="0"/>
                        <a:t>3</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900" b="0" dirty="0" smtClean="0">
                          <a:solidFill>
                            <a:srgbClr val="000000"/>
                          </a:solidFill>
                          <a:effectLst/>
                          <a:latin typeface="+mn-lt"/>
                          <a:ea typeface="Times New Roman"/>
                          <a:cs typeface="Times New Roman"/>
                        </a:rPr>
                        <a:t>Is able to use text types (features) to locate specific information.</a:t>
                      </a:r>
                      <a:r>
                        <a:rPr lang="en-US" sz="900" b="0" baseline="0" dirty="0" smtClean="0">
                          <a:solidFill>
                            <a:srgbClr val="000000"/>
                          </a:solidFill>
                          <a:effectLst/>
                          <a:latin typeface="+mn-lt"/>
                          <a:ea typeface="Times New Roman"/>
                          <a:cs typeface="Times New Roman"/>
                        </a:rPr>
                        <a:t> </a:t>
                      </a:r>
                      <a:r>
                        <a:rPr lang="en-US" sz="900" b="0" dirty="0" smtClean="0">
                          <a:solidFill>
                            <a:srgbClr val="000000"/>
                          </a:solidFill>
                          <a:effectLst/>
                          <a:latin typeface="+mn-lt"/>
                          <a:ea typeface="Times New Roman"/>
                          <a:cs typeface="Times New Roman"/>
                        </a:rPr>
                        <a:t>DOK-2</a:t>
                      </a:r>
                      <a:r>
                        <a:rPr lang="en-US" sz="900" b="0" baseline="0" dirty="0" smtClean="0">
                          <a:solidFill>
                            <a:srgbClr val="000000"/>
                          </a:solidFill>
                          <a:effectLst/>
                          <a:latin typeface="+mn-lt"/>
                          <a:ea typeface="Times New Roman"/>
                          <a:cs typeface="Times New Roman"/>
                        </a:rPr>
                        <a:t> </a:t>
                      </a:r>
                      <a:r>
                        <a:rPr lang="en-US" sz="900" b="0" baseline="0" dirty="0" err="1" smtClean="0">
                          <a:solidFill>
                            <a:srgbClr val="000000"/>
                          </a:solidFill>
                          <a:effectLst/>
                          <a:latin typeface="+mn-lt"/>
                          <a:ea typeface="Times New Roman"/>
                          <a:cs typeface="Times New Roman"/>
                        </a:rPr>
                        <a:t>APn</a:t>
                      </a:r>
                      <a:endParaRPr lang="en-US" sz="900" b="0" dirty="0" smtClean="0">
                        <a:solidFill>
                          <a:srgbClr val="000000"/>
                        </a:solidFill>
                        <a:effectLst/>
                        <a:latin typeface="+mn-lt"/>
                        <a:ea typeface="Times New Roman"/>
                        <a:cs typeface="Times New Roman"/>
                      </a:endParaRPr>
                    </a:p>
                    <a:p>
                      <a:pPr marL="0" marR="0" indent="0" algn="l" defTabSz="966612" rtl="0" eaLnBrk="1" fontAlgn="auto" latinLnBrk="0" hangingPunct="1">
                        <a:lnSpc>
                          <a:spcPct val="100000"/>
                        </a:lnSpc>
                        <a:spcBef>
                          <a:spcPts val="0"/>
                        </a:spcBef>
                        <a:spcAft>
                          <a:spcPts val="0"/>
                        </a:spcAft>
                        <a:buClrTx/>
                        <a:buSzTx/>
                        <a:buFontTx/>
                        <a:buNone/>
                        <a:tabLst/>
                        <a:defRPr/>
                      </a:pPr>
                      <a:r>
                        <a:rPr lang="en-US" sz="1000" b="0" dirty="0" smtClean="0">
                          <a:solidFill>
                            <a:srgbClr val="000000"/>
                          </a:solidFill>
                          <a:effectLst/>
                          <a:latin typeface="+mn-lt"/>
                          <a:ea typeface="Calibri"/>
                          <a:cs typeface="Times New Roman"/>
                        </a:rPr>
                        <a:t>RL.K.5 </a:t>
                      </a:r>
                      <a:r>
                        <a:rPr lang="en-US" sz="1000" dirty="0" smtClean="0"/>
                        <a:t>Prompt:  Which is a picture of nesting dolls?   </a:t>
                      </a:r>
                      <a:r>
                        <a:rPr lang="en-US" sz="1000" b="1" dirty="0" smtClean="0">
                          <a:effectLst>
                            <a:outerShdw blurRad="38100" dist="38100" dir="2700000" algn="tl">
                              <a:srgbClr val="000000">
                                <a:alpha val="43137"/>
                              </a:srgbClr>
                            </a:outerShdw>
                          </a:effectLst>
                        </a:rPr>
                        <a:t>Girl</a:t>
                      </a:r>
                      <a:r>
                        <a:rPr lang="en-US" sz="1000" b="1" baseline="0" dirty="0" smtClean="0">
                          <a:effectLst>
                            <a:outerShdw blurRad="38100" dist="38100" dir="2700000" algn="tl">
                              <a:srgbClr val="000000">
                                <a:alpha val="43137"/>
                              </a:srgbClr>
                            </a:outerShdw>
                          </a:effectLst>
                        </a:rPr>
                        <a:t> nesting dolls____     </a:t>
                      </a:r>
                      <a:r>
                        <a:rPr lang="en-US" sz="1000" b="0" baseline="0" dirty="0" smtClean="0">
                          <a:effectLst/>
                        </a:rPr>
                        <a:t>a regular doll </a:t>
                      </a:r>
                      <a:r>
                        <a:rPr lang="en-US" sz="1000" b="1" baseline="0" dirty="0" smtClean="0">
                          <a:effectLst>
                            <a:outerShdw blurRad="38100" dist="38100" dir="2700000" algn="tl">
                              <a:srgbClr val="000000">
                                <a:alpha val="43137"/>
                              </a:srgbClr>
                            </a:outerShdw>
                          </a:effectLst>
                        </a:rPr>
                        <a:t>_____ </a:t>
                      </a: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1" baseline="0" dirty="0" smtClean="0">
                        <a:effectLst>
                          <a:outerShdw blurRad="38100" dist="38100" dir="2700000" algn="tl">
                            <a:srgbClr val="000000">
                              <a:alpha val="43137"/>
                            </a:srgbClr>
                          </a:outerShdw>
                        </a:effectLst>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99143">
                <a:tc>
                  <a:txBody>
                    <a:bodyPr/>
                    <a:lstStyle/>
                    <a:p>
                      <a:pPr algn="ctr"/>
                      <a:r>
                        <a:rPr lang="en-US" sz="1300" b="1" dirty="0" smtClean="0"/>
                        <a:t>4</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900" b="0" dirty="0" smtClean="0">
                          <a:solidFill>
                            <a:srgbClr val="000000"/>
                          </a:solidFill>
                          <a:effectLst/>
                          <a:latin typeface="+mn-lt"/>
                          <a:ea typeface="Times New Roman"/>
                          <a:cs typeface="Times New Roman"/>
                        </a:rPr>
                        <a:t>Answers questions that require explaining what an author and illustrator’s roles are in a story.</a:t>
                      </a:r>
                      <a:r>
                        <a:rPr lang="en-US" sz="900" b="0" baseline="0" dirty="0" smtClean="0">
                          <a:solidFill>
                            <a:srgbClr val="000000"/>
                          </a:solidFill>
                          <a:effectLst/>
                          <a:latin typeface="+mn-lt"/>
                          <a:ea typeface="Times New Roman"/>
                          <a:cs typeface="Times New Roman"/>
                        </a:rPr>
                        <a:t> </a:t>
                      </a:r>
                      <a:r>
                        <a:rPr lang="en-US" sz="900" b="0" dirty="0" smtClean="0">
                          <a:solidFill>
                            <a:srgbClr val="000000"/>
                          </a:solidFill>
                          <a:effectLst/>
                          <a:latin typeface="+mn-lt"/>
                          <a:ea typeface="Times New Roman"/>
                          <a:cs typeface="Times New Roman"/>
                        </a:rPr>
                        <a:t>DOK-1</a:t>
                      </a:r>
                      <a:r>
                        <a:rPr lang="en-US" sz="900" b="0" baseline="0" dirty="0" smtClean="0">
                          <a:solidFill>
                            <a:srgbClr val="000000"/>
                          </a:solidFill>
                          <a:effectLst/>
                          <a:latin typeface="+mn-lt"/>
                          <a:ea typeface="Times New Roman"/>
                          <a:cs typeface="Times New Roman"/>
                        </a:rPr>
                        <a:t> </a:t>
                      </a:r>
                      <a:r>
                        <a:rPr lang="en-US" sz="900" b="0" baseline="0" dirty="0" err="1" smtClean="0">
                          <a:solidFill>
                            <a:srgbClr val="000000"/>
                          </a:solidFill>
                          <a:effectLst/>
                          <a:latin typeface="+mn-lt"/>
                          <a:ea typeface="Times New Roman"/>
                          <a:cs typeface="Times New Roman"/>
                        </a:rPr>
                        <a:t>cF</a:t>
                      </a:r>
                      <a:endParaRPr lang="en-US" sz="900" b="0" dirty="0" smtClean="0">
                        <a:solidFill>
                          <a:srgbClr val="000000"/>
                        </a:solidFill>
                        <a:effectLst/>
                        <a:latin typeface="+mn-lt"/>
                        <a:ea typeface="Times New Roman"/>
                        <a:cs typeface="Times New Roman"/>
                      </a:endParaRPr>
                    </a:p>
                    <a:p>
                      <a:pPr marL="0" marR="0" indent="0" algn="l" defTabSz="966612" rtl="0" eaLnBrk="1" fontAlgn="auto" latinLnBrk="0" hangingPunct="1">
                        <a:lnSpc>
                          <a:spcPct val="100000"/>
                        </a:lnSpc>
                        <a:spcBef>
                          <a:spcPts val="0"/>
                        </a:spcBef>
                        <a:spcAft>
                          <a:spcPts val="0"/>
                        </a:spcAft>
                        <a:buClrTx/>
                        <a:buSzTx/>
                        <a:buFontTx/>
                        <a:buNone/>
                        <a:tabLst/>
                        <a:defRPr/>
                      </a:pPr>
                      <a:r>
                        <a:rPr lang="en-US" sz="1000" b="0" dirty="0" smtClean="0">
                          <a:solidFill>
                            <a:srgbClr val="000000"/>
                          </a:solidFill>
                          <a:effectLst/>
                          <a:latin typeface="+mn-lt"/>
                          <a:ea typeface="Calibri"/>
                          <a:cs typeface="Times New Roman"/>
                        </a:rPr>
                        <a:t>RL.K.6  Prompt:</a:t>
                      </a:r>
                      <a:r>
                        <a:rPr lang="en-US" sz="1000" b="0" baseline="0" dirty="0" smtClean="0">
                          <a:solidFill>
                            <a:srgbClr val="000000"/>
                          </a:solidFill>
                          <a:effectLst/>
                          <a:latin typeface="+mn-lt"/>
                          <a:ea typeface="Calibri"/>
                          <a:cs typeface="Times New Roman"/>
                        </a:rPr>
                        <a:t>  This is the story of Jamie’s Russian Birthday (show student one page).  Which part shows what the author did? </a:t>
                      </a:r>
                      <a:r>
                        <a:rPr lang="en-US" sz="1000" b="1" baseline="0" dirty="0" smtClean="0">
                          <a:solidFill>
                            <a:srgbClr val="000000"/>
                          </a:solidFill>
                          <a:effectLst>
                            <a:outerShdw blurRad="38100" dist="38100" dir="2700000" algn="tl">
                              <a:srgbClr val="000000">
                                <a:alpha val="43137"/>
                              </a:srgbClr>
                            </a:outerShdw>
                          </a:effectLst>
                          <a:latin typeface="+mn-lt"/>
                          <a:ea typeface="Calibri"/>
                          <a:cs typeface="Times New Roman"/>
                        </a:rPr>
                        <a:t>words</a:t>
                      </a:r>
                      <a:r>
                        <a:rPr lang="en-US" sz="1000" b="0" baseline="0" dirty="0" smtClean="0">
                          <a:solidFill>
                            <a:srgbClr val="000000"/>
                          </a:solidFill>
                          <a:effectLst/>
                          <a:latin typeface="+mn-lt"/>
                          <a:ea typeface="Calibri"/>
                          <a:cs typeface="Times New Roman"/>
                        </a:rPr>
                        <a:t>____ picture(s)_____</a:t>
                      </a:r>
                      <a:endParaRPr lang="en-US" sz="1000" b="1" dirty="0" smtClean="0">
                        <a:effectLst>
                          <a:outerShdw blurRad="38100" dist="38100" dir="2700000" algn="tl">
                            <a:srgbClr val="000000">
                              <a:alpha val="43137"/>
                            </a:srgbClr>
                          </a:outerShdw>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1" dirty="0" smtClean="0">
                        <a:effectLst>
                          <a:outerShdw blurRad="38100" dist="38100" dir="2700000" algn="tl">
                            <a:srgbClr val="000000">
                              <a:alpha val="43137"/>
                            </a:srgbClr>
                          </a:outerShdw>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99143">
                <a:tc>
                  <a:txBody>
                    <a:bodyPr/>
                    <a:lstStyle/>
                    <a:p>
                      <a:pPr algn="ctr"/>
                      <a:r>
                        <a:rPr lang="en-US" sz="1300" b="1" dirty="0" smtClean="0"/>
                        <a:t>5</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900" b="0" dirty="0" smtClean="0">
                          <a:solidFill>
                            <a:srgbClr val="000000"/>
                          </a:solidFill>
                          <a:effectLst/>
                          <a:latin typeface="+mn-lt"/>
                          <a:ea typeface="Times New Roman"/>
                          <a:cs typeface="Times New Roman"/>
                        </a:rPr>
                        <a:t>Answer questions that require students describing specific parts of the story that have illustrations (Point and show).</a:t>
                      </a:r>
                      <a:r>
                        <a:rPr lang="en-US" sz="900" b="0" baseline="0" dirty="0" smtClean="0">
                          <a:solidFill>
                            <a:srgbClr val="000000"/>
                          </a:solidFill>
                          <a:effectLst/>
                          <a:latin typeface="+mn-lt"/>
                          <a:ea typeface="Times New Roman"/>
                          <a:cs typeface="Times New Roman"/>
                        </a:rPr>
                        <a:t> </a:t>
                      </a:r>
                      <a:r>
                        <a:rPr lang="en-US" sz="900" b="0" dirty="0" smtClean="0">
                          <a:solidFill>
                            <a:srgbClr val="000000"/>
                          </a:solidFill>
                          <a:effectLst/>
                          <a:latin typeface="+mn-lt"/>
                          <a:ea typeface="Times New Roman"/>
                          <a:cs typeface="Times New Roman"/>
                        </a:rPr>
                        <a:t>DOK-1</a:t>
                      </a:r>
                      <a:r>
                        <a:rPr lang="en-US" sz="900" b="0" baseline="0" dirty="0" smtClean="0">
                          <a:solidFill>
                            <a:srgbClr val="000000"/>
                          </a:solidFill>
                          <a:effectLst/>
                          <a:latin typeface="+mn-lt"/>
                          <a:ea typeface="Times New Roman"/>
                          <a:cs typeface="Times New Roman"/>
                        </a:rPr>
                        <a:t> </a:t>
                      </a:r>
                      <a:r>
                        <a:rPr lang="en-US" sz="900" b="0" baseline="0" dirty="0" err="1" smtClean="0">
                          <a:solidFill>
                            <a:srgbClr val="000000"/>
                          </a:solidFill>
                          <a:effectLst/>
                          <a:latin typeface="+mn-lt"/>
                          <a:ea typeface="Times New Roman"/>
                          <a:cs typeface="Times New Roman"/>
                        </a:rPr>
                        <a:t>Cf</a:t>
                      </a:r>
                      <a:endParaRPr lang="en-US" sz="900" b="0" dirty="0" smtClean="0">
                        <a:solidFill>
                          <a:srgbClr val="000000"/>
                        </a:solidFill>
                        <a:effectLst/>
                        <a:latin typeface="+mn-lt"/>
                        <a:ea typeface="Times New Roman"/>
                        <a:cs typeface="Times New Roman"/>
                      </a:endParaRPr>
                    </a:p>
                    <a:p>
                      <a:pPr marL="0" marR="0" indent="0" algn="l" defTabSz="966612" rtl="0" eaLnBrk="1" fontAlgn="auto" latinLnBrk="0" hangingPunct="1">
                        <a:lnSpc>
                          <a:spcPct val="100000"/>
                        </a:lnSpc>
                        <a:spcBef>
                          <a:spcPts val="0"/>
                        </a:spcBef>
                        <a:spcAft>
                          <a:spcPts val="0"/>
                        </a:spcAft>
                        <a:buClrTx/>
                        <a:buSzTx/>
                        <a:buFontTx/>
                        <a:buNone/>
                        <a:tabLst/>
                        <a:defRPr/>
                      </a:pPr>
                      <a:r>
                        <a:rPr lang="en-US" sz="1000" b="0" dirty="0" smtClean="0">
                          <a:solidFill>
                            <a:srgbClr val="000000"/>
                          </a:solidFill>
                          <a:effectLst/>
                          <a:latin typeface="+mn-lt"/>
                          <a:ea typeface="Calibri"/>
                          <a:cs typeface="Times New Roman"/>
                        </a:rPr>
                        <a:t>RL.K.7  Prompt:  Which</a:t>
                      </a:r>
                      <a:r>
                        <a:rPr lang="en-US" sz="1000" b="0" baseline="0" dirty="0" smtClean="0">
                          <a:solidFill>
                            <a:srgbClr val="000000"/>
                          </a:solidFill>
                          <a:effectLst/>
                          <a:latin typeface="+mn-lt"/>
                          <a:ea typeface="Calibri"/>
                          <a:cs typeface="Times New Roman"/>
                        </a:rPr>
                        <a:t> picture goes with Jamie’s birthday pie?   </a:t>
                      </a:r>
                      <a:r>
                        <a:rPr lang="en-US" sz="1000" b="0" dirty="0" smtClean="0">
                          <a:solidFill>
                            <a:srgbClr val="000000"/>
                          </a:solidFill>
                          <a:effectLst/>
                          <a:latin typeface="+mn-lt"/>
                          <a:ea typeface="Calibri"/>
                          <a:cs typeface="Times New Roman"/>
                        </a:rPr>
                        <a:t>Traditional</a:t>
                      </a:r>
                      <a:r>
                        <a:rPr lang="en-US" sz="1000" b="0" baseline="0" dirty="0" smtClean="0">
                          <a:solidFill>
                            <a:srgbClr val="000000"/>
                          </a:solidFill>
                          <a:effectLst/>
                          <a:latin typeface="+mn-lt"/>
                          <a:ea typeface="Calibri"/>
                          <a:cs typeface="Times New Roman"/>
                        </a:rPr>
                        <a:t> cake______            </a:t>
                      </a:r>
                      <a:r>
                        <a:rPr lang="en-US" sz="1000" b="1" baseline="0" dirty="0" smtClean="0">
                          <a:solidFill>
                            <a:srgbClr val="000000"/>
                          </a:solidFill>
                          <a:effectLst>
                            <a:outerShdw blurRad="38100" dist="38100" dir="2700000" algn="tl">
                              <a:srgbClr val="000000">
                                <a:alpha val="43137"/>
                              </a:srgbClr>
                            </a:outerShdw>
                          </a:effectLst>
                          <a:latin typeface="+mn-lt"/>
                          <a:ea typeface="Calibri"/>
                          <a:cs typeface="Times New Roman"/>
                        </a:rPr>
                        <a:t>Russian Pie</a:t>
                      </a:r>
                      <a:r>
                        <a:rPr lang="en-US" sz="1000" b="0" baseline="0" dirty="0" smtClean="0">
                          <a:solidFill>
                            <a:srgbClr val="000000"/>
                          </a:solidFill>
                          <a:effectLst/>
                          <a:latin typeface="+mn-lt"/>
                          <a:ea typeface="Calibri"/>
                          <a:cs typeface="Times New Roman"/>
                        </a:rPr>
                        <a:t>________</a:t>
                      </a:r>
                      <a:endParaRPr lang="en-US" sz="1000" b="0" dirty="0" smtClean="0">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0" dirty="0" smtClean="0">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99143">
                <a:tc>
                  <a:txBody>
                    <a:bodyPr/>
                    <a:lstStyle/>
                    <a:p>
                      <a:pPr algn="ctr"/>
                      <a:r>
                        <a:rPr lang="en-US" sz="1300" b="1" dirty="0" smtClean="0"/>
                        <a:t>6</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900" b="0" dirty="0" smtClean="0">
                          <a:effectLst/>
                          <a:latin typeface="+mn-lt"/>
                          <a:ea typeface="Calibri"/>
                          <a:cs typeface="Helvetica"/>
                        </a:rPr>
                        <a:t>Explain what is happening by doing a picture walk.  Specify which illustrations show details about specific moments in a story.</a:t>
                      </a:r>
                      <a:r>
                        <a:rPr lang="en-US" sz="900" b="0" baseline="0" dirty="0" smtClean="0">
                          <a:effectLst/>
                          <a:latin typeface="+mn-lt"/>
                          <a:ea typeface="Calibri"/>
                          <a:cs typeface="Helvetica"/>
                        </a:rPr>
                        <a:t> </a:t>
                      </a:r>
                      <a:r>
                        <a:rPr lang="en-US" sz="900" b="0" dirty="0" smtClean="0">
                          <a:effectLst/>
                          <a:latin typeface="+mn-lt"/>
                          <a:ea typeface="Calibri"/>
                          <a:cs typeface="Helvetica"/>
                        </a:rPr>
                        <a:t>DOK-2 </a:t>
                      </a:r>
                      <a:r>
                        <a:rPr lang="en-US" sz="900" b="0" dirty="0" err="1" smtClean="0">
                          <a:effectLst/>
                          <a:latin typeface="+mn-lt"/>
                          <a:ea typeface="Calibri"/>
                          <a:cs typeface="Helvetica"/>
                        </a:rPr>
                        <a:t>Ch</a:t>
                      </a:r>
                      <a:endParaRPr lang="en-US" sz="900" b="0" dirty="0" smtClean="0">
                        <a:effectLst/>
                        <a:latin typeface="+mn-lt"/>
                        <a:ea typeface="Calibri"/>
                        <a:cs typeface="Helvetica"/>
                      </a:endParaRPr>
                    </a:p>
                    <a:p>
                      <a:pPr marL="0" marR="0" indent="0" algn="l" defTabSz="966612" rtl="0" eaLnBrk="1" fontAlgn="auto" latinLnBrk="0" hangingPunct="1">
                        <a:lnSpc>
                          <a:spcPct val="100000"/>
                        </a:lnSpc>
                        <a:spcBef>
                          <a:spcPts val="0"/>
                        </a:spcBef>
                        <a:spcAft>
                          <a:spcPts val="0"/>
                        </a:spcAft>
                        <a:buClrTx/>
                        <a:buSzTx/>
                        <a:buFontTx/>
                        <a:buNone/>
                        <a:tabLst/>
                        <a:defRPr/>
                      </a:pPr>
                      <a:r>
                        <a:rPr lang="en-US" sz="1000" b="0" dirty="0" smtClean="0">
                          <a:effectLst/>
                          <a:latin typeface="+mn-lt"/>
                          <a:ea typeface="Calibri"/>
                          <a:cs typeface="Helvetica"/>
                        </a:rPr>
                        <a:t>RL.K.7  Prompt:  What does the story say about the nesting dolls?   </a:t>
                      </a:r>
                      <a:r>
                        <a:rPr lang="en-US" sz="1000" b="1" baseline="0" dirty="0" smtClean="0">
                          <a:effectLst>
                            <a:outerShdw blurRad="38100" dist="38100" dir="2700000" algn="tl">
                              <a:srgbClr val="000000">
                                <a:alpha val="43137"/>
                              </a:srgbClr>
                            </a:outerShdw>
                          </a:effectLst>
                          <a:latin typeface="+mn-lt"/>
                          <a:ea typeface="Calibri"/>
                          <a:cs typeface="Helvetica"/>
                        </a:rPr>
                        <a:t>They fit inside each other.</a:t>
                      </a:r>
                      <a:endParaRPr lang="en-US" sz="1000" b="1" dirty="0" smtClean="0">
                        <a:effectLst>
                          <a:outerShdw blurRad="38100" dist="38100" dir="2700000" algn="tl">
                            <a:srgbClr val="000000">
                              <a:alpha val="43137"/>
                            </a:srgbClr>
                          </a:outerShdw>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0" dirty="0" smtClean="0">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99143">
                <a:tc>
                  <a:txBody>
                    <a:bodyPr/>
                    <a:lstStyle/>
                    <a:p>
                      <a:pPr algn="ctr"/>
                      <a:r>
                        <a:rPr lang="en-US" sz="1300" b="1" dirty="0" smtClean="0"/>
                        <a:t>7</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i="1" dirty="0" smtClean="0">
                          <a:effectLst>
                            <a:outerShdw blurRad="38100" dist="38100" dir="2700000" algn="tl">
                              <a:srgbClr val="000000">
                                <a:alpha val="43137"/>
                              </a:srgbClr>
                            </a:outerShdw>
                          </a:effectLst>
                          <a:latin typeface="+mn-lt"/>
                          <a:ea typeface="Calibri"/>
                          <a:cs typeface="Times New Roman"/>
                        </a:rPr>
                        <a:t>Constructed Response  DOK-2</a:t>
                      </a:r>
                      <a:r>
                        <a:rPr lang="en-US" sz="1200" b="1" i="1" baseline="0" dirty="0" smtClean="0">
                          <a:effectLst>
                            <a:outerShdw blurRad="38100" dist="38100" dir="2700000" algn="tl">
                              <a:srgbClr val="000000">
                                <a:alpha val="43137"/>
                              </a:srgbClr>
                            </a:outerShdw>
                          </a:effectLst>
                          <a:latin typeface="+mn-lt"/>
                          <a:ea typeface="Calibri"/>
                          <a:cs typeface="Times New Roman"/>
                        </a:rPr>
                        <a:t> </a:t>
                      </a:r>
                      <a:r>
                        <a:rPr lang="en-US" sz="1200" b="1" i="1" dirty="0" smtClean="0">
                          <a:effectLst>
                            <a:outerShdw blurRad="38100" dist="38100" dir="2700000" algn="tl">
                              <a:srgbClr val="000000">
                                <a:alpha val="43137"/>
                              </a:srgbClr>
                            </a:outerShdw>
                          </a:effectLst>
                          <a:latin typeface="+mn-lt"/>
                          <a:ea typeface="Calibri"/>
                          <a:cs typeface="Times New Roman"/>
                        </a:rPr>
                        <a:t>Cl</a:t>
                      </a:r>
                      <a:r>
                        <a:rPr lang="en-US" sz="1200" b="1" i="1" baseline="0" dirty="0" smtClean="0">
                          <a:effectLst>
                            <a:outerShdw blurRad="38100" dist="38100" dir="2700000" algn="tl">
                              <a:srgbClr val="000000">
                                <a:alpha val="43137"/>
                              </a:srgbClr>
                            </a:outerShdw>
                          </a:effectLst>
                          <a:latin typeface="+mn-lt"/>
                          <a:ea typeface="Calibri"/>
                          <a:cs typeface="Times New Roman"/>
                        </a:rPr>
                        <a:t> </a:t>
                      </a:r>
                    </a:p>
                    <a:p>
                      <a:pPr marL="0" marR="0" indent="0" algn="l" defTabSz="966612" rtl="0" eaLnBrk="1" fontAlgn="auto" latinLnBrk="0" hangingPunct="1">
                        <a:lnSpc>
                          <a:spcPct val="100000"/>
                        </a:lnSpc>
                        <a:spcBef>
                          <a:spcPts val="0"/>
                        </a:spcBef>
                        <a:spcAft>
                          <a:spcPts val="0"/>
                        </a:spcAft>
                        <a:buClrTx/>
                        <a:buSzTx/>
                        <a:buFontTx/>
                        <a:buNone/>
                        <a:tabLst/>
                        <a:defRPr/>
                      </a:pPr>
                      <a:r>
                        <a:rPr lang="en-US" sz="1200" b="1" i="1" dirty="0" smtClean="0">
                          <a:effectLst>
                            <a:outerShdw blurRad="38100" dist="38100" dir="2700000" algn="tl">
                              <a:srgbClr val="000000">
                                <a:alpha val="43137"/>
                              </a:srgbClr>
                            </a:outerShdw>
                          </a:effectLst>
                          <a:latin typeface="+mn-lt"/>
                          <a:ea typeface="Calibri"/>
                          <a:cs typeface="Times New Roman"/>
                        </a:rPr>
                        <a:t>RI.K.6 </a:t>
                      </a:r>
                      <a:r>
                        <a:rPr lang="en-US" sz="1200" b="1" i="1" baseline="0" dirty="0" smtClean="0">
                          <a:effectLst>
                            <a:outerShdw blurRad="38100" dist="38100" dir="2700000" algn="tl">
                              <a:srgbClr val="000000">
                                <a:alpha val="43137"/>
                              </a:srgbClr>
                            </a:outerShdw>
                          </a:effectLst>
                          <a:latin typeface="+mn-lt"/>
                          <a:ea typeface="Calibri"/>
                          <a:cs typeface="Times New Roman"/>
                        </a:rPr>
                        <a:t> </a:t>
                      </a:r>
                      <a:r>
                        <a:rPr lang="en-US" sz="1000" b="0" dirty="0" smtClean="0">
                          <a:effectLst/>
                          <a:latin typeface="+mn-lt"/>
                          <a:ea typeface="Calibri"/>
                          <a:cs typeface="Times New Roman"/>
                        </a:rPr>
                        <a:t>Prompt:  Tell what a Russian birthday party is like.  What did you</a:t>
                      </a:r>
                      <a:r>
                        <a:rPr lang="en-US" sz="1000" b="0" baseline="0" dirty="0" smtClean="0">
                          <a:effectLst/>
                          <a:latin typeface="+mn-lt"/>
                          <a:ea typeface="Calibri"/>
                          <a:cs typeface="Times New Roman"/>
                        </a:rPr>
                        <a:t> </a:t>
                      </a:r>
                      <a:r>
                        <a:rPr lang="en-US" sz="1000" b="0" dirty="0" smtClean="0">
                          <a:effectLst/>
                          <a:latin typeface="+mn-lt"/>
                          <a:ea typeface="Calibri"/>
                          <a:cs typeface="Times New Roman"/>
                        </a:rPr>
                        <a:t>learn from the story and the pictures?</a:t>
                      </a:r>
                    </a:p>
                    <a:p>
                      <a:pPr marL="0" marR="0" indent="0" algn="l" defTabSz="966612" rtl="0" eaLnBrk="1" fontAlgn="auto" latinLnBrk="0" hangingPunct="1">
                        <a:lnSpc>
                          <a:spcPct val="100000"/>
                        </a:lnSpc>
                        <a:spcBef>
                          <a:spcPts val="0"/>
                        </a:spcBef>
                        <a:spcAft>
                          <a:spcPts val="0"/>
                        </a:spcAft>
                        <a:buClrTx/>
                        <a:buSzTx/>
                        <a:buFontTx/>
                        <a:buNone/>
                        <a:tabLst/>
                        <a:defRPr/>
                      </a:pPr>
                      <a:r>
                        <a:rPr lang="en-US" sz="1000" b="0" dirty="0" smtClean="0">
                          <a:effectLst/>
                          <a:latin typeface="+mn-lt"/>
                          <a:ea typeface="Calibri"/>
                          <a:cs typeface="Times New Roman"/>
                        </a:rPr>
                        <a:t>Points:    2___   1____   0_____</a:t>
                      </a: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1417">
                <a:tc gridSpan="14">
                  <a:txBody>
                    <a:bodyPr/>
                    <a:lstStyle/>
                    <a:p>
                      <a:r>
                        <a:rPr lang="en-US" sz="1200" b="1" dirty="0" smtClean="0"/>
                        <a:t>Informational</a:t>
                      </a:r>
                      <a:r>
                        <a:rPr lang="en-US" sz="1200" b="1" baseline="0" dirty="0" smtClean="0"/>
                        <a:t> Passages:  </a:t>
                      </a:r>
                      <a:r>
                        <a:rPr lang="en-US" sz="1200" b="1" i="0" u="sng" baseline="0" dirty="0" smtClean="0">
                          <a:solidFill>
                            <a:schemeClr val="tx1"/>
                          </a:solidFill>
                        </a:rPr>
                        <a:t>Parts of a Book</a:t>
                      </a:r>
                      <a:r>
                        <a:rPr lang="en-US" sz="1200" b="1" i="1" baseline="0" dirty="0" smtClean="0">
                          <a:solidFill>
                            <a:schemeClr val="tx1"/>
                          </a:solidFill>
                        </a:rPr>
                        <a:t> </a:t>
                      </a:r>
                      <a:r>
                        <a:rPr lang="en-US" sz="1200" b="0" baseline="0" dirty="0" smtClean="0">
                          <a:solidFill>
                            <a:schemeClr val="tx1"/>
                          </a:solidFill>
                        </a:rPr>
                        <a:t>and</a:t>
                      </a:r>
                      <a:r>
                        <a:rPr lang="en-US" sz="1200" b="1" baseline="0" dirty="0" smtClean="0">
                          <a:solidFill>
                            <a:schemeClr val="tx1"/>
                          </a:solidFill>
                        </a:rPr>
                        <a:t> </a:t>
                      </a:r>
                      <a:r>
                        <a:rPr lang="en-US" sz="1200" b="1" i="0" u="sng" baseline="0" dirty="0" smtClean="0">
                          <a:solidFill>
                            <a:schemeClr val="tx1"/>
                          </a:solidFill>
                        </a:rPr>
                        <a:t>A Piñata</a:t>
                      </a:r>
                      <a:endParaRPr lang="en-US" sz="1200" b="1" i="0" u="sng" dirty="0">
                        <a:solidFill>
                          <a:schemeClr val="tx1"/>
                        </a:solidFill>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1200" b="1" dirty="0">
                        <a:solidFill>
                          <a:srgbClr val="FF0000"/>
                        </a:solidFill>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81725">
                <a:tc>
                  <a:txBody>
                    <a:bodyPr/>
                    <a:lstStyle/>
                    <a:p>
                      <a:pPr algn="ctr"/>
                      <a:r>
                        <a:rPr lang="en-US" sz="1300" b="1" dirty="0" smtClean="0"/>
                        <a:t>8</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3">
                  <a:txBody>
                    <a:bodyPr/>
                    <a:lstStyle/>
                    <a:p>
                      <a:r>
                        <a:rPr lang="en-US" sz="1100" b="1" dirty="0" smtClean="0">
                          <a:effectLst/>
                          <a:latin typeface="+mn-lt"/>
                          <a:ea typeface="Calibri"/>
                          <a:cs typeface="Helvetica"/>
                        </a:rPr>
                        <a:t>PASSAGE:  PARTS OF A BOOK </a:t>
                      </a:r>
                      <a:r>
                        <a:rPr lang="en-US" sz="1100" b="1" baseline="0" dirty="0" smtClean="0">
                          <a:effectLst/>
                          <a:latin typeface="+mn-lt"/>
                          <a:ea typeface="Calibri"/>
                          <a:cs typeface="Helvetica"/>
                        </a:rPr>
                        <a:t> </a:t>
                      </a:r>
                      <a:r>
                        <a:rPr lang="en-US" sz="1100" b="1" dirty="0" smtClean="0">
                          <a:effectLst/>
                          <a:latin typeface="+mn-lt"/>
                          <a:ea typeface="Calibri"/>
                          <a:cs typeface="Helvetica"/>
                        </a:rPr>
                        <a:t>#8 - 10</a:t>
                      </a:r>
                    </a:p>
                    <a:p>
                      <a:r>
                        <a:rPr lang="en-US" sz="900" b="0" dirty="0" smtClean="0">
                          <a:effectLst/>
                          <a:latin typeface="+mn-lt"/>
                          <a:ea typeface="Calibri"/>
                          <a:cs typeface="Helvetica"/>
                        </a:rPr>
                        <a:t>Locate the front cover, back cover, and title page of a book that has been demonstrated in class (for each concept).</a:t>
                      </a:r>
                      <a:r>
                        <a:rPr lang="en-US" sz="900" b="0" baseline="0" dirty="0" smtClean="0">
                          <a:effectLst/>
                          <a:latin typeface="+mn-lt"/>
                          <a:ea typeface="Calibri"/>
                          <a:cs typeface="Helvetica"/>
                        </a:rPr>
                        <a:t> </a:t>
                      </a:r>
                      <a:r>
                        <a:rPr lang="en-US" sz="900" b="0" dirty="0" smtClean="0">
                          <a:effectLst/>
                          <a:latin typeface="+mn-lt"/>
                          <a:ea typeface="Calibri"/>
                          <a:cs typeface="Helvetica"/>
                        </a:rPr>
                        <a:t>DOK-1 </a:t>
                      </a:r>
                      <a:r>
                        <a:rPr lang="en-US" sz="900" b="0" dirty="0" err="1" smtClean="0">
                          <a:effectLst/>
                          <a:latin typeface="+mn-lt"/>
                          <a:ea typeface="Calibri"/>
                          <a:cs typeface="Helvetica"/>
                        </a:rPr>
                        <a:t>Ka</a:t>
                      </a:r>
                      <a:endParaRPr lang="en-US" sz="900" b="0" dirty="0" smtClean="0">
                        <a:effectLst/>
                        <a:latin typeface="+mn-lt"/>
                        <a:ea typeface="Calibri"/>
                        <a:cs typeface="Helvetica"/>
                      </a:endParaRPr>
                    </a:p>
                    <a:p>
                      <a:r>
                        <a:rPr lang="en-US" sz="1000" dirty="0" smtClean="0"/>
                        <a:t>RI.K.5  Prompt:   Circle the picture that shows the back cover of a book.</a:t>
                      </a:r>
                      <a:r>
                        <a:rPr lang="en-US" sz="1000" baseline="0" dirty="0" smtClean="0"/>
                        <a:t>  </a:t>
                      </a:r>
                      <a:r>
                        <a:rPr lang="en-US" sz="1000" b="1" baseline="0" dirty="0" smtClean="0">
                          <a:effectLst>
                            <a:outerShdw blurRad="38100" dist="38100" dir="2700000" algn="tl">
                              <a:srgbClr val="000000">
                                <a:alpha val="43137"/>
                              </a:srgbClr>
                            </a:outerShdw>
                          </a:effectLst>
                        </a:rPr>
                        <a:t>b</a:t>
                      </a:r>
                      <a:r>
                        <a:rPr lang="en-US" sz="1000" b="1" dirty="0" smtClean="0">
                          <a:effectLst>
                            <a:outerShdw blurRad="38100" dist="38100" dir="2700000" algn="tl">
                              <a:srgbClr val="000000">
                                <a:alpha val="43137"/>
                              </a:srgbClr>
                            </a:outerShdw>
                          </a:effectLst>
                        </a:rPr>
                        <a:t>ack cover of book</a:t>
                      </a:r>
                      <a:r>
                        <a:rPr lang="en-US" sz="1000" dirty="0" smtClean="0"/>
                        <a:t>_______    open book________</a:t>
                      </a: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1000" dirty="0" smtClean="0"/>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17714">
                <a:tc>
                  <a:txBody>
                    <a:bodyPr/>
                    <a:lstStyle/>
                    <a:p>
                      <a:pPr algn="ctr"/>
                      <a:r>
                        <a:rPr lang="en-US" sz="1300" b="1" dirty="0" smtClean="0"/>
                        <a:t>9</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900" b="0" dirty="0" smtClean="0">
                          <a:latin typeface="+mn-lt"/>
                          <a:ea typeface="Calibri"/>
                          <a:cs typeface="Helvetica"/>
                        </a:rPr>
                        <a:t>Answers questions that require students to look at the front and back covers, the title and specific pages in a book. DOK-1</a:t>
                      </a:r>
                      <a:r>
                        <a:rPr lang="en-US" sz="900" b="0" baseline="0" dirty="0" smtClean="0">
                          <a:latin typeface="+mn-lt"/>
                          <a:ea typeface="Calibri"/>
                          <a:cs typeface="Helvetica"/>
                        </a:rPr>
                        <a:t> </a:t>
                      </a:r>
                      <a:r>
                        <a:rPr lang="en-US" sz="900" b="0" baseline="0" dirty="0" err="1" smtClean="0">
                          <a:latin typeface="+mn-lt"/>
                          <a:ea typeface="Calibri"/>
                          <a:cs typeface="Helvetica"/>
                        </a:rPr>
                        <a:t>Cf</a:t>
                      </a:r>
                      <a:endParaRPr lang="en-US" sz="900" b="0" dirty="0" smtClean="0">
                        <a:latin typeface="+mn-lt"/>
                        <a:ea typeface="Calibri"/>
                        <a:cs typeface="Helvetica"/>
                      </a:endParaRPr>
                    </a:p>
                    <a:p>
                      <a:pPr marL="0" marR="0" indent="0" algn="l" defTabSz="966612" rtl="0" eaLnBrk="1" fontAlgn="auto" latinLnBrk="0" hangingPunct="1">
                        <a:lnSpc>
                          <a:spcPct val="100000"/>
                        </a:lnSpc>
                        <a:spcBef>
                          <a:spcPts val="0"/>
                        </a:spcBef>
                        <a:spcAft>
                          <a:spcPts val="0"/>
                        </a:spcAft>
                        <a:buClrTx/>
                        <a:buSzTx/>
                        <a:buFontTx/>
                        <a:buNone/>
                        <a:tabLst/>
                        <a:defRPr/>
                      </a:pPr>
                      <a:r>
                        <a:rPr lang="en-US" sz="1000" dirty="0" smtClean="0"/>
                        <a:t>RI.K.6 Prompt:</a:t>
                      </a:r>
                      <a:r>
                        <a:rPr lang="en-US" sz="1000" baseline="0" dirty="0" smtClean="0"/>
                        <a:t> What does this book cover tell us the book will be about? </a:t>
                      </a:r>
                      <a:r>
                        <a:rPr lang="en-US" sz="1000" b="1" baseline="0" dirty="0" smtClean="0">
                          <a:effectLst>
                            <a:outerShdw blurRad="38100" dist="38100" dir="2700000" algn="tl">
                              <a:srgbClr val="000000">
                                <a:alpha val="43137"/>
                              </a:srgbClr>
                            </a:outerShdw>
                          </a:effectLst>
                        </a:rPr>
                        <a:t> penguin </a:t>
                      </a:r>
                      <a:r>
                        <a:rPr lang="en-US" sz="1000" baseline="0" dirty="0" smtClean="0"/>
                        <a:t>_____    dolphin_____</a:t>
                      </a: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aseline="0" dirty="0" smtClean="0"/>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89560">
                <a:tc>
                  <a:txBody>
                    <a:bodyPr/>
                    <a:lstStyle/>
                    <a:p>
                      <a:pPr algn="ctr"/>
                      <a:r>
                        <a:rPr lang="en-US" sz="1300" b="1" dirty="0" smtClean="0"/>
                        <a:t>10</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3">
                  <a:txBody>
                    <a:bodyPr/>
                    <a:lstStyle/>
                    <a:p>
                      <a:pPr marL="0" marR="0" algn="l">
                        <a:lnSpc>
                          <a:spcPct val="115000"/>
                        </a:lnSpc>
                        <a:spcBef>
                          <a:spcPts val="0"/>
                        </a:spcBef>
                        <a:spcAft>
                          <a:spcPts val="0"/>
                        </a:spcAft>
                      </a:pPr>
                      <a:r>
                        <a:rPr lang="en-US" sz="900" b="0" dirty="0" smtClean="0">
                          <a:solidFill>
                            <a:srgbClr val="000000"/>
                          </a:solidFill>
                          <a:effectLst/>
                          <a:latin typeface="+mn-lt"/>
                          <a:ea typeface="Times New Roman"/>
                          <a:cs typeface="Times New Roman"/>
                        </a:rPr>
                        <a:t>Answers questions that require explaining what an author and illustrator’s roles are in a story.</a:t>
                      </a:r>
                      <a:r>
                        <a:rPr lang="en-US" sz="900" b="0" baseline="0" dirty="0" smtClean="0">
                          <a:solidFill>
                            <a:srgbClr val="000000"/>
                          </a:solidFill>
                          <a:effectLst/>
                          <a:latin typeface="+mn-lt"/>
                          <a:ea typeface="Times New Roman"/>
                          <a:cs typeface="Times New Roman"/>
                        </a:rPr>
                        <a:t> </a:t>
                      </a:r>
                      <a:r>
                        <a:rPr lang="en-US" sz="900" b="0" dirty="0" smtClean="0">
                          <a:solidFill>
                            <a:srgbClr val="000000"/>
                          </a:solidFill>
                          <a:effectLst/>
                          <a:latin typeface="+mn-lt"/>
                          <a:ea typeface="Times New Roman"/>
                          <a:cs typeface="Times New Roman"/>
                        </a:rPr>
                        <a:t>DOK-1</a:t>
                      </a:r>
                      <a:r>
                        <a:rPr lang="en-US" sz="900" b="0" baseline="0" dirty="0" smtClean="0">
                          <a:solidFill>
                            <a:srgbClr val="000000"/>
                          </a:solidFill>
                          <a:effectLst/>
                          <a:latin typeface="+mn-lt"/>
                          <a:ea typeface="Times New Roman"/>
                          <a:cs typeface="Times New Roman"/>
                        </a:rPr>
                        <a:t> </a:t>
                      </a:r>
                      <a:r>
                        <a:rPr lang="en-US" sz="900" b="0" baseline="0" dirty="0" err="1" smtClean="0">
                          <a:solidFill>
                            <a:srgbClr val="000000"/>
                          </a:solidFill>
                          <a:effectLst/>
                          <a:latin typeface="+mn-lt"/>
                          <a:ea typeface="Times New Roman"/>
                          <a:cs typeface="Times New Roman"/>
                        </a:rPr>
                        <a:t>Cf</a:t>
                      </a:r>
                      <a:endParaRPr lang="en-US" sz="900" b="0" dirty="0" smtClean="0">
                        <a:solidFill>
                          <a:srgbClr val="000000"/>
                        </a:solidFill>
                        <a:effectLst/>
                        <a:latin typeface="+mn-lt"/>
                        <a:ea typeface="Times New Roman"/>
                        <a:cs typeface="Times New Roman"/>
                      </a:endParaRPr>
                    </a:p>
                    <a:p>
                      <a:pPr marL="0" marR="0" algn="l">
                        <a:lnSpc>
                          <a:spcPct val="115000"/>
                        </a:lnSpc>
                        <a:spcBef>
                          <a:spcPts val="0"/>
                        </a:spcBef>
                        <a:spcAft>
                          <a:spcPts val="0"/>
                        </a:spcAft>
                      </a:pPr>
                      <a:r>
                        <a:rPr lang="en-US" sz="1000" dirty="0" smtClean="0">
                          <a:latin typeface="+mn-lt"/>
                          <a:ea typeface="Calibri"/>
                          <a:cs typeface="Helvetica"/>
                        </a:rPr>
                        <a:t>RI.K.6 </a:t>
                      </a:r>
                      <a:r>
                        <a:rPr lang="en-US" sz="1000" baseline="0" dirty="0" smtClean="0">
                          <a:latin typeface="+mn-lt"/>
                          <a:ea typeface="Calibri"/>
                          <a:cs typeface="Helvetica"/>
                        </a:rPr>
                        <a:t>Prompt:  Circle the picture that shows what an author does.  </a:t>
                      </a:r>
                      <a:r>
                        <a:rPr lang="en-US" sz="1000" b="0" baseline="0" dirty="0" smtClean="0">
                          <a:effectLst/>
                          <a:latin typeface="+mn-lt"/>
                          <a:ea typeface="Calibri"/>
                          <a:cs typeface="Helvetica"/>
                        </a:rPr>
                        <a:t>c</a:t>
                      </a:r>
                      <a:r>
                        <a:rPr lang="en-US" sz="1000" b="0" dirty="0" smtClean="0">
                          <a:effectLst/>
                          <a:latin typeface="+mn-lt"/>
                          <a:ea typeface="Calibri"/>
                          <a:cs typeface="Helvetica"/>
                        </a:rPr>
                        <a:t>hild coloring _____     </a:t>
                      </a:r>
                      <a:r>
                        <a:rPr lang="en-US" sz="1000" b="1" dirty="0" smtClean="0">
                          <a:effectLst>
                            <a:outerShdw blurRad="38100" dist="38100" dir="2700000" algn="tl">
                              <a:srgbClr val="000000">
                                <a:alpha val="43137"/>
                              </a:srgbClr>
                            </a:outerShdw>
                          </a:effectLst>
                          <a:latin typeface="+mn-lt"/>
                          <a:ea typeface="Calibri"/>
                          <a:cs typeface="Helvetica"/>
                        </a:rPr>
                        <a:t>child writing</a:t>
                      </a:r>
                      <a:r>
                        <a:rPr lang="en-US" sz="1000" b="1" baseline="0" dirty="0" smtClean="0">
                          <a:effectLst>
                            <a:outerShdw blurRad="38100" dist="38100" dir="2700000" algn="tl">
                              <a:srgbClr val="000000">
                                <a:alpha val="43137"/>
                              </a:srgbClr>
                            </a:outerShdw>
                          </a:effectLst>
                          <a:latin typeface="+mn-lt"/>
                          <a:ea typeface="Calibri"/>
                          <a:cs typeface="Helvetica"/>
                        </a:rPr>
                        <a:t> _______</a:t>
                      </a:r>
                      <a:endParaRPr lang="en-US" sz="1000" dirty="0">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l">
                        <a:lnSpc>
                          <a:spcPct val="115000"/>
                        </a:lnSpc>
                        <a:spcBef>
                          <a:spcPts val="0"/>
                        </a:spcBef>
                        <a:spcAft>
                          <a:spcPts val="0"/>
                        </a:spcAft>
                      </a:pPr>
                      <a:endParaRPr lang="en-US" sz="1000" dirty="0">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175859">
                <a:tc>
                  <a:txBody>
                    <a:bodyPr/>
                    <a:lstStyle/>
                    <a:p>
                      <a:pPr algn="ctr"/>
                      <a:r>
                        <a:rPr lang="en-US" sz="1300" b="1" dirty="0" smtClean="0"/>
                        <a:t>11</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3">
                  <a:txBody>
                    <a:bodyPr/>
                    <a:lstStyle/>
                    <a:p>
                      <a:pPr marL="0" marR="0" indent="0" algn="l" defTabSz="966612" rtl="0" eaLnBrk="1" fontAlgn="auto" latinLnBrk="0" hangingPunct="1">
                        <a:lnSpc>
                          <a:spcPct val="115000"/>
                        </a:lnSpc>
                        <a:spcBef>
                          <a:spcPts val="0"/>
                        </a:spcBef>
                        <a:spcAft>
                          <a:spcPts val="0"/>
                        </a:spcAft>
                        <a:buClrTx/>
                        <a:buSzTx/>
                        <a:buFontTx/>
                        <a:buNone/>
                        <a:tabLst/>
                        <a:defRPr/>
                      </a:pPr>
                      <a:r>
                        <a:rPr lang="en-US" sz="1100" b="1" dirty="0" smtClean="0">
                          <a:solidFill>
                            <a:srgbClr val="000000"/>
                          </a:solidFill>
                          <a:effectLst/>
                          <a:latin typeface="+mn-lt"/>
                          <a:ea typeface="Times New Roman"/>
                          <a:cs typeface="Times New Roman"/>
                        </a:rPr>
                        <a:t>PASSAGE:</a:t>
                      </a:r>
                      <a:r>
                        <a:rPr lang="en-US" sz="1100" b="1" baseline="0" dirty="0" smtClean="0">
                          <a:solidFill>
                            <a:srgbClr val="000000"/>
                          </a:solidFill>
                          <a:effectLst/>
                          <a:latin typeface="+mn-lt"/>
                          <a:ea typeface="Times New Roman"/>
                          <a:cs typeface="Times New Roman"/>
                        </a:rPr>
                        <a:t> A PINATA # 11 - 14</a:t>
                      </a:r>
                      <a:endParaRPr lang="en-US" sz="1100" b="1" dirty="0" smtClean="0">
                        <a:solidFill>
                          <a:srgbClr val="000000"/>
                        </a:solidFill>
                        <a:effectLst/>
                        <a:latin typeface="+mn-lt"/>
                        <a:ea typeface="Times New Roman"/>
                        <a:cs typeface="Times New Roman"/>
                      </a:endParaRPr>
                    </a:p>
                    <a:p>
                      <a:pPr marL="0" marR="0" indent="0" algn="l" defTabSz="966612" rtl="0" eaLnBrk="1" fontAlgn="auto" latinLnBrk="0" hangingPunct="1">
                        <a:lnSpc>
                          <a:spcPct val="115000"/>
                        </a:lnSpc>
                        <a:spcBef>
                          <a:spcPts val="0"/>
                        </a:spcBef>
                        <a:spcAft>
                          <a:spcPts val="0"/>
                        </a:spcAft>
                        <a:buClrTx/>
                        <a:buSzTx/>
                        <a:buFontTx/>
                        <a:buNone/>
                        <a:tabLst/>
                        <a:defRPr/>
                      </a:pPr>
                      <a:r>
                        <a:rPr lang="en-US" sz="900" b="0" dirty="0" smtClean="0">
                          <a:solidFill>
                            <a:srgbClr val="000000"/>
                          </a:solidFill>
                          <a:effectLst/>
                          <a:latin typeface="+mn-lt"/>
                          <a:ea typeface="Times New Roman"/>
                          <a:cs typeface="Times New Roman"/>
                        </a:rPr>
                        <a:t>Locate information or ideas presented in the text by the illustrator.</a:t>
                      </a:r>
                      <a:r>
                        <a:rPr lang="en-US" sz="900" b="0" baseline="0" dirty="0" smtClean="0">
                          <a:solidFill>
                            <a:srgbClr val="000000"/>
                          </a:solidFill>
                          <a:effectLst/>
                          <a:latin typeface="+mn-lt"/>
                          <a:ea typeface="Times New Roman"/>
                          <a:cs typeface="Times New Roman"/>
                        </a:rPr>
                        <a:t>  </a:t>
                      </a:r>
                      <a:r>
                        <a:rPr lang="en-US" sz="900" b="0" baseline="0" dirty="0" smtClean="0">
                          <a:solidFill>
                            <a:schemeClr val="tx1"/>
                          </a:solidFill>
                          <a:effectLst/>
                          <a:latin typeface="+mn-lt"/>
                          <a:ea typeface="Times New Roman"/>
                          <a:cs typeface="Times New Roman"/>
                        </a:rPr>
                        <a:t>DOK-2 Cl</a:t>
                      </a:r>
                    </a:p>
                    <a:p>
                      <a:pPr marL="0" marR="0" indent="0" algn="l" defTabSz="966612" rtl="0" eaLnBrk="1" fontAlgn="auto" latinLnBrk="0" hangingPunct="1">
                        <a:lnSpc>
                          <a:spcPct val="115000"/>
                        </a:lnSpc>
                        <a:spcBef>
                          <a:spcPts val="0"/>
                        </a:spcBef>
                        <a:spcAft>
                          <a:spcPts val="0"/>
                        </a:spcAft>
                        <a:buClrTx/>
                        <a:buSzTx/>
                        <a:buFontTx/>
                        <a:buNone/>
                        <a:tabLst/>
                        <a:defRPr/>
                      </a:pPr>
                      <a:r>
                        <a:rPr lang="en-US" sz="1000" b="0" baseline="0" dirty="0" smtClean="0">
                          <a:solidFill>
                            <a:schemeClr val="tx1"/>
                          </a:solidFill>
                          <a:effectLst/>
                          <a:latin typeface="+mn-lt"/>
                          <a:ea typeface="Calibri"/>
                          <a:cs typeface="Times New Roman"/>
                        </a:rPr>
                        <a:t>RI.K.6 Prompt:  What does the illustrator do to tell about piñatas?  </a:t>
                      </a:r>
                      <a:r>
                        <a:rPr lang="en-US" sz="1000" b="1" baseline="0" dirty="0" smtClean="0">
                          <a:solidFill>
                            <a:schemeClr val="tx1"/>
                          </a:solidFill>
                          <a:effectLst>
                            <a:outerShdw blurRad="38100" dist="38100" dir="2700000" algn="tl">
                              <a:srgbClr val="000000">
                                <a:alpha val="43137"/>
                              </a:srgbClr>
                            </a:outerShdw>
                          </a:effectLst>
                          <a:latin typeface="+mn-lt"/>
                          <a:ea typeface="Calibri"/>
                          <a:cs typeface="Times New Roman"/>
                        </a:rPr>
                        <a:t>Answer should include information from an illustration.</a:t>
                      </a:r>
                      <a:endParaRPr lang="en-US" sz="1000" b="0" dirty="0" smtClean="0">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66612" rtl="0" eaLnBrk="1" fontAlgn="auto" latinLnBrk="0" hangingPunct="1">
                        <a:lnSpc>
                          <a:spcPct val="115000"/>
                        </a:lnSpc>
                        <a:spcBef>
                          <a:spcPts val="0"/>
                        </a:spcBef>
                        <a:spcAft>
                          <a:spcPts val="0"/>
                        </a:spcAft>
                        <a:buClrTx/>
                        <a:buSzTx/>
                        <a:buFontTx/>
                        <a:buNone/>
                        <a:tabLst/>
                        <a:defRPr/>
                      </a:pPr>
                      <a:endParaRPr lang="en-US" sz="1000" b="0" dirty="0" smtClean="0">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90758">
                <a:tc>
                  <a:txBody>
                    <a:bodyPr/>
                    <a:lstStyle/>
                    <a:p>
                      <a:pPr algn="ctr"/>
                      <a:r>
                        <a:rPr lang="en-US" sz="1300" b="1" dirty="0" smtClean="0"/>
                        <a:t>12</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3">
                  <a:txBody>
                    <a:bodyPr/>
                    <a:lstStyle/>
                    <a:p>
                      <a:pPr marL="0" marR="0" indent="0" algn="l" defTabSz="966612" rtl="0" eaLnBrk="1" fontAlgn="auto" latinLnBrk="0" hangingPunct="1">
                        <a:lnSpc>
                          <a:spcPct val="115000"/>
                        </a:lnSpc>
                        <a:spcBef>
                          <a:spcPts val="0"/>
                        </a:spcBef>
                        <a:spcAft>
                          <a:spcPts val="0"/>
                        </a:spcAft>
                        <a:buClrTx/>
                        <a:buSzTx/>
                        <a:buFontTx/>
                        <a:buNone/>
                        <a:tabLst/>
                        <a:defRPr/>
                      </a:pPr>
                      <a:r>
                        <a:rPr lang="en-US" sz="900" b="0" dirty="0" smtClean="0">
                          <a:solidFill>
                            <a:srgbClr val="000000"/>
                          </a:solidFill>
                          <a:effectLst/>
                          <a:latin typeface="+mn-lt"/>
                          <a:ea typeface="Times New Roman"/>
                          <a:cs typeface="Times New Roman"/>
                        </a:rPr>
                        <a:t>Answers questions about a person, place, thing or idea by referring to the illustrations in a text.</a:t>
                      </a:r>
                      <a:r>
                        <a:rPr lang="en-US" sz="900" b="0" baseline="0" dirty="0" smtClean="0">
                          <a:solidFill>
                            <a:srgbClr val="000000"/>
                          </a:solidFill>
                          <a:effectLst/>
                          <a:latin typeface="+mn-lt"/>
                          <a:ea typeface="Times New Roman"/>
                          <a:cs typeface="Times New Roman"/>
                        </a:rPr>
                        <a:t>  </a:t>
                      </a:r>
                      <a:r>
                        <a:rPr lang="en-US" sz="900" b="0" dirty="0" smtClean="0">
                          <a:solidFill>
                            <a:srgbClr val="000000"/>
                          </a:solidFill>
                          <a:effectLst/>
                          <a:latin typeface="+mn-lt"/>
                          <a:ea typeface="Times New Roman"/>
                          <a:cs typeface="Times New Roman"/>
                        </a:rPr>
                        <a:t>DOK-</a:t>
                      </a:r>
                      <a:r>
                        <a:rPr lang="en-US" sz="900" b="0" baseline="0" dirty="0" smtClean="0">
                          <a:solidFill>
                            <a:srgbClr val="000000"/>
                          </a:solidFill>
                          <a:effectLst/>
                          <a:latin typeface="+mn-lt"/>
                          <a:ea typeface="Times New Roman"/>
                          <a:cs typeface="Times New Roman"/>
                        </a:rPr>
                        <a:t> 1 </a:t>
                      </a:r>
                      <a:r>
                        <a:rPr lang="en-US" sz="900" b="0" baseline="0" dirty="0" err="1" smtClean="0">
                          <a:solidFill>
                            <a:srgbClr val="000000"/>
                          </a:solidFill>
                          <a:effectLst/>
                          <a:latin typeface="+mn-lt"/>
                          <a:ea typeface="Times New Roman"/>
                          <a:cs typeface="Times New Roman"/>
                        </a:rPr>
                        <a:t>Cf</a:t>
                      </a:r>
                      <a:endParaRPr lang="en-US" sz="900" b="0" baseline="0" dirty="0" smtClean="0">
                        <a:solidFill>
                          <a:srgbClr val="000000"/>
                        </a:solidFill>
                        <a:effectLst/>
                        <a:latin typeface="+mn-lt"/>
                        <a:ea typeface="Times New Roman"/>
                        <a:cs typeface="Times New Roman"/>
                      </a:endParaRPr>
                    </a:p>
                    <a:p>
                      <a:pPr marL="0" marR="0" indent="0" algn="l" defTabSz="966612" rtl="0" eaLnBrk="1" fontAlgn="auto" latinLnBrk="0" hangingPunct="1">
                        <a:lnSpc>
                          <a:spcPct val="115000"/>
                        </a:lnSpc>
                        <a:spcBef>
                          <a:spcPts val="0"/>
                        </a:spcBef>
                        <a:spcAft>
                          <a:spcPts val="0"/>
                        </a:spcAft>
                        <a:buClrTx/>
                        <a:buSzTx/>
                        <a:buFontTx/>
                        <a:buNone/>
                        <a:tabLst/>
                        <a:defRPr/>
                      </a:pPr>
                      <a:r>
                        <a:rPr lang="en-US" sz="1000" b="0" baseline="0" dirty="0" smtClean="0">
                          <a:solidFill>
                            <a:srgbClr val="000000"/>
                          </a:solidFill>
                          <a:effectLst/>
                          <a:latin typeface="+mn-lt"/>
                          <a:ea typeface="Calibri"/>
                          <a:cs typeface="Times New Roman"/>
                        </a:rPr>
                        <a:t>RI.K.7 Prompt:  Which illustration shows how to make the sticky mix?    </a:t>
                      </a:r>
                      <a:r>
                        <a:rPr lang="en-US" sz="1000" b="1" i="0" baseline="0" dirty="0" smtClean="0">
                          <a:solidFill>
                            <a:srgbClr val="000000"/>
                          </a:solidFill>
                          <a:effectLst>
                            <a:outerShdw blurRad="38100" dist="38100" dir="2700000" algn="tl">
                              <a:srgbClr val="000000">
                                <a:alpha val="43137"/>
                              </a:srgbClr>
                            </a:outerShdw>
                          </a:effectLst>
                          <a:latin typeface="+mn-lt"/>
                          <a:ea typeface="Calibri"/>
                          <a:cs typeface="Times New Roman"/>
                        </a:rPr>
                        <a:t>mixing bowl  </a:t>
                      </a:r>
                      <a:r>
                        <a:rPr lang="en-US" sz="1000" b="0" i="0" baseline="0" dirty="0" smtClean="0">
                          <a:solidFill>
                            <a:srgbClr val="000000"/>
                          </a:solidFill>
                          <a:effectLst/>
                          <a:latin typeface="+mn-lt"/>
                          <a:ea typeface="Calibri"/>
                          <a:cs typeface="Times New Roman"/>
                        </a:rPr>
                        <a:t>______  strips of paper_______</a:t>
                      </a:r>
                      <a:endParaRPr lang="en-US" sz="1000" b="0" i="1" dirty="0">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66612" rtl="0" eaLnBrk="1" fontAlgn="auto" latinLnBrk="0" hangingPunct="1">
                        <a:lnSpc>
                          <a:spcPct val="115000"/>
                        </a:lnSpc>
                        <a:spcBef>
                          <a:spcPts val="0"/>
                        </a:spcBef>
                        <a:spcAft>
                          <a:spcPts val="0"/>
                        </a:spcAft>
                        <a:buClrTx/>
                        <a:buSzTx/>
                        <a:buFontTx/>
                        <a:buNone/>
                        <a:tabLst/>
                        <a:defRPr/>
                      </a:pPr>
                      <a:endParaRPr lang="en-US" sz="1000" b="0" i="1" dirty="0">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53257">
                <a:tc>
                  <a:txBody>
                    <a:bodyPr/>
                    <a:lstStyle/>
                    <a:p>
                      <a:pPr algn="ctr"/>
                      <a:r>
                        <a:rPr lang="en-US" sz="1300" b="1" dirty="0" smtClean="0"/>
                        <a:t>13</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3">
                  <a:txBody>
                    <a:bodyPr/>
                    <a:lstStyle/>
                    <a:p>
                      <a:pPr marL="0" marR="0" indent="0" algn="l" defTabSz="966612" rtl="0" eaLnBrk="1" fontAlgn="auto" latinLnBrk="0" hangingPunct="1">
                        <a:lnSpc>
                          <a:spcPct val="115000"/>
                        </a:lnSpc>
                        <a:spcBef>
                          <a:spcPts val="0"/>
                        </a:spcBef>
                        <a:spcAft>
                          <a:spcPts val="0"/>
                        </a:spcAft>
                        <a:buClrTx/>
                        <a:buSzTx/>
                        <a:buFontTx/>
                        <a:buNone/>
                        <a:tabLst/>
                        <a:defRPr/>
                      </a:pPr>
                      <a:r>
                        <a:rPr lang="en-US" sz="900" b="0" dirty="0" smtClean="0">
                          <a:latin typeface="+mn-lt"/>
                          <a:cs typeface="Helvetica" pitchFamily="34" charset="0"/>
                        </a:rPr>
                        <a:t>Uses information from  the illustration to explain and interpret more about the details (person, place, thing or idea) of a text. </a:t>
                      </a:r>
                      <a:r>
                        <a:rPr lang="en-US" sz="1000" b="0" baseline="0" dirty="0" smtClean="0">
                          <a:latin typeface="+mn-lt"/>
                          <a:cs typeface="Helvetica" pitchFamily="34" charset="0"/>
                        </a:rPr>
                        <a:t>DOK-1 </a:t>
                      </a:r>
                      <a:r>
                        <a:rPr lang="en-US" sz="1000" b="0" baseline="0" dirty="0" err="1" smtClean="0">
                          <a:latin typeface="+mn-lt"/>
                          <a:cs typeface="Helvetica" pitchFamily="34" charset="0"/>
                        </a:rPr>
                        <a:t>Apn</a:t>
                      </a:r>
                      <a:r>
                        <a:rPr lang="en-US" sz="1000" b="0" baseline="0" dirty="0" smtClean="0">
                          <a:latin typeface="+mn-lt"/>
                          <a:cs typeface="Helvetica" pitchFamily="34" charset="0"/>
                        </a:rPr>
                        <a:t> </a:t>
                      </a:r>
                      <a:r>
                        <a:rPr lang="en-US" sz="1000" b="0" dirty="0" smtClean="0">
                          <a:latin typeface="+mn-lt"/>
                          <a:cs typeface="Helvetica" pitchFamily="34" charset="0"/>
                        </a:rPr>
                        <a:t>RI.K.7 Prompt: Why is there a hole in the balloon?</a:t>
                      </a:r>
                      <a:r>
                        <a:rPr lang="en-US" sz="1000" b="0" baseline="0" dirty="0" smtClean="0">
                          <a:latin typeface="+mn-lt"/>
                          <a:cs typeface="Helvetica" pitchFamily="34" charset="0"/>
                        </a:rPr>
                        <a:t> </a:t>
                      </a:r>
                      <a:r>
                        <a:rPr lang="en-US" sz="1000" b="1" baseline="0" dirty="0" smtClean="0">
                          <a:effectLst>
                            <a:outerShdw blurRad="38100" dist="38100" dir="2700000" algn="tl">
                              <a:srgbClr val="000000">
                                <a:alpha val="43137"/>
                              </a:srgbClr>
                            </a:outerShdw>
                          </a:effectLst>
                          <a:latin typeface="+mn-lt"/>
                          <a:cs typeface="Helvetica" pitchFamily="34" charset="0"/>
                        </a:rPr>
                        <a:t>Answer should be something about candy</a:t>
                      </a:r>
                      <a:endParaRPr lang="en-US" sz="1000" b="1" i="1" dirty="0">
                        <a:effectLst>
                          <a:outerShdw blurRad="38100" dist="38100" dir="2700000" algn="tl">
                            <a:srgbClr val="000000">
                              <a:alpha val="43137"/>
                            </a:srgbClr>
                          </a:outerShdw>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66612" rtl="0" eaLnBrk="1" fontAlgn="auto" latinLnBrk="0" hangingPunct="1">
                        <a:lnSpc>
                          <a:spcPct val="115000"/>
                        </a:lnSpc>
                        <a:spcBef>
                          <a:spcPts val="0"/>
                        </a:spcBef>
                        <a:spcAft>
                          <a:spcPts val="0"/>
                        </a:spcAft>
                        <a:buClrTx/>
                        <a:buSzTx/>
                        <a:buFontTx/>
                        <a:buNone/>
                        <a:tabLst/>
                        <a:defRPr/>
                      </a:pPr>
                      <a:endParaRPr lang="en-US" sz="1000" b="1" i="1" dirty="0">
                        <a:effectLst>
                          <a:outerShdw blurRad="38100" dist="38100" dir="2700000" algn="tl">
                            <a:srgbClr val="000000">
                              <a:alpha val="43137"/>
                            </a:srgbClr>
                          </a:outerShdw>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53257">
                <a:tc>
                  <a:txBody>
                    <a:bodyPr/>
                    <a:lstStyle/>
                    <a:p>
                      <a:pPr algn="ctr"/>
                      <a:r>
                        <a:rPr lang="en-US" sz="1300" b="1" dirty="0" smtClean="0"/>
                        <a:t>14</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3">
                  <a:txBody>
                    <a:bodyPr/>
                    <a:lstStyle/>
                    <a:p>
                      <a:pPr marL="0" marR="0" indent="0" algn="l" defTabSz="966612" rtl="0" eaLnBrk="1" fontAlgn="auto" latinLnBrk="0" hangingPunct="1">
                        <a:lnSpc>
                          <a:spcPct val="115000"/>
                        </a:lnSpc>
                        <a:spcBef>
                          <a:spcPts val="0"/>
                        </a:spcBef>
                        <a:spcAft>
                          <a:spcPts val="0"/>
                        </a:spcAft>
                        <a:buClrTx/>
                        <a:buSzTx/>
                        <a:buFontTx/>
                        <a:buNone/>
                        <a:tabLst/>
                        <a:defRPr/>
                      </a:pPr>
                      <a:r>
                        <a:rPr lang="en-US" sz="1200" b="1" i="1" dirty="0" smtClean="0">
                          <a:effectLst>
                            <a:outerShdw blurRad="38100" dist="38100" dir="2700000" algn="tl">
                              <a:srgbClr val="000000">
                                <a:alpha val="43137"/>
                              </a:srgbClr>
                            </a:outerShdw>
                          </a:effectLst>
                          <a:latin typeface="+mn-lt"/>
                          <a:ea typeface="Calibri"/>
                          <a:cs typeface="Times New Roman"/>
                        </a:rPr>
                        <a:t>Constructed</a:t>
                      </a:r>
                      <a:r>
                        <a:rPr lang="en-US" sz="1200" b="1" i="1" baseline="0" dirty="0" smtClean="0">
                          <a:effectLst>
                            <a:outerShdw blurRad="38100" dist="38100" dir="2700000" algn="tl">
                              <a:srgbClr val="000000">
                                <a:alpha val="43137"/>
                              </a:srgbClr>
                            </a:outerShdw>
                          </a:effectLst>
                          <a:latin typeface="+mn-lt"/>
                          <a:ea typeface="Calibri"/>
                          <a:cs typeface="Times New Roman"/>
                        </a:rPr>
                        <a:t> Response DOK-3 Cu</a:t>
                      </a:r>
                    </a:p>
                    <a:p>
                      <a:pPr marL="0" marR="0" indent="0" algn="l" defTabSz="966612" rtl="0" eaLnBrk="1" fontAlgn="auto" latinLnBrk="0" hangingPunct="1">
                        <a:lnSpc>
                          <a:spcPct val="115000"/>
                        </a:lnSpc>
                        <a:spcBef>
                          <a:spcPts val="0"/>
                        </a:spcBef>
                        <a:spcAft>
                          <a:spcPts val="0"/>
                        </a:spcAft>
                        <a:buClrTx/>
                        <a:buSzTx/>
                        <a:buFontTx/>
                        <a:buNone/>
                        <a:tabLst/>
                        <a:defRPr/>
                      </a:pPr>
                      <a:r>
                        <a:rPr lang="en-US" sz="1200" b="1" i="1" baseline="0" dirty="0" smtClean="0">
                          <a:effectLst>
                            <a:outerShdw blurRad="38100" dist="38100" dir="2700000" algn="tl">
                              <a:srgbClr val="000000">
                                <a:alpha val="43137"/>
                              </a:srgbClr>
                            </a:outerShdw>
                          </a:effectLst>
                          <a:latin typeface="+mn-lt"/>
                          <a:ea typeface="Calibri"/>
                          <a:cs typeface="Times New Roman"/>
                        </a:rPr>
                        <a:t>RI.K.7 </a:t>
                      </a:r>
                      <a:r>
                        <a:rPr lang="en-US" sz="1000" b="1" i="1" baseline="0" dirty="0" smtClean="0">
                          <a:effectLst>
                            <a:outerShdw blurRad="38100" dist="38100" dir="2700000" algn="tl">
                              <a:srgbClr val="000000">
                                <a:alpha val="43137"/>
                              </a:srgbClr>
                            </a:outerShdw>
                          </a:effectLst>
                          <a:latin typeface="+mn-lt"/>
                          <a:ea typeface="Calibri"/>
                          <a:cs typeface="Times New Roman"/>
                        </a:rPr>
                        <a:t> </a:t>
                      </a:r>
                      <a:r>
                        <a:rPr lang="en-US" sz="1000" b="0" i="0" dirty="0" smtClean="0">
                          <a:effectLst/>
                          <a:latin typeface="+mn-lt"/>
                          <a:ea typeface="Calibri"/>
                          <a:cs typeface="Times New Roman"/>
                        </a:rPr>
                        <a:t>Prompt</a:t>
                      </a:r>
                      <a:r>
                        <a:rPr lang="en-US" sz="1000" b="0" i="0" dirty="0" smtClean="0">
                          <a:effectLst/>
                          <a:latin typeface="+mj-lt"/>
                          <a:ea typeface="Calibri"/>
                          <a:cs typeface="Times New Roman"/>
                        </a:rPr>
                        <a:t>: </a:t>
                      </a:r>
                      <a:r>
                        <a:rPr lang="en-US" sz="1000" b="0" dirty="0" smtClean="0">
                          <a:latin typeface="+mj-lt"/>
                          <a:cs typeface="Helvetica" pitchFamily="34" charset="0"/>
                        </a:rPr>
                        <a:t>Draw and write about three things you learned about making piñatas in the story and in the illustrations.</a:t>
                      </a:r>
                      <a:endParaRPr lang="en-US" sz="1000" b="0" i="0" baseline="0" dirty="0" smtClean="0">
                        <a:effectLst/>
                        <a:latin typeface="+mn-lt"/>
                        <a:ea typeface="Calibri"/>
                        <a:cs typeface="Times New Roman"/>
                      </a:endParaRPr>
                    </a:p>
                    <a:p>
                      <a:pPr marL="0" marR="0" indent="0" algn="l" defTabSz="966612" rtl="0" eaLnBrk="1" fontAlgn="auto" latinLnBrk="0" hangingPunct="1">
                        <a:lnSpc>
                          <a:spcPct val="115000"/>
                        </a:lnSpc>
                        <a:spcBef>
                          <a:spcPts val="0"/>
                        </a:spcBef>
                        <a:spcAft>
                          <a:spcPts val="0"/>
                        </a:spcAft>
                        <a:buClrTx/>
                        <a:buSzTx/>
                        <a:buFontTx/>
                        <a:buNone/>
                        <a:tabLst/>
                        <a:defRPr/>
                      </a:pPr>
                      <a:r>
                        <a:rPr lang="en-US" sz="1000" b="0" i="0" dirty="0" smtClean="0">
                          <a:effectLst/>
                          <a:latin typeface="+mn-lt"/>
                          <a:ea typeface="Calibri"/>
                          <a:cs typeface="Times New Roman"/>
                        </a:rPr>
                        <a:t>Points:    2___   1____   0_____</a:t>
                      </a: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1307">
                <a:tc gridSpan="13">
                  <a:txBody>
                    <a:bodyPr/>
                    <a:lstStyle/>
                    <a:p>
                      <a:pPr algn="l"/>
                      <a:r>
                        <a:rPr lang="en-US" sz="1200" b="1" dirty="0" smtClean="0"/>
                        <a:t>Each correct</a:t>
                      </a:r>
                      <a:r>
                        <a:rPr lang="en-US" sz="1200" b="1" baseline="0" dirty="0" smtClean="0"/>
                        <a:t> selected response is one point.  </a:t>
                      </a:r>
                      <a:endParaRPr lang="en-US" sz="12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pPr algn="l"/>
                      <a:endParaRPr lang="en-US" sz="1000" baseline="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a:endParaRPr lang="en-US" sz="1200" b="1" dirty="0"/>
                    </a:p>
                  </a:txBody>
                  <a:tcPr marL="97155" marR="97155" marT="47897" marB="47897"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93914">
                <a:tc>
                  <a:txBody>
                    <a:bodyPr/>
                    <a:lstStyle/>
                    <a:p>
                      <a:pPr algn="ctr"/>
                      <a:r>
                        <a:rPr lang="en-US" sz="1300" b="1" dirty="0" smtClean="0"/>
                        <a:t>1</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r>
                        <a:rPr lang="en-US" sz="1300" b="1" dirty="0" smtClean="0"/>
                        <a:t>2</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r>
                        <a:rPr lang="en-US" sz="1300" b="1" dirty="0" smtClean="0"/>
                        <a:t>3</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r>
                        <a:rPr lang="en-US" sz="1300" b="1" dirty="0" smtClean="0"/>
                        <a:t>4</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r>
                        <a:rPr lang="en-US" sz="1300" b="1" dirty="0" smtClean="0"/>
                        <a:t>5</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r>
                        <a:rPr lang="en-US" sz="1300" b="1" dirty="0" smtClean="0"/>
                        <a:t>6</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r>
                        <a:rPr lang="en-US" sz="1300" b="1" dirty="0" smtClean="0"/>
                        <a:t>7</a:t>
                      </a: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40000"/>
                        <a:lumOff val="60000"/>
                      </a:schemeClr>
                    </a:solidFill>
                  </a:tcPr>
                </a:tc>
                <a:tc>
                  <a:txBody>
                    <a:bodyPr/>
                    <a:lstStyle/>
                    <a:p>
                      <a:pPr algn="ctr"/>
                      <a:r>
                        <a:rPr lang="en-US" sz="1300" b="1" dirty="0" smtClean="0"/>
                        <a:t>8</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r>
                        <a:rPr lang="en-US" sz="1300" b="1" dirty="0" smtClean="0"/>
                        <a:t>9</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r>
                        <a:rPr lang="en-US" sz="1300" b="1" dirty="0" smtClean="0"/>
                        <a:t>10</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r>
                        <a:rPr lang="en-US" sz="1300" b="1" dirty="0" smtClean="0"/>
                        <a:t>11</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r>
                        <a:rPr lang="en-US" sz="1300" b="1" dirty="0" smtClean="0"/>
                        <a:t>12</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r>
                        <a:rPr lang="en-US" sz="1300" b="1" dirty="0" smtClean="0"/>
                        <a:t>13</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r>
                        <a:rPr lang="en-US" sz="1300" b="1" dirty="0" smtClean="0"/>
                        <a:t>14</a:t>
                      </a: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40000"/>
                        <a:lumOff val="60000"/>
                      </a:schemeClr>
                    </a:solidFill>
                  </a:tcPr>
                </a:tc>
              </a:tr>
              <a:tr h="293914">
                <a:tc>
                  <a:txBody>
                    <a:bodyPr/>
                    <a:lstStyle/>
                    <a:p>
                      <a:pPr algn="ctr"/>
                      <a:r>
                        <a:rPr lang="en-US" sz="1300" b="1" dirty="0" smtClean="0"/>
                        <a:t>/1</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300" b="1" dirty="0" smtClean="0"/>
                        <a:t>/1</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300" b="1" dirty="0" smtClean="0"/>
                        <a:t>/1</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300" b="1" dirty="0" smtClean="0"/>
                        <a:t>/1</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300" b="1" dirty="0" smtClean="0"/>
                        <a:t>/1</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300" b="1" dirty="0" smtClean="0"/>
                        <a:t>/1</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300" b="1" dirty="0" smtClean="0"/>
                        <a:t>/2</a:t>
                      </a: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40000"/>
                        <a:lumOff val="60000"/>
                      </a:schemeClr>
                    </a:solidFill>
                  </a:tcPr>
                </a:tc>
                <a:tc>
                  <a:txBody>
                    <a:bodyPr/>
                    <a:lstStyle/>
                    <a:p>
                      <a:pPr algn="ctr"/>
                      <a:r>
                        <a:rPr lang="en-US" sz="1300" b="1" dirty="0" smtClean="0"/>
                        <a:t>/1</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300" b="1" dirty="0" smtClean="0"/>
                        <a:t>/1</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300" b="1" dirty="0" smtClean="0"/>
                        <a:t>/1</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300" b="1" dirty="0" smtClean="0"/>
                        <a:t>/1</a:t>
                      </a: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300" b="1" dirty="0" smtClean="0"/>
                        <a:t>/1</a:t>
                      </a: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300" b="1" dirty="0" smtClean="0"/>
                        <a:t>/1</a:t>
                      </a: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300" b="1" dirty="0" smtClean="0"/>
                        <a:t>/2</a:t>
                      </a: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40000"/>
                        <a:lumOff val="60000"/>
                      </a:schemeClr>
                    </a:solidFill>
                  </a:tcPr>
                </a:tc>
              </a:tr>
              <a:tr h="1053737">
                <a:tc gridSpan="13">
                  <a:txBody>
                    <a:bodyPr/>
                    <a:lstStyle/>
                    <a:p>
                      <a:pPr algn="l"/>
                      <a:r>
                        <a:rPr lang="en-US" sz="1300" b="1" dirty="0" smtClean="0"/>
                        <a:t>Total Listening Comprehension </a:t>
                      </a:r>
                      <a:r>
                        <a:rPr lang="en-US" sz="1300" b="1" baseline="0" dirty="0" smtClean="0"/>
                        <a:t>  </a:t>
                      </a:r>
                      <a:r>
                        <a:rPr lang="en-US" sz="1300" b="1" dirty="0" smtClean="0"/>
                        <a:t>_____/ 16</a:t>
                      </a:r>
                    </a:p>
                    <a:p>
                      <a:pPr algn="l"/>
                      <a:r>
                        <a:rPr lang="en-US" sz="1000" b="1" dirty="0" smtClean="0"/>
                        <a:t>For</a:t>
                      </a:r>
                      <a:r>
                        <a:rPr lang="en-US" sz="1000" b="1" baseline="0" dirty="0" smtClean="0"/>
                        <a:t> students needing support with any one standard, please refer to your grade-level </a:t>
                      </a:r>
                      <a:r>
                        <a:rPr lang="en-US" sz="1000" b="1" i="1" u="sng" baseline="0" dirty="0" smtClean="0"/>
                        <a:t>Reading Learning Progressions</a:t>
                      </a:r>
                      <a:r>
                        <a:rPr lang="en-US" sz="1000" b="1" u="none" baseline="0" dirty="0" smtClean="0"/>
                        <a:t> for </a:t>
                      </a:r>
                      <a:r>
                        <a:rPr lang="en-US" sz="1000" b="1" baseline="0" dirty="0" smtClean="0"/>
                        <a:t>instructional tasks and differentiation.</a:t>
                      </a:r>
                      <a:endParaRPr lang="en-US" sz="10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a:txBody>
                    <a:bodyPr/>
                    <a:lstStyle/>
                    <a:p>
                      <a:pPr algn="l"/>
                      <a:endParaRPr lang="en-US" sz="1300" b="1" dirty="0"/>
                    </a:p>
                  </a:txBody>
                  <a:tcPr marL="97155" marR="97155" marT="47897" marB="47897"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767694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39</a:t>
            </a:fld>
            <a:endParaRPr lang="en-US" dirty="0"/>
          </a:p>
        </p:txBody>
      </p:sp>
      <p:sp>
        <p:nvSpPr>
          <p:cNvPr id="10" name="Rectangle 9"/>
          <p:cNvSpPr/>
          <p:nvPr/>
        </p:nvSpPr>
        <p:spPr>
          <a:xfrm>
            <a:off x="728662" y="1977571"/>
            <a:ext cx="6234113" cy="67854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a:p>
        </p:txBody>
      </p:sp>
      <p:sp>
        <p:nvSpPr>
          <p:cNvPr id="6" name="Rectangle 5"/>
          <p:cNvSpPr/>
          <p:nvPr/>
        </p:nvSpPr>
        <p:spPr>
          <a:xfrm>
            <a:off x="590550" y="1266371"/>
            <a:ext cx="6800850" cy="835983"/>
          </a:xfrm>
          <a:prstGeom prst="rect">
            <a:avLst/>
          </a:prstGeom>
        </p:spPr>
        <p:txBody>
          <a:bodyPr wrap="square" lIns="96378" tIns="48189" rIns="96378" bIns="48189">
            <a:spAutoFit/>
          </a:bodyPr>
          <a:lstStyle/>
          <a:p>
            <a:r>
              <a:rPr lang="en-US" sz="1600" b="1" dirty="0" smtClean="0">
                <a:latin typeface="Helvetica" pitchFamily="34" charset="0"/>
                <a:cs typeface="Helvetica" pitchFamily="34" charset="0"/>
              </a:rPr>
              <a:t>7.     Tell what a Russian birthday party is like.  What did you</a:t>
            </a:r>
          </a:p>
          <a:p>
            <a:r>
              <a:rPr lang="en-US" sz="1600" b="1" dirty="0">
                <a:latin typeface="Helvetica" pitchFamily="34" charset="0"/>
                <a:cs typeface="Helvetica" pitchFamily="34" charset="0"/>
              </a:rPr>
              <a:t> </a:t>
            </a:r>
            <a:r>
              <a:rPr lang="en-US" sz="1600" b="1" dirty="0" smtClean="0">
                <a:latin typeface="Helvetica" pitchFamily="34" charset="0"/>
                <a:cs typeface="Helvetica" pitchFamily="34" charset="0"/>
              </a:rPr>
              <a:t>        learn from the story and the pictures?</a:t>
            </a:r>
          </a:p>
          <a:p>
            <a:r>
              <a:rPr lang="en-US" sz="1600" b="1" dirty="0" smtClean="0">
                <a:latin typeface="Helvetica" pitchFamily="34" charset="0"/>
                <a:cs typeface="Helvetica" pitchFamily="34" charset="0"/>
              </a:rPr>
              <a:t>         </a:t>
            </a:r>
          </a:p>
        </p:txBody>
      </p:sp>
      <p:graphicFrame>
        <p:nvGraphicFramePr>
          <p:cNvPr id="2" name="Table 1"/>
          <p:cNvGraphicFramePr>
            <a:graphicFrameLocks noGrp="1"/>
          </p:cNvGraphicFramePr>
          <p:nvPr>
            <p:extLst>
              <p:ext uri="{D42A27DB-BD31-4B8C-83A1-F6EECF244321}">
                <p14:modId xmlns:p14="http://schemas.microsoft.com/office/powerpoint/2010/main" val="681141821"/>
              </p:ext>
            </p:extLst>
          </p:nvPr>
        </p:nvGraphicFramePr>
        <p:xfrm>
          <a:off x="4876800" y="609600"/>
          <a:ext cx="1828800" cy="542547"/>
        </p:xfrm>
        <a:graphic>
          <a:graphicData uri="http://schemas.openxmlformats.org/drawingml/2006/table">
            <a:tbl>
              <a:tblPr firstRow="1" firstCol="1" bandRow="1"/>
              <a:tblGrid>
                <a:gridCol w="1828800"/>
              </a:tblGrid>
              <a:tr h="142307">
                <a:tc>
                  <a:txBody>
                    <a:bodyPr/>
                    <a:lstStyle/>
                    <a:p>
                      <a:pPr marL="0" marR="0" algn="ctr">
                        <a:lnSpc>
                          <a:spcPct val="100000"/>
                        </a:lnSpc>
                        <a:spcBef>
                          <a:spcPts val="0"/>
                        </a:spcBef>
                        <a:spcAft>
                          <a:spcPts val="0"/>
                        </a:spcAft>
                      </a:pPr>
                      <a:r>
                        <a:rPr lang="en-US" sz="800" b="1" dirty="0" smtClean="0">
                          <a:solidFill>
                            <a:srgbClr val="000000"/>
                          </a:solidFill>
                          <a:effectLst/>
                          <a:latin typeface="Calibri"/>
                          <a:ea typeface="Times New Roman"/>
                          <a:cs typeface="Times New Roman"/>
                        </a:rPr>
                        <a:t>Toward RL.K.6           DOK </a:t>
                      </a:r>
                      <a:r>
                        <a:rPr lang="en-US" sz="800" b="1" dirty="0">
                          <a:solidFill>
                            <a:srgbClr val="000000"/>
                          </a:solidFill>
                          <a:effectLst/>
                          <a:latin typeface="Calibri"/>
                          <a:ea typeface="Times New Roman"/>
                          <a:cs typeface="Times New Roman"/>
                        </a:rPr>
                        <a:t>2 - </a:t>
                      </a:r>
                      <a:r>
                        <a:rPr lang="en-US" sz="800" b="1" dirty="0" smtClean="0">
                          <a:solidFill>
                            <a:srgbClr val="000000"/>
                          </a:solidFill>
                          <a:effectLst/>
                          <a:latin typeface="Calibri"/>
                          <a:ea typeface="Times New Roman"/>
                          <a:cs typeface="Times New Roman"/>
                        </a:rPr>
                        <a:t>C</a:t>
                      </a:r>
                      <a:r>
                        <a:rPr lang="en-US" sz="800" b="1" dirty="0">
                          <a:solidFill>
                            <a:srgbClr val="000000"/>
                          </a:solidFill>
                          <a:effectLst/>
                          <a:latin typeface="Calibri"/>
                          <a:ea typeface="Times New Roman"/>
                          <a:cs typeface="Times New Roman"/>
                        </a:rPr>
                        <a:t>l</a:t>
                      </a:r>
                      <a:endParaRPr lang="en-US" sz="800" b="1" dirty="0">
                        <a:effectLst/>
                        <a:latin typeface="Calibri"/>
                        <a:ea typeface="Calibri"/>
                        <a:cs typeface="Times New Roman"/>
                      </a:endParaRPr>
                    </a:p>
                  </a:txBody>
                  <a:tcPr marL="34803" marR="348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r>
              <a:tr h="400240">
                <a:tc>
                  <a:txBody>
                    <a:bodyPr/>
                    <a:lstStyle/>
                    <a:p>
                      <a:pPr marL="0" marR="0" algn="l">
                        <a:lnSpc>
                          <a:spcPct val="100000"/>
                        </a:lnSpc>
                        <a:spcBef>
                          <a:spcPts val="0"/>
                        </a:spcBef>
                        <a:spcAft>
                          <a:spcPts val="0"/>
                        </a:spcAft>
                      </a:pPr>
                      <a:r>
                        <a:rPr lang="en-US" sz="800" b="1" dirty="0">
                          <a:effectLst/>
                          <a:latin typeface="Calibri"/>
                          <a:ea typeface="Calibri"/>
                          <a:cs typeface="Helvetica"/>
                        </a:rPr>
                        <a:t>Locate information from an illustration or in the text to answer questions about the text.</a:t>
                      </a:r>
                      <a:endParaRPr lang="en-US" sz="800" dirty="0">
                        <a:effectLst/>
                        <a:latin typeface="Calibri"/>
                        <a:ea typeface="Calibri"/>
                        <a:cs typeface="Times New Roman"/>
                      </a:endParaRPr>
                    </a:p>
                  </a:txBody>
                  <a:tcPr marL="34803" marR="348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4256742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a:t>
            </a:fld>
            <a:endParaRPr lang="en-US" dirty="0"/>
          </a:p>
        </p:txBody>
      </p:sp>
      <p:sp>
        <p:nvSpPr>
          <p:cNvPr id="2" name="TextBox 1"/>
          <p:cNvSpPr txBox="1"/>
          <p:nvPr/>
        </p:nvSpPr>
        <p:spPr>
          <a:xfrm>
            <a:off x="449951" y="798286"/>
            <a:ext cx="6800850" cy="6560627"/>
          </a:xfrm>
          <a:prstGeom prst="rect">
            <a:avLst/>
          </a:prstGeom>
          <a:noFill/>
        </p:spPr>
        <p:txBody>
          <a:bodyPr wrap="square" lIns="96378" tIns="48189" rIns="96378" bIns="48189" rtlCol="0">
            <a:spAutoFit/>
          </a:bodyPr>
          <a:lstStyle/>
          <a:p>
            <a:r>
              <a:rPr lang="en-US" sz="1600" b="1" u="sng" dirty="0" smtClean="0"/>
              <a:t>Note</a:t>
            </a:r>
            <a:r>
              <a:rPr lang="en-US" sz="1500" b="1" dirty="0" smtClean="0"/>
              <a:t>:</a:t>
            </a:r>
          </a:p>
          <a:p>
            <a:r>
              <a:rPr lang="en-US" sz="1500" dirty="0" smtClean="0"/>
              <a:t>During </a:t>
            </a:r>
            <a:r>
              <a:rPr lang="en-US" sz="1500" dirty="0"/>
              <a:t>kindergarten students </a:t>
            </a:r>
            <a:r>
              <a:rPr lang="en-US" sz="1500" b="1" dirty="0"/>
              <a:t>are normally not </a:t>
            </a:r>
            <a:r>
              <a:rPr lang="en-US" sz="1500" dirty="0"/>
              <a:t>reading.  Read the stories to the students and ask the questions as Listening Comprehension  questions.  Most students should be able to point to pictures and answer questions with support and prompting.  Please </a:t>
            </a:r>
            <a:r>
              <a:rPr lang="en-US" sz="1500" b="1" dirty="0"/>
              <a:t>DO</a:t>
            </a:r>
            <a:r>
              <a:rPr lang="en-US" sz="1500" dirty="0"/>
              <a:t> tell students what the pictures show if students aren’t clear about the image.  The literary section can be assessed at a different time than the informational section.  </a:t>
            </a:r>
          </a:p>
          <a:p>
            <a:endParaRPr lang="en-US" sz="1500" dirty="0"/>
          </a:p>
          <a:p>
            <a:r>
              <a:rPr lang="en-US" sz="1500" dirty="0"/>
              <a:t>Listening comprehension prepares students for the kind of questions that are higher leveled questions (rather than decodable text which is not conducive to higher leveled questioning</a:t>
            </a:r>
            <a:r>
              <a:rPr lang="en-US" sz="1500" dirty="0" smtClean="0"/>
              <a:t>).</a:t>
            </a:r>
            <a:endParaRPr lang="en-US" sz="1500" dirty="0"/>
          </a:p>
          <a:p>
            <a:endParaRPr lang="en-US" sz="1500" dirty="0"/>
          </a:p>
          <a:p>
            <a:r>
              <a:rPr lang="en-US" sz="1500" b="1" u="sng" dirty="0"/>
              <a:t>Kindergarten Directions</a:t>
            </a:r>
            <a:r>
              <a:rPr lang="en-US" sz="1500" dirty="0"/>
              <a:t>:  </a:t>
            </a:r>
            <a:endParaRPr lang="en-US" sz="1500" dirty="0" smtClean="0"/>
          </a:p>
          <a:p>
            <a:endParaRPr lang="en-US" sz="1500" dirty="0" smtClean="0"/>
          </a:p>
          <a:p>
            <a:r>
              <a:rPr lang="en-US" sz="1500" b="1" i="1" dirty="0" smtClean="0"/>
              <a:t>Teachers will need</a:t>
            </a:r>
            <a:r>
              <a:rPr lang="en-US" sz="1500" dirty="0" smtClean="0"/>
              <a:t>:</a:t>
            </a:r>
            <a:endParaRPr lang="en-US" sz="1500" dirty="0"/>
          </a:p>
          <a:p>
            <a:r>
              <a:rPr lang="en-US" sz="1500" dirty="0" smtClean="0"/>
              <a:t>1.    Teacher Directions Section</a:t>
            </a:r>
            <a:endParaRPr lang="en-US" sz="1500" dirty="0"/>
          </a:p>
          <a:p>
            <a:pPr marL="347663" indent="-347663">
              <a:buAutoNum type="arabicPeriod" startAt="2"/>
            </a:pPr>
            <a:r>
              <a:rPr lang="en-US" sz="1500" dirty="0" smtClean="0"/>
              <a:t>Literature </a:t>
            </a:r>
            <a:r>
              <a:rPr lang="en-US" sz="1500" dirty="0"/>
              <a:t>and </a:t>
            </a:r>
            <a:r>
              <a:rPr lang="en-US" sz="1500" dirty="0" smtClean="0"/>
              <a:t>Informational texts. Read </a:t>
            </a:r>
            <a:r>
              <a:rPr lang="en-US" sz="1500" dirty="0"/>
              <a:t>each to your class 2-3 times.  Discuss the story so that students are clear about language and vocabulary terms</a:t>
            </a:r>
            <a:r>
              <a:rPr lang="en-US" sz="1500" dirty="0" smtClean="0"/>
              <a:t>.  </a:t>
            </a:r>
          </a:p>
          <a:p>
            <a:r>
              <a:rPr lang="en-US" sz="1500" dirty="0" smtClean="0"/>
              <a:t>For Assessing Students</a:t>
            </a:r>
          </a:p>
          <a:p>
            <a:r>
              <a:rPr lang="en-US" sz="1500" dirty="0" smtClean="0"/>
              <a:t>3.    1-2 copies of Literature and Informational Stories </a:t>
            </a:r>
          </a:p>
          <a:p>
            <a:r>
              <a:rPr lang="en-US" sz="1500" dirty="0" smtClean="0"/>
              <a:t>4.    1-2 copies of the Picture Prompts </a:t>
            </a:r>
          </a:p>
          <a:p>
            <a:pPr marL="361417" indent="-361417">
              <a:buAutoNum type="arabicPeriod"/>
            </a:pPr>
            <a:endParaRPr lang="en-US" sz="1500" dirty="0"/>
          </a:p>
          <a:p>
            <a:r>
              <a:rPr lang="en-US" sz="1500" b="1" i="1" dirty="0" smtClean="0"/>
              <a:t>Students will need</a:t>
            </a:r>
            <a:r>
              <a:rPr lang="en-US" sz="1500" dirty="0" smtClean="0"/>
              <a:t>:</a:t>
            </a:r>
            <a:endParaRPr lang="en-US" sz="1500" dirty="0"/>
          </a:p>
          <a:p>
            <a:pPr marL="342900" indent="-342900">
              <a:buAutoNum type="arabicPeriod"/>
            </a:pPr>
            <a:r>
              <a:rPr lang="en-US" sz="1500" dirty="0" smtClean="0"/>
              <a:t>The Student Assessment Copy</a:t>
            </a:r>
          </a:p>
          <a:p>
            <a:r>
              <a:rPr lang="en-US" sz="1500" dirty="0"/>
              <a:t> </a:t>
            </a:r>
            <a:r>
              <a:rPr lang="en-US" sz="1500" dirty="0" smtClean="0"/>
              <a:t>        This includes:</a:t>
            </a:r>
          </a:p>
          <a:p>
            <a:r>
              <a:rPr lang="en-US" sz="1500" dirty="0"/>
              <a:t> </a:t>
            </a:r>
            <a:r>
              <a:rPr lang="en-US" sz="1500" dirty="0" smtClean="0"/>
              <a:t>         a.  Student Record Form (for teacher to mark)</a:t>
            </a:r>
          </a:p>
          <a:p>
            <a:r>
              <a:rPr lang="en-US" sz="1500" dirty="0"/>
              <a:t> </a:t>
            </a:r>
            <a:r>
              <a:rPr lang="en-US" sz="1500" dirty="0" smtClean="0"/>
              <a:t>         b.  Constructed Response Answer Sheets</a:t>
            </a:r>
          </a:p>
          <a:p>
            <a:r>
              <a:rPr lang="en-US" sz="1500" dirty="0"/>
              <a:t> </a:t>
            </a:r>
            <a:r>
              <a:rPr lang="en-US" sz="1500" dirty="0" smtClean="0"/>
              <a:t>         c.  Student Check-List (optional use)</a:t>
            </a:r>
          </a:p>
        </p:txBody>
      </p:sp>
    </p:spTree>
    <p:extLst>
      <p:ext uri="{BB962C8B-B14F-4D97-AF65-F5344CB8AC3E}">
        <p14:creationId xmlns:p14="http://schemas.microsoft.com/office/powerpoint/2010/main" val="30001092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40</a:t>
            </a:fld>
            <a:endParaRPr lang="en-US" dirty="0"/>
          </a:p>
        </p:txBody>
      </p:sp>
      <p:sp>
        <p:nvSpPr>
          <p:cNvPr id="6" name="Rectangle 5"/>
          <p:cNvSpPr/>
          <p:nvPr/>
        </p:nvSpPr>
        <p:spPr>
          <a:xfrm>
            <a:off x="806768" y="1905000"/>
            <a:ext cx="6172200" cy="589762"/>
          </a:xfrm>
          <a:prstGeom prst="rect">
            <a:avLst/>
          </a:prstGeom>
        </p:spPr>
        <p:txBody>
          <a:bodyPr wrap="square" lIns="96378" tIns="48189" rIns="96378" bIns="48189">
            <a:spAutoFit/>
          </a:bodyPr>
          <a:lstStyle/>
          <a:p>
            <a:pPr marL="481889" indent="-481889">
              <a:buFontTx/>
              <a:buAutoNum type="arabicPeriod" startAt="14"/>
            </a:pPr>
            <a:r>
              <a:rPr lang="en-US" sz="1600" b="1" dirty="0">
                <a:latin typeface="Helvetica" pitchFamily="34" charset="0"/>
                <a:cs typeface="Helvetica" pitchFamily="34" charset="0"/>
              </a:rPr>
              <a:t>Draw and write about three things you learned about making piñatas in the story and in the illustrations</a:t>
            </a:r>
            <a:r>
              <a:rPr lang="en-US" sz="1600" b="1" dirty="0" smtClean="0">
                <a:latin typeface="Helvetica" pitchFamily="34" charset="0"/>
                <a:cs typeface="Helvetica" pitchFamily="34" charset="0"/>
              </a:rPr>
              <a:t>.</a:t>
            </a:r>
            <a:endParaRPr lang="en-US" sz="1600" dirty="0">
              <a:latin typeface="Helvetica" pitchFamily="34" charset="0"/>
              <a:cs typeface="Helvetica"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170860058"/>
              </p:ext>
            </p:extLst>
          </p:nvPr>
        </p:nvGraphicFramePr>
        <p:xfrm>
          <a:off x="383381" y="3048000"/>
          <a:ext cx="7018973" cy="3429000"/>
        </p:xfrm>
        <a:graphic>
          <a:graphicData uri="http://schemas.openxmlformats.org/drawingml/2006/table">
            <a:tbl>
              <a:tblPr firstRow="1" bandRow="1">
                <a:tableStyleId>{5940675A-B579-460E-94D1-54222C63F5DA}</a:tableStyleId>
              </a:tblPr>
              <a:tblGrid>
                <a:gridCol w="2362201"/>
                <a:gridCol w="2514600"/>
                <a:gridCol w="2142172"/>
              </a:tblGrid>
              <a:tr h="3429000">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94215" y="396155"/>
            <a:ext cx="2005758" cy="975445"/>
          </a:xfrm>
          <a:prstGeom prst="rect">
            <a:avLst/>
          </a:prstGeom>
        </p:spPr>
      </p:pic>
    </p:spTree>
    <p:extLst>
      <p:ext uri="{BB962C8B-B14F-4D97-AF65-F5344CB8AC3E}">
        <p14:creationId xmlns:p14="http://schemas.microsoft.com/office/powerpoint/2010/main" val="5037252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41</a:t>
            </a:fld>
            <a:endParaRPr lang="en-US" dirty="0"/>
          </a:p>
        </p:txBody>
      </p:sp>
      <p:sp>
        <p:nvSpPr>
          <p:cNvPr id="11" name="AutoShape 11" descr="data:image/jpeg;base64,/9j/4AAQSkZJRgABAQAAAQABAAD/2wCEAAkGBxMTEhQUExQWFRQXGBcaGBgXFBcYGBoaGBgXGBoWGBoYHCggGBwlHBcXITEiJSkrLi4uFyAzODMsNygtLisBCgoKDg0OGhAQGiwlHCQsLCwsLCwsLCwsLCwsLCwsLCwsLCwsLCwsLCwsLCwsLCwsLCwsLCwsLCwsLCwsLCwsLP/AABEIALcBFAMBIgACEQEDEQH/xAAbAAABBQEBAAAAAAAAAAAAAAAEAAIDBQYBB//EADwQAAEDAgMFBgUCBgICAwEAAAEAAhEDIQQxQQUSUWFxBiKBkbHwEzKhwdFC4QcUUmJy8SOCkrJDwtIV/8QAGgEAAwEBAQEAAAAAAAAAAAAAAAECAwQFBv/EACIRAAICAgIDAAMBAAAAAAAAAAABAhEDIRIxBEFREzJhIv/aAAwDAQACEQMRAD8AsG9wVHPO4Ht3QMjHE8LT5qo2biWsLwA075BkOIMCwbbRXuLquLTmX53ZuGPus+cU7fALPRfPK+VM9VfqD7XxT3OPygDhnA4KixGMeBY2JGdj6ovb7btc1oBEyN6J4clTvl/dJ3XWMRw0BXRDGkJz0E4yo9wbBvmj9gVnPrU4MSbnoLyq74wAvMjgp9nYwBwIMbpEiI1v46K0tENnoNPDtaSQLm54yp20SVJgWhzQ7j/v7ozdGiDMFZQAz8k9w4BSOgaqF1Y6JAcIjVNLj0CbHmk5Kx0Op0yTAH5Vjh8EBdwnlp+6DpVoFvFObjitsagtsiVlyHpPraCyqDtTkU6ntAH/AEuhZIv2RxZZNc4ZFXFDaAc2H9130PRZh2KJ+UwEytVqmN0tA1kE/dVGdEyjZoQ9pbVaCDacwqXG1B/KtvkT6qHeIEOgk8AgH7PpnMT1iPJU5iUB208SwOpguaLakKhxe0gS/ca5xmBDTHnktE3DNAsAPAJFoOgSbspIwNXZ9WqZcCOA4J7NiPW3+ACnfyjdQfNTQzGM2VUBysrShgn6rQ24WT2EDgmkKynZs48ETRwRVkZ4Lp6IpBYKKEJ7aE6BTTx8k3fQwI/gOnkn4ei4kAA3IA8VPSI5o7AmatMDLeE+F0mwLHBbFDDvEhzhrwRT8JfNGEpjnQJWV2BnMVttlNxYXOkGDHFJYzH4oOqPcNXE+ZK4uR5pfTXgi4xlOoSHubTlkxcl0XsIznhldYrE4gPJ7xbUa8y2ACBMiy2mKwgLZdTJJE2eSD0grL4wBm85mGeRmSG+Zus32dEeii2xRDTbvakuLiegAgBUdOmSXESP7ZLT+60O0HtqBjm/8ZcNSN21oPPpxVNRrl8scy9wYcCPHUFdEW+yHREynuc3LlB3eJAuc5yCdiXEAkZ+7LlKvYbwMxw+/kn6EeqbDq/8LJIPdaZHRHPrrL9kcXNMtm4OXAW/dX5eB1WYmiQg5lIv8EO7EQoDXnVFhQWanBKeKDdiAEO/FoAt2jXTioy66qTj3izXW4EApzcZUzIafMflPkkgph733Sp1LqudjDmWHwcD6wkMe0XO8P8AqT6SlyHRZ/FhPoYwyqx20qREB4HWR6hR0qwJs4HoQU7aCjVirN1LTA4fRV2Df3QjW1ABJIA4lUpMlomrUxGSgbQHPzQ9bbdPIB7ujbSNLkKXD45ptdp4EcM5glXGf9JcQqlgwdfok7CHiicM5OctObJpFecIfZTK2CeADfpE+NlZAKXFNsOiam2Kij+Lu5z5QnMrtOqIrOTMK0F2hsUfmHwB6xB1XBTH9SMdSbwCTcGwnIjoSmpi4keHoSc7Kz2cGioCOfoVX16EWa5wTWteMn+YS5JhTNeHjKVR9ttqihhXkmC7u+ef09UDhxVmQR5kIXaOHFct+L390kgEyL8pUcdUFbPKMTteq5xLGnd0skvUf5GnowDo0fhJXwj8Q7ZPjKT9N5o5AH0We23XNNkGs4l0t3Q2DcXk6eq0dCq8gy7IwARynxzVZj6NSsbPApjRhEz45rz39OiJ55jMG74UNBaGvhjYuSWgzzN0RszZFVo3qrmh2ndl0c7gHzW1x+E3GbzpLw2Jzi2Q8PZ0psFht6HuMTkDJMc+C6opy0yHJdoqaewaQFw6pBEhz3AdRuAR9VMKLQbU6eubGn6kK7rtAOpOSCewTOR5LbXoytllsbExbcYLaNj7q3GOZEOosPNstPmFTYBmZ8FZUgIVKJLYzEbNa+TRJDtGOOfJp49c+Szz8UfFazC4XvgzDAQSeEXjqsZtR816pyl7j/5OJ+6zyQS2XCVsd8Wc13fJKgpNJ6cUXTEWCwZoS0xGdynBcYziuVH6C59Fm9lI7VqR+EKSXZ2H1/ZTClqblSNpTySpIqwZrNBYKRmEBzaCOYRjcPyU9KjOSQWQUMINJb/iSPQoyhh3H9cn9DXEuJNoI3p6zFgnmlPdmAbEwdenmjC1oc1gtuMBBklw0E3m8G8xbzqCvsmTo7htnDdINpcRwBJkki/W6OdhmgCOGep0A8YzGSbAaQ0S2QSQJLoYJvqTcZcVO6JguktsRYAQJ3rZTGU5LZUYsg3qlN2gmA0EzJ1sBYe7KWhjHEw9oGdwZyiZByuoqNO0TZovB0cSY5/7UmHqB264Ge7IiTb+o6eaYE78ZTaYc9rTzMeqKr1mkDdIPQg6clUUaG8TvXJznLMxl0z5oN+y6L5lgLgLkAtPAGbcDlKdtBosqqdhhn0+6pnbLcILKj2i2bnRlxn7JNNenY1DfiGOB+kqG67NFvou1NSzWfpY+uLu+GR/i4H/ANvsicPtp2bqYj+1/wCQERyR+icWWj/mKbohKG1mOPyPE8gfQlEfzdOBeOoI9U00KgynZpPJV5Rz6zDTMOacsiOKr3qmxI61oSXGhJIZVfDrtqBjmuexznEuNt2flggyI+/JA7ULqVX4hEAm4BIa4HMdVGO0ddlnAeII9VDie0DHuY6o0y0jK4N5gjgudwl8NVJGsrbObXYHb244gZ2uP/U6IHH7FrD5abyIsWje+rZRPZLaTK7Km5+h0nj3rz5grV4HYc96oSODQSPOF34ouStrZzTdM87Gya5j/ifP+Dvwj8N2NxDrlhb1IH7r0obLp8D/AOTvynN2ZRH/AMbCeJaCfqt1jSMnOzBDs46zfi0oH6WuL3TqSGNJVthOzBaJIdUP9xFNvlO8fotiymAIAAHIQnKuCJ5MxuI2dVye2G6R8o8l5ztrZ5bXfvWEi3gB9l7uQvO+2WzR/MSBm0fQlYeSqhZrhe6MVToHoiaeHVr/ACwaLqH4W9nZvBefdnUAbpNm5cfwuijGSsTSXWYc6CT+UNgAsoSiqODJFhAyJRNbCODZ3STad0xBnUkidMjrqrRlIMcA8sDB8rd6NJyIuQbc94lCi2JtADcE0bokkExOQm3HqfJFUqW7vFtMEAkNAu43gmSAB9VNVqgFzjBcwx3+6G7xiJjOLxndS1ahBaRECW3nTWBaSqSQrZSVGPLJnecHF0m29nDSRkLi/JHGmB34B7oBAaS6AZIzmBJiOCTmSYFrkzeZNyDkABu6zmERg5HzD3ki6G9ncLuuIcILoggmIYXdzoQBy9IlcA3eebjOJFpDYgeHPPNBYrGChlkQS6SBoSTMR9EZgqIr0t/4dnAEg/qDhMXzBBI9NFon6M2vY4tA4QN63CQJkzAQtWmPhjcIAMiALHvScoiwOuqnoM+YBga2bAE3B3bkAAA5+SZWpbpeXO3GWOQMGTefEWTER1CA0RNhJABzsR4Wy4SoKeN3qbXNtvQWh9nQZIJGmRUrg8MhsyG/NY70nOOXd4C6458ENIdE2sYFrEwYF7a6JbGJ1YkwcjMQb5gb2XFw8wqzbmJDajGCZa2TrA+UCdZgnwR+HYPiOcCMgDeY+aRyFh5FZjF7UDqj3cTA6BTN6oqC2Gb7jyHE/YKTfmAMvXkFV/zcxPl+Ubg6+vl1/Cxo0ssWS22udkR8RVrK+syZU4qBKhBNRwNo+iFqObNrdLei4+rYmb3hDNdGv49wqQBBqkW3neZP3SUHxeXouotgXFfDtOgPUKoxXZ6jUzYOot6LR/A4rj6cCTYK6ZNkHYHYrMNXfuTD23BM3YZHq5ekMWD2TW3a9MjQiehsfoVvYXd4zuJzZls6kmkwo314XTZiTJICrtABB1drFQ8kUUosuKtYNEkrD9o8cHVJ5QAisXjXO1VHizK5c83ONG2ONMFLZu7PQcF0tXSY9/TquGoM59/criOk7uwFHi6JDqTQ4sNc7oJaSLN3iJiA6GmAeJN4tLhQHvAPXxF1edws3HQ7cIcJvBvDr3GoBTj/AETYFi6Dgw2AIINiI+ZveJIyyBgdEtz4lQGpSIFMzSyMmCJIdcGwt0U8OLzvOEO0zEGWxwvLfd1NWaILy2YygmIDuBtbMwtKIsHxeH3wWG7HTvAGCTaB3TaTOfBC4ymwUxvN3nAWY1tmi1g0CDBgTGhRbml4cN3eaYdBcWNMxYETaxsReVyjh/htbutZTaYJMnM2zkEdeSTGiupgh5FzAlxOkndiYAJkFD43GPa9oYQN4wbSJdAkgZ3vxVpjaTiwNY7dm0wXQIEx4any0VVW2O9xYGVH06jC096HgtaWi8gRMKOOy1L6c23sbEOJ+HuvaXbo78OgEguyIm5V9UrfDpuMkAfp13r6j5jlysFW7SruD/jAusAIkbrSHG7Rxgm/CyocXtF1QFhdvNIdM3PDPQCfqEN+kVGLewx+2KrGRG87e1As06X6/RH0Nst3Qau6GuneE7wjmIvPVZDE4okgWiAbZcpvbpKCdW7rcyXGScg2xt669E4uSLeOLPUWVw8NdZwvGYi2UD0Q7i42I1sbC8TYRfLXgvOsPj6gBZTO7vRvGSAwAxDZ92zV0O0L6QYHVGvgEGJcRGUXv1nir5P2ZvD8L3b2MNOi/chr4AEgXLsuk5RnZefPoupi7SBkDp5orb3bD4gDdyQC2Oe7eb6z91pOyFM12FzhAyjT65qlVXInjJaMlQqnr79Ed/N6SY5BarHdlqMktBYf7bDyyHgs7jdlupa7w45HyUNpjpio4tGsqyFS0yjsPUi+V/qVDQFg6pw09/lQvfrpll9Co2kxfP8AePypN+Acuc5HmEhnCeRP+JskmsZvX3fIldTA3TnAIWuZ1+q5vz+UNXbNgVbZmkJ86ecL0bZ9ffpsdxaD4xf6rzzD4Yi5yWj2Htlrf+N9h+knLmDwW3jTSlRnmjas0lQoDEFFOqgixQmIK7ZHOirxLlX1XI3ElVmIrNFyQBxJXPJGqFUdqgsc2KL38I8pAJTmVjUszL+o2Hhx9FbYnZm9hawAMfCeS5wjeIaSA0cJAvbKAFXDkmLlTMK7aY0UL8edVXMYbRJJ4DXgPwtjsXsHUfDq5LB/QLu/7HIfVccMTl0dMpqPZQ4THO3gWzOQAuTI4BaTeBZ8Q33WlhvJHXnYZ8Te612A2TQwzZa1rOLtT1cbrDiG1aoBDmF7pjItJsDfPvKsuF40mLHNTYVsraIA3HAkNjvG8FxJ3RyEDyVvTwolpBJaYce8TvRkLkxx0VBiMNutlhJpyZbnumM+JF/qM1Js3GinDRDg6CbyZy87BYxlXfRpOF7Rd1aZcHOIIg2DXDeMOkOJyjIjoVFitntq0mBzYy1EjnI1sMuSgxW2aTJ33gXFphwbGcRdZ7aPb6kCRSbvnjNuXrmtHKLIUJGnw1LutAGQiZJPjlOq6WbzpbDt2wzAGUhxvrpzXn+E2zicfimYcOLGG792RDAJceuQHMhep0MEykwMY0Na0QAPdzzS38HKPHt7KTG4Npz5xNwJzgLIbS7PEOLmVLQRuOBDeoLTIPmtzj3QCsxj66i6ZpFGFx9VzagZU3aYcR33fJAGQd52tmUeMc6mG0h8N7Xk94jumTckm3+lLtKk2oHNcJBzVj/CTsm3efiqnehxbSGls6h4nQcIK0XFoqVx36HbO7K4ioN74bWA6uJBI0O7HTQJO7CV2gnfpOdx3X26Sc16wadkFXalTRn+VtniNPsbiPjsbUaA2fmDgR9j9F65svBMo0wxuiix1AEKixG0alHLvAacuSmUmyls0tdZ7a1MEFS4TbrKrZBQe0sUIWbZSTR3sxRoYouw+Ib32iadRp3Xxq0n9UTaZtPBTbW7EV2CaLhVYMhYPF5mDY+B8FmdkYhwxTXMzG95QV6Hs/bxydZehijGcP8AXZyZuUJaMJUY5riHNLTbukEHK4g3BS5SR1C9Rr0KOJbFVgdwORHQi4WV2x2JqNO/Qd8Rgn/jJhw6HJ308VGTxpLa2EMyfejNhnT34JJpcWyHU3gyZF7dZC6uWjc1zeEIhlIJ7GLryG9VTMxj2qNtOQdIy9Pup2X4n39VDiK8ZX4/jqnB1JMJbVETKtRvymBycY9EnYuvN6pHK3/5TCZy/dSUwOC9CKTWjkba7Ads7RFIND31XVJO8wBrRGhBsVUN2kCZbTMg5vMnqCZhXW0dmfEMgXgz0Ak/RUWNwe6y5aLcY85gQlLTKjsueze1ar67BOoFoznLLJaXtrt9tDDVh+t4dTpjUucIJA4NEmenFea7J2p8B+9THxKgM2+UdXHPoPNLF/HxNQ1axlxytAaM4aNAofkKMa9l/ht36B8LUdTLHA95hDhyIII+oC9W7Mds6OJhlSKdb+k/K4/2E+hv1Xmn/wDNPipGbKP781zY87g9G08akj26pSDgQQCDmCLLL7R7HsAeaEtcchOR4CdOSrOzu3q1EBlUmpTFhJ745An5uh81t8HjGVW7zHAj6jkRou2OSGVUczjLG7PPqe9SBDgQRO83WZWWxHaCkypvPYWgwJADgIETAuPBeu7a2KyuLnddBG8B6jVeP9t+wWLpHfptFWlF3Mnebx3mZxzE+C45eLJSa9HVDPFr+lT2iqtc9xbUaZ3bhzSIiYzz5c1mq5bJglXmzuyOIqRDTHT7rQYX+G1SJcFpDA0hyzoH/hC9v81WJje+EI4xvifsvVsVXssPsbsy/C1W1GMNrHmDmPv4LZ4akXGTooywlElSUtlfXwzn8hz/AAqjF7Bac3u8IHqtfXZAVNjXLnlGjWMn6MRtPYZaDuPn/IfcLQ/w3mnhRTfAe1z5AM5uJHqgdpVc1SYfHOpv3mGD6jgUlI1dyVM9Zdi51QtWqFh8P2qvDrK4pbXa4Zq3P6YvHRY4l6zO2TYq0q4uVS7RJcobKijF4nEGjWJaYDrx6o1u1N+03OiA2tgnVqo3JIADRGt5J8ytZ2U7FOkOqW/tGfiV1RwckiZZ+JN2dwW6S6JedOA/K1mF2fJndk9Fotm7Kp02gBgHgge0PafDYNkvcAdALkngALldkcagjhlNzdhOGo7glxhZztR26p0AWU+/U4DTrw9V552h/iBXxTi2nNKn17x8Rl4eaoKEk9eaieWtIqGP6aJ21ajyXuPecST4pISjTMWSXC1Z0nrVGiRrfU/jgnVAIj6lPqVIztyQVWoTnlwSok5XxIyb7/CGqOJ9/QJWGSawEmB4n7BIdEXwJPrwHvinuoWABcAP7iiWgEWyXSUW/QwCrhJABfUIGQDyM85IvCDZsalMlk83ST4SrogDPy1TKhFtPeSTb9sEkgJmDaP0gBPGHHQe8kQGE30SruvAy9+/EKRkLaI4cgFIKV/X3xSBzOun56LsWA9wiwExoJnhYe+KIGLNI9ww7lpy/ZRufuiddOXMoXDtLjOmnM8VNtOx1Zsdl7fDoFUbp/qGXiNPeSvGkESLhed1K+76R9kbsnadSneZbq05eHDqu3F5b6mYTwe4mwOFAu2Byi37LrSMiIKg2ftWnVgA7r4ndOfUcQjXAFd8ZKStHM012R/AbwVZiCA93vRWm6RlccFU7XbfeHj1WPkXxtGmL9gbHYgQs3j66KxmIVDjaq8uc+TO+EaKvaNaZVUGqxq0ySmGjCUUa2kCnZYe3eDofpwshm1KtMwWu8LhaLC4edFb4PZm+QA2Su5YoySVHK8zTMpQ2jUOTHny/Kutl9mcZjLmKNHUmb9NXfQLf7I7OsZd7QTwi37q/Ahaw8aK2zGfkN9GY2R2JoUQM3HifdlcVhSoNLnENAVN2t7b4fBtO87efo0XJ8PuvEe0/a/EY13fdu09KYNo/uP6vRaynGHRkoyl2bbth/FESaWEuct8/KOn9Xp1Xl2LxD6r/iVHF7jmSZ/0Ejh5Eo2lhCW2E2C5Z5G+zeOOiDD0NYyV9sfASSdBr78PNOobPc2DuzbUTf36LU4TDhrWggAxJ08POy55zNaohp4VrRC4rWlhRCSz2Gi6c/jmonSVF8T39yuzPT6n8BW2TRJu8MuP2C5u3CW8T0HknzoPfVTYxoCUxfM6Dgk5sWmTx4KKYsM0rGcL/E+8k9lPj76JMp6/X7Lr6wy9++aQCqVIsoY/f34pHh7/ANJATbT3moGOYddPcQuvdFzn7so3P/b8oVrHOPIW8eKYUTvbvHkpalTdAAz0/KQYGD35lDU6kkvNzogZLSpmZJ7xy4Aa+/ynVaoaJ/SMhxKTnWM2Au4//Xqq2vV3zOTRl+UqA6MSS7ekznqCOAC0+w+15EMr94f1jMf5DUcxfqsbVfOS6zhmNfwtceWUHaFOCktnsdCs17Q5pDmnIgyFyvQDhBXmmydrVKLgabobq0/KffFbvZO3KdaB8tQj5Sc+beIXo4s8Z6fZxzxOGyk23sd7ZLQCOcj6/lYzGFzTDmkeBPovYiFX19lMJkAdDl4cEp+LCTsuHkSXZ5IHvNmMPUiEVgtkPnedJJXpzNkUv6I8ERR2dTaZ3QnHx1EcvIbMrsns250E91vHU9AtXg9nspiGjx1KKWb7U9sKGDYS9wLtGi5J4AarZJRRg25F5jMWyk0ueQAOK8l7afxRJ3qWE6Gpp/149cuqxnarthiMc4gksp6MBz/yOvTJUTKSwnm9I2hi+jcQ99Rxe9xc43JJklSUKGXvRFMwvmrOhszUi4JB8lzSmbqIHhcLIM5QPqr3A7Ohh6A/XL1Un8oGtA4uAnpp5q3bRIuAIgeQXPKdl0RYB5LmgeniffNWhzyzP0CjwlMNuAAcuOdz6BT0m3n37yUiZPujokk50QImy6rIJdzy+p5lPLeKe1qcGybX4lFDsaLmPfinE6N8Su1HCIGSFNbQe/3SboOySpbL374LtNvv36pjBA+6c53+vz+ErGKrV4e+n5UMcM088bkpER1OZ+3RSMW7oLnUpFuieBAQ2JfFhmc/wmA0guMNRQAaIHDxUGAbA3jrlwUhdmffVJAwbFyTujM58gp6dACD4N/KYylPjn04KLHYr9IzOfIcEARY2uHd0fKM/wC4oKs4ttnwUogclBuTyCCkcps81O2nAgfX0Spt1zT6Y9/dAWdayPDPmpKFUiX6mzfDX3wTCJt+kZnjy6pOq7xgWt5DL9kgNVsLtS4ANrd5uQf+rxGo559Vr6NZrwHNIcDkQZC8jxFXdEDREbK2zVw0bhzu5pu0zkI0PMLrw+W46l0YZMF7ierqOvXawS4wFnB2zpCmXOa4PH6YkE8jwXl3bHtZicSSxpNOnwBuep0HILsfkQrTswjhk2abtr/ExrN6lhoc/In9Lep1PILyPG4mpWeX1HF7zqftwHJSfy8InB4QnMLmnmb2zojjSBKNDzVpszZ5ceSNwmzLyR0WiwmBDW+vX8LnlkNaoqaGAAA6T6QrBtES65Ig/YCOZv8ARTYhsHw4azkutcQ6c22i2hJ/CzsYzFUrNkZOPhy8rJ4LzpA6cEUGEyQBn/v8LtIlx4Cc9SOXAKQJaTIEeHif2RbWAIUO7w8/fkiC6ypEMaKs5JJwgJKtiLBon8prjoMl0m3vwTKhtw6fb8psCOo/QeY9BzSZS5W9+5T2jwH24JV6mgtbjpxPBRQyJ9XhpysPyeSbPiUgyB6flStG7c56fslQzvy55n6cl0AJrRe+acWRldMRHWf5oKsOWeaMeP3/AAoagtZJjQsPeSfcaJ7rn1+wTcK2BPknVXhok56dUgG4jEbg/uP0VaxsXN06ZJJz9398FHVOgTGcc+SkB5LgabAZ6qYM4JgNaJUxECNT9AnU2wJ0GXMqOs6BzOaQHKr5sMtE5tOBzPv6JuGp6lPqvufd1IwV7QXgaC56D8/dPo0jUflYev4CVJkNJ1cfoEfh2BreuaAshrC0Ktq7La4SRf0VwKe8V1wtZCTFZkauwiTax0R1PZrWiNbSr8U4ufBBucAcvZVSsEyHBYYb3IR5o2ubE++CWGpw3iTJ+wUVYWHvxSsATFTMCPl4dEP8Iy9skkBsdeHVEVWyTPED8+iFNfdqPdGZ8gAmhk9Wu4MA1dYDU8UfQYWtvnl9vyqvD1C52/rk0fdXTWwMkUJjaec++Hvqk59yOBhSMEEmMlBREZTc69U6ES1Wkm0JIvCAbt+JSVUTZOHH36JzGz7+iSSaBiruDfBQln7pJIYIkot/UVw3ukkgCRjI6pzh5n6BdSUoGQmlePNMrME7vKSkkh9AhvM2AVXiKhc73YJJJFIbVboPFMa2+8ePspJIQx7R+fNT4elKSSYmTPaB0aga98szZdSSkCCWt3W/T90PuyY9x79UkkJAS0WyZ9+9EQWFxgWSSSAkZTSDZPAJJLRIkVRpKDqUSTyCSSUkCYQ1gAHT2VFXHFJJTRQE4ZDSSVGKALjOWf7JJJWMmw0F+WWisN6AkkmhM40WJ01UVBsDp90kkxBtNpi2SSSSZNn/2Q=="/>
          <p:cNvSpPr>
            <a:spLocks noChangeAspect="1" noChangeArrowheads="1"/>
          </p:cNvSpPr>
          <p:nvPr/>
        </p:nvSpPr>
        <p:spPr bwMode="auto">
          <a:xfrm>
            <a:off x="67469" y="-151342"/>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dirty="0"/>
          </a:p>
        </p:txBody>
      </p:sp>
      <p:sp>
        <p:nvSpPr>
          <p:cNvPr id="12" name="AutoShape 13" descr="data:image/jpeg;base64,/9j/4AAQSkZJRgABAQAAAQABAAD/2wCEAAkGBxMTEhQUExQWFRQXGBcaGBgXFBcYGBoaGBgXGBoWGBoYHCggGBwlHBcXITEiJSkrLi4uFyAzODMsNygtLisBCgoKDg0OGhAQGiwlHCQsLCwsLCwsLCwsLCwsLCwsLCwsLCwsLCwsLCwsLCwsLCwsLCwsLCwsLCwsLCwsLCwsLP/AABEIALcBFAMBIgACEQEDEQH/xAAbAAABBQEBAAAAAAAAAAAAAAAEAAIDBQYBB//EADwQAAEDAgMFBgUCBgICAwEAAAEAAhEDIQQxQQUSUWFxBiKBkbHwEzKhwdFC4QcUUmJy8SOCkrJDwtIV/8QAGgEAAwEBAQEAAAAAAAAAAAAAAAECAwQFBv/EACIRAAICAgIDAAMBAAAAAAAAAAABAhEDIRIxBEFREzJhIv/aAAwDAQACEQMRAD8AsG9wVHPO4Ht3QMjHE8LT5qo2biWsLwA075BkOIMCwbbRXuLquLTmX53ZuGPus+cU7fALPRfPK+VM9VfqD7XxT3OPygDhnA4KixGMeBY2JGdj6ovb7btc1oBEyN6J4clTvl/dJ3XWMRw0BXRDGkJz0E4yo9wbBvmj9gVnPrU4MSbnoLyq74wAvMjgp9nYwBwIMbpEiI1v46K0tENnoNPDtaSQLm54yp20SVJgWhzQ7j/v7ozdGiDMFZQAz8k9w4BSOgaqF1Y6JAcIjVNLj0CbHmk5Kx0Op0yTAH5Vjh8EBdwnlp+6DpVoFvFObjitsagtsiVlyHpPraCyqDtTkU6ntAH/AEuhZIv2RxZZNc4ZFXFDaAc2H9130PRZh2KJ+UwEytVqmN0tA1kE/dVGdEyjZoQ9pbVaCDacwqXG1B/KtvkT6qHeIEOgk8AgH7PpnMT1iPJU5iUB208SwOpguaLakKhxe0gS/ca5xmBDTHnktE3DNAsAPAJFoOgSbspIwNXZ9WqZcCOA4J7NiPW3+ACnfyjdQfNTQzGM2VUBysrShgn6rQ24WT2EDgmkKynZs48ETRwRVkZ4Lp6IpBYKKEJ7aE6BTTx8k3fQwI/gOnkn4ei4kAA3IA8VPSI5o7AmatMDLeE+F0mwLHBbFDDvEhzhrwRT8JfNGEpjnQJWV2BnMVttlNxYXOkGDHFJYzH4oOqPcNXE+ZK4uR5pfTXgi4xlOoSHubTlkxcl0XsIznhldYrE4gPJ7xbUa8y2ACBMiy2mKwgLZdTJJE2eSD0grL4wBm85mGeRmSG+Zus32dEeii2xRDTbvakuLiegAgBUdOmSXESP7ZLT+60O0HtqBjm/8ZcNSN21oPPpxVNRrl8scy9wYcCPHUFdEW+yHREynuc3LlB3eJAuc5yCdiXEAkZ+7LlKvYbwMxw+/kn6EeqbDq/8LJIPdaZHRHPrrL9kcXNMtm4OXAW/dX5eB1WYmiQg5lIv8EO7EQoDXnVFhQWanBKeKDdiAEO/FoAt2jXTioy66qTj3izXW4EApzcZUzIafMflPkkgph733Sp1LqudjDmWHwcD6wkMe0XO8P8AqT6SlyHRZ/FhPoYwyqx20qREB4HWR6hR0qwJs4HoQU7aCjVirN1LTA4fRV2Df3QjW1ABJIA4lUpMlomrUxGSgbQHPzQ9bbdPIB7ujbSNLkKXD45ptdp4EcM5glXGf9JcQqlgwdfok7CHiicM5OctObJpFecIfZTK2CeADfpE+NlZAKXFNsOiam2Kij+Lu5z5QnMrtOqIrOTMK0F2hsUfmHwB6xB1XBTH9SMdSbwCTcGwnIjoSmpi4keHoSc7Kz2cGioCOfoVX16EWa5wTWteMn+YS5JhTNeHjKVR9ttqihhXkmC7u+ef09UDhxVmQR5kIXaOHFct+L390kgEyL8pUcdUFbPKMTteq5xLGnd0skvUf5GnowDo0fhJXwj8Q7ZPjKT9N5o5AH0We23XNNkGs4l0t3Q2DcXk6eq0dCq8gy7IwARynxzVZj6NSsbPApjRhEz45rz39OiJ55jMG74UNBaGvhjYuSWgzzN0RszZFVo3qrmh2ndl0c7gHzW1x+E3GbzpLw2Jzi2Q8PZ0psFht6HuMTkDJMc+C6opy0yHJdoqaewaQFw6pBEhz3AdRuAR9VMKLQbU6eubGn6kK7rtAOpOSCewTOR5LbXoytllsbExbcYLaNj7q3GOZEOosPNstPmFTYBmZ8FZUgIVKJLYzEbNa+TRJDtGOOfJp49c+Szz8UfFazC4XvgzDAQSeEXjqsZtR816pyl7j/5OJ+6zyQS2XCVsd8Wc13fJKgpNJ6cUXTEWCwZoS0xGdynBcYziuVH6C59Fm9lI7VqR+EKSXZ2H1/ZTClqblSNpTySpIqwZrNBYKRmEBzaCOYRjcPyU9KjOSQWQUMINJb/iSPQoyhh3H9cn9DXEuJNoI3p6zFgnmlPdmAbEwdenmjC1oc1gtuMBBklw0E3m8G8xbzqCvsmTo7htnDdINpcRwBJkki/W6OdhmgCOGep0A8YzGSbAaQ0S2QSQJLoYJvqTcZcVO6JguktsRYAQJ3rZTGU5LZUYsg3qlN2gmA0EzJ1sBYe7KWhjHEw9oGdwZyiZByuoqNO0TZovB0cSY5/7UmHqB264Ge7IiTb+o6eaYE78ZTaYc9rTzMeqKr1mkDdIPQg6clUUaG8TvXJznLMxl0z5oN+y6L5lgLgLkAtPAGbcDlKdtBosqqdhhn0+6pnbLcILKj2i2bnRlxn7JNNenY1DfiGOB+kqG67NFvou1NSzWfpY+uLu+GR/i4H/ANvsicPtp2bqYj+1/wCQERyR+icWWj/mKbohKG1mOPyPE8gfQlEfzdOBeOoI9U00KgynZpPJV5Rz6zDTMOacsiOKr3qmxI61oSXGhJIZVfDrtqBjmuexznEuNt2flggyI+/JA7ULqVX4hEAm4BIa4HMdVGO0ddlnAeII9VDie0DHuY6o0y0jK4N5gjgudwl8NVJGsrbObXYHb244gZ2uP/U6IHH7FrD5abyIsWje+rZRPZLaTK7Km5+h0nj3rz5grV4HYc96oSODQSPOF34ouStrZzTdM87Gya5j/ifP+Dvwj8N2NxDrlhb1IH7r0obLp8D/AOTvynN2ZRH/AMbCeJaCfqt1jSMnOzBDs46zfi0oH6WuL3TqSGNJVthOzBaJIdUP9xFNvlO8fotiymAIAAHIQnKuCJ5MxuI2dVye2G6R8o8l5ztrZ5bXfvWEi3gB9l7uQvO+2WzR/MSBm0fQlYeSqhZrhe6MVToHoiaeHVr/ACwaLqH4W9nZvBefdnUAbpNm5cfwuijGSsTSXWYc6CT+UNgAsoSiqODJFhAyJRNbCODZ3STad0xBnUkidMjrqrRlIMcA8sDB8rd6NJyIuQbc94lCi2JtADcE0bokkExOQm3HqfJFUqW7vFtMEAkNAu43gmSAB9VNVqgFzjBcwx3+6G7xiJjOLxndS1ahBaRECW3nTWBaSqSQrZSVGPLJnecHF0m29nDSRkLi/JHGmB34B7oBAaS6AZIzmBJiOCTmSYFrkzeZNyDkABu6zmERg5HzD3ki6G9ncLuuIcILoggmIYXdzoQBy9IlcA3eebjOJFpDYgeHPPNBYrGChlkQS6SBoSTMR9EZgqIr0t/4dnAEg/qDhMXzBBI9NFon6M2vY4tA4QN63CQJkzAQtWmPhjcIAMiALHvScoiwOuqnoM+YBga2bAE3B3bkAAA5+SZWpbpeXO3GWOQMGTefEWTER1CA0RNhJABzsR4Wy4SoKeN3qbXNtvQWh9nQZIJGmRUrg8MhsyG/NY70nOOXd4C6458ENIdE2sYFrEwYF7a6JbGJ1YkwcjMQb5gb2XFw8wqzbmJDajGCZa2TrA+UCdZgnwR+HYPiOcCMgDeY+aRyFh5FZjF7UDqj3cTA6BTN6oqC2Gb7jyHE/YKTfmAMvXkFV/zcxPl+Ubg6+vl1/Cxo0ssWS22udkR8RVrK+syZU4qBKhBNRwNo+iFqObNrdLei4+rYmb3hDNdGv49wqQBBqkW3neZP3SUHxeXouotgXFfDtOgPUKoxXZ6jUzYOot6LR/A4rj6cCTYK6ZNkHYHYrMNXfuTD23BM3YZHq5ekMWD2TW3a9MjQiehsfoVvYXd4zuJzZls6kmkwo314XTZiTJICrtABB1drFQ8kUUosuKtYNEkrD9o8cHVJ5QAisXjXO1VHizK5c83ONG2ONMFLZu7PQcF0tXSY9/TquGoM59/criOk7uwFHi6JDqTQ4sNc7oJaSLN3iJiA6GmAeJN4tLhQHvAPXxF1edws3HQ7cIcJvBvDr3GoBTj/AETYFi6Dgw2AIINiI+ZveJIyyBgdEtz4lQGpSIFMzSyMmCJIdcGwt0U8OLzvOEO0zEGWxwvLfd1NWaILy2YygmIDuBtbMwtKIsHxeH3wWG7HTvAGCTaB3TaTOfBC4ymwUxvN3nAWY1tmi1g0CDBgTGhRbml4cN3eaYdBcWNMxYETaxsReVyjh/htbutZTaYJMnM2zkEdeSTGiupgh5FzAlxOkndiYAJkFD43GPa9oYQN4wbSJdAkgZ3vxVpjaTiwNY7dm0wXQIEx4any0VVW2O9xYGVH06jC096HgtaWi8gRMKOOy1L6c23sbEOJ+HuvaXbo78OgEguyIm5V9UrfDpuMkAfp13r6j5jlysFW7SruD/jAusAIkbrSHG7Rxgm/CyocXtF1QFhdvNIdM3PDPQCfqEN+kVGLewx+2KrGRG87e1As06X6/RH0Nst3Qau6GuneE7wjmIvPVZDE4okgWiAbZcpvbpKCdW7rcyXGScg2xt669E4uSLeOLPUWVw8NdZwvGYi2UD0Q7i42I1sbC8TYRfLXgvOsPj6gBZTO7vRvGSAwAxDZ92zV0O0L6QYHVGvgEGJcRGUXv1nir5P2ZvD8L3b2MNOi/chr4AEgXLsuk5RnZefPoupi7SBkDp5orb3bD4gDdyQC2Oe7eb6z91pOyFM12FzhAyjT65qlVXInjJaMlQqnr79Ed/N6SY5BarHdlqMktBYf7bDyyHgs7jdlupa7w45HyUNpjpio4tGsqyFS0yjsPUi+V/qVDQFg6pw09/lQvfrpll9Co2kxfP8AePypN+Acuc5HmEhnCeRP+JskmsZvX3fIldTA3TnAIWuZ1+q5vz+UNXbNgVbZmkJ86ecL0bZ9ffpsdxaD4xf6rzzD4Yi5yWj2Htlrf+N9h+knLmDwW3jTSlRnmjas0lQoDEFFOqgixQmIK7ZHOirxLlX1XI3ElVmIrNFyQBxJXPJGqFUdqgsc2KL38I8pAJTmVjUszL+o2Hhx9FbYnZm9hawAMfCeS5wjeIaSA0cJAvbKAFXDkmLlTMK7aY0UL8edVXMYbRJJ4DXgPwtjsXsHUfDq5LB/QLu/7HIfVccMTl0dMpqPZQ4THO3gWzOQAuTI4BaTeBZ8Q33WlhvJHXnYZ8Te612A2TQwzZa1rOLtT1cbrDiG1aoBDmF7pjItJsDfPvKsuF40mLHNTYVsraIA3HAkNjvG8FxJ3RyEDyVvTwolpBJaYce8TvRkLkxx0VBiMNutlhJpyZbnumM+JF/qM1Js3GinDRDg6CbyZy87BYxlXfRpOF7Rd1aZcHOIIg2DXDeMOkOJyjIjoVFitntq0mBzYy1EjnI1sMuSgxW2aTJ33gXFphwbGcRdZ7aPb6kCRSbvnjNuXrmtHKLIUJGnw1LutAGQiZJPjlOq6WbzpbDt2wzAGUhxvrpzXn+E2zicfimYcOLGG792RDAJceuQHMhep0MEykwMY0Na0QAPdzzS38HKPHt7KTG4Npz5xNwJzgLIbS7PEOLmVLQRuOBDeoLTIPmtzj3QCsxj66i6ZpFGFx9VzagZU3aYcR33fJAGQd52tmUeMc6mG0h8N7Xk94jumTckm3+lLtKk2oHNcJBzVj/CTsm3efiqnehxbSGls6h4nQcIK0XFoqVx36HbO7K4ioN74bWA6uJBI0O7HTQJO7CV2gnfpOdx3X26Sc16wadkFXalTRn+VtniNPsbiPjsbUaA2fmDgR9j9F65svBMo0wxuiix1AEKixG0alHLvAacuSmUmyls0tdZ7a1MEFS4TbrKrZBQe0sUIWbZSTR3sxRoYouw+Ib32iadRp3Xxq0n9UTaZtPBTbW7EV2CaLhVYMhYPF5mDY+B8FmdkYhwxTXMzG95QV6Hs/bxydZehijGcP8AXZyZuUJaMJUY5riHNLTbukEHK4g3BS5SR1C9Rr0KOJbFVgdwORHQi4WV2x2JqNO/Qd8Rgn/jJhw6HJ308VGTxpLa2EMyfejNhnT34JJpcWyHU3gyZF7dZC6uWjc1zeEIhlIJ7GLryG9VTMxj2qNtOQdIy9Pup2X4n39VDiK8ZX4/jqnB1JMJbVETKtRvymBycY9EnYuvN6pHK3/5TCZy/dSUwOC9CKTWjkba7Ads7RFIND31XVJO8wBrRGhBsVUN2kCZbTMg5vMnqCZhXW0dmfEMgXgz0Ak/RUWNwe6y5aLcY85gQlLTKjsueze1ar67BOoFoznLLJaXtrt9tDDVh+t4dTpjUucIJA4NEmenFea7J2p8B+9THxKgM2+UdXHPoPNLF/HxNQ1axlxytAaM4aNAofkKMa9l/ht36B8LUdTLHA95hDhyIII+oC9W7Mds6OJhlSKdb+k/K4/2E+hv1Xmn/wDNPipGbKP781zY87g9G08akj26pSDgQQCDmCLLL7R7HsAeaEtcchOR4CdOSrOzu3q1EBlUmpTFhJ745An5uh81t8HjGVW7zHAj6jkRou2OSGVUczjLG7PPqe9SBDgQRO83WZWWxHaCkypvPYWgwJADgIETAuPBeu7a2KyuLnddBG8B6jVeP9t+wWLpHfptFWlF3Mnebx3mZxzE+C45eLJSa9HVDPFr+lT2iqtc9xbUaZ3bhzSIiYzz5c1mq5bJglXmzuyOIqRDTHT7rQYX+G1SJcFpDA0hyzoH/hC9v81WJje+EI4xvifsvVsVXssPsbsy/C1W1GMNrHmDmPv4LZ4akXGTooywlElSUtlfXwzn8hz/AAqjF7Bac3u8IHqtfXZAVNjXLnlGjWMn6MRtPYZaDuPn/IfcLQ/w3mnhRTfAe1z5AM5uJHqgdpVc1SYfHOpv3mGD6jgUlI1dyVM9Zdi51QtWqFh8P2qvDrK4pbXa4Zq3P6YvHRY4l6zO2TYq0q4uVS7RJcobKijF4nEGjWJaYDrx6o1u1N+03OiA2tgnVqo3JIADRGt5J8ytZ2U7FOkOqW/tGfiV1RwckiZZ+JN2dwW6S6JedOA/K1mF2fJndk9Fotm7Kp02gBgHgge0PafDYNkvcAdALkngALldkcagjhlNzdhOGo7glxhZztR26p0AWU+/U4DTrw9V552h/iBXxTi2nNKn17x8Rl4eaoKEk9eaieWtIqGP6aJ21ajyXuPecST4pISjTMWSXC1Z0nrVGiRrfU/jgnVAIj6lPqVIztyQVWoTnlwSok5XxIyb7/CGqOJ9/QJWGSawEmB4n7BIdEXwJPrwHvinuoWABcAP7iiWgEWyXSUW/QwCrhJABfUIGQDyM85IvCDZsalMlk83ST4SrogDPy1TKhFtPeSTb9sEkgJmDaP0gBPGHHQe8kQGE30SruvAy9+/EKRkLaI4cgFIKV/X3xSBzOun56LsWA9wiwExoJnhYe+KIGLNI9ww7lpy/ZRufuiddOXMoXDtLjOmnM8VNtOx1Zsdl7fDoFUbp/qGXiNPeSvGkESLhed1K+76R9kbsnadSneZbq05eHDqu3F5b6mYTwe4mwOFAu2Byi37LrSMiIKg2ftWnVgA7r4ndOfUcQjXAFd8ZKStHM012R/AbwVZiCA93vRWm6RlccFU7XbfeHj1WPkXxtGmL9gbHYgQs3j66KxmIVDjaq8uc+TO+EaKvaNaZVUGqxq0ySmGjCUUa2kCnZYe3eDofpwshm1KtMwWu8LhaLC4edFb4PZm+QA2Su5YoySVHK8zTMpQ2jUOTHny/Kutl9mcZjLmKNHUmb9NXfQLf7I7OsZd7QTwi37q/Ahaw8aK2zGfkN9GY2R2JoUQM3HifdlcVhSoNLnENAVN2t7b4fBtO87efo0XJ8PuvEe0/a/EY13fdu09KYNo/uP6vRaynGHRkoyl2bbth/FESaWEuct8/KOn9Xp1Xl2LxD6r/iVHF7jmSZ/0Ejh5Eo2lhCW2E2C5Z5G+zeOOiDD0NYyV9sfASSdBr78PNOobPc2DuzbUTf36LU4TDhrWggAxJ08POy55zNaohp4VrRC4rWlhRCSz2Gi6c/jmonSVF8T39yuzPT6n8BW2TRJu8MuP2C5u3CW8T0HknzoPfVTYxoCUxfM6Dgk5sWmTx4KKYsM0rGcL/E+8k9lPj76JMp6/X7Lr6wy9++aQCqVIsoY/f34pHh7/ANJATbT3moGOYddPcQuvdFzn7so3P/b8oVrHOPIW8eKYUTvbvHkpalTdAAz0/KQYGD35lDU6kkvNzogZLSpmZJ7xy4Aa+/ynVaoaJ/SMhxKTnWM2Au4//Xqq2vV3zOTRl+UqA6MSS7ekznqCOAC0+w+15EMr94f1jMf5DUcxfqsbVfOS6zhmNfwtceWUHaFOCktnsdCs17Q5pDmnIgyFyvQDhBXmmydrVKLgabobq0/KffFbvZO3KdaB8tQj5Sc+beIXo4s8Z6fZxzxOGyk23sd7ZLQCOcj6/lYzGFzTDmkeBPovYiFX19lMJkAdDl4cEp+LCTsuHkSXZ5IHvNmMPUiEVgtkPnedJJXpzNkUv6I8ERR2dTaZ3QnHx1EcvIbMrsns250E91vHU9AtXg9nspiGjx1KKWb7U9sKGDYS9wLtGi5J4AarZJRRg25F5jMWyk0ueQAOK8l7afxRJ3qWE6Gpp/149cuqxnarthiMc4gksp6MBz/yOvTJUTKSwnm9I2hi+jcQ99Rxe9xc43JJklSUKGXvRFMwvmrOhszUi4JB8lzSmbqIHhcLIM5QPqr3A7Ohh6A/XL1Un8oGtA4uAnpp5q3bRIuAIgeQXPKdl0RYB5LmgeniffNWhzyzP0CjwlMNuAAcuOdz6BT0m3n37yUiZPujokk50QImy6rIJdzy+p5lPLeKe1qcGybX4lFDsaLmPfinE6N8Su1HCIGSFNbQe/3SboOySpbL374LtNvv36pjBA+6c53+vz+ErGKrV4e+n5UMcM088bkpER1OZ+3RSMW7oLnUpFuieBAQ2JfFhmc/wmA0guMNRQAaIHDxUGAbA3jrlwUhdmffVJAwbFyTujM58gp6dACD4N/KYylPjn04KLHYr9IzOfIcEARY2uHd0fKM/wC4oKs4ttnwUogclBuTyCCkcps81O2nAgfX0Spt1zT6Y9/dAWdayPDPmpKFUiX6mzfDX3wTCJt+kZnjy6pOq7xgWt5DL9kgNVsLtS4ANrd5uQf+rxGo559Vr6NZrwHNIcDkQZC8jxFXdEDREbK2zVw0bhzu5pu0zkI0PMLrw+W46l0YZMF7ierqOvXawS4wFnB2zpCmXOa4PH6YkE8jwXl3bHtZicSSxpNOnwBuep0HILsfkQrTswjhk2abtr/ExrN6lhoc/In9Lep1PILyPG4mpWeX1HF7zqftwHJSfy8InB4QnMLmnmb2zojjSBKNDzVpszZ5ceSNwmzLyR0WiwmBDW+vX8LnlkNaoqaGAAA6T6QrBtES65Ig/YCOZv8ARTYhsHw4azkutcQ6c22i2hJ/CzsYzFUrNkZOPhy8rJ4LzpA6cEUGEyQBn/v8LtIlx4Cc9SOXAKQJaTIEeHif2RbWAIUO7w8/fkiC6ypEMaKs5JJwgJKtiLBon8prjoMl0m3vwTKhtw6fb8psCOo/QeY9BzSZS5W9+5T2jwH24JV6mgtbjpxPBRQyJ9XhpysPyeSbPiUgyB6flStG7c56fslQzvy55n6cl0AJrRe+acWRldMRHWf5oKsOWeaMeP3/AAoagtZJjQsPeSfcaJ7rn1+wTcK2BPknVXhok56dUgG4jEbg/uP0VaxsXN06ZJJz9398FHVOgTGcc+SkB5LgabAZ6qYM4JgNaJUxECNT9AnU2wJ0GXMqOs6BzOaQHKr5sMtE5tOBzPv6JuGp6lPqvufd1IwV7QXgaC56D8/dPo0jUflYev4CVJkNJ1cfoEfh2BreuaAshrC0Ktq7La4SRf0VwKe8V1wtZCTFZkauwiTax0R1PZrWiNbSr8U4ufBBucAcvZVSsEyHBYYb3IR5o2ubE++CWGpw3iTJ+wUVYWHvxSsATFTMCPl4dEP8Iy9skkBsdeHVEVWyTPED8+iFNfdqPdGZ8gAmhk9Wu4MA1dYDU8UfQYWtvnl9vyqvD1C52/rk0fdXTWwMkUJjaec++Hvqk59yOBhSMEEmMlBREZTc69U6ES1Wkm0JIvCAbt+JSVUTZOHH36JzGz7+iSSaBiruDfBQln7pJIYIkot/UVw3ukkgCRjI6pzh5n6BdSUoGQmlePNMrME7vKSkkh9AhvM2AVXiKhc73YJJJFIbVboPFMa2+8ePspJIQx7R+fNT4elKSSYmTPaB0aga98szZdSSkCCWt3W/T90PuyY9x79UkkJAS0WyZ9+9EQWFxgWSSSAkZTSDZPAJJLRIkVRpKDqUSTyCSSUkCYQ1gAHT2VFXHFJJTRQE4ZDSSVGKALjOWf7JJJWMmw0F+WWisN6AkkmhM40WJ01UVBsDp90kkxBtNpi2SSSSZNn/2Q=="/>
          <p:cNvSpPr>
            <a:spLocks noChangeAspect="1" noChangeArrowheads="1"/>
          </p:cNvSpPr>
          <p:nvPr/>
        </p:nvSpPr>
        <p:spPr bwMode="auto">
          <a:xfrm>
            <a:off x="229394" y="8316"/>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dirty="0"/>
          </a:p>
        </p:txBody>
      </p:sp>
      <p:sp>
        <p:nvSpPr>
          <p:cNvPr id="16" name="AutoShape 17" descr="data:image/jpeg;base64,/9j/4AAQSkZJRgABAQAAAQABAAD/2wCEAAkGBxITEBAQEBIQFA8UEA8PEg8QDxANDxQQFBEWFhQSFBQYHCggGBolGxQUITEhJSkrLi4uFx8zODMsNygtLjcBCgoKDg0OGhAQGywkHCQsLCwsLCwsLCwsLCwsLCwsLCwsLCwsLCwsLCwsLCwsLCwsLCwsLCwsLCwsLCwsLCwsLP/AABEIAOEA4QMBEQACEQEDEQH/xAAbAAABBQEBAAAAAAAAAAAAAAAAAQIDBAUGB//EADoQAAIBAgQEBAQEBQIHAAAAAAABAgMRBAUhMQYSQVETImFxBzKBkRQjQqEWM1JTciRiFaKxwdHh8P/EABoBAQACAwEAAAAAAAAAAAAAAAABAgMEBQb/xAAqEQACAgICAgICAgICAwAAAAAAAQIDBBESIQUxE0EUIjJRI3FhkTNSof/aAAwDAQACEQMRAD8A9wQAMAAAAFAAAQAAAAAAAAAEIIQpJYaiSGNnNJXexJjK0Mxpv9SATRNHEQf6l9yCyHqrHpJfcgkdcEBZkkhcAcAAAEEgAAAAAACABgAAAAoAACAAAAAAAAAAhBCFJLDbkkMz83XkuSYjIjhoNbElRrwUPX7gyoFhbfLJ/cqyRy8VbVCCCanmFeP6eYkkt4XOlJpTXK27AGumAKABBIAAAAAAAgAYAAAAKAAAgAACgCAAAAAhBCFJLDbEkMoZvNKm+/REoxMwMLWqtO1PYkhEvjVf7QMiD8TPrBlWSH41dYy+xBAix0f932ZYkZ48alWEYq2qd3oQDrI/9gB4AEEgAKAAAACIAAAAAAUAABAAAFAGsAUAABCCEKSWEbJIZzeeYrmlyLoSYWQZVX5Z8r/USQjel7AyoS3sVZIunZfYgga4R6pfYsSVcfhFKPlSUo6poAtZXieeFn860ZALyYA4gkABQAAAAAAAAAAAAAAAAAAARgAAAAAAwCnmWJUKbfV6IlIhnJyd23Lrqy5jZmY7NVGUVHpLcgqvZ2mBxHPCMlq2tQZ0WSrAEFNAWLCAGfUl4NWM18ktJe5ANyDTV1sAPRBIoAAAAAAAAAAAAAAAAAAAAAjAAAAAABskjZy2d4zmna/lje/uXSKNnNY7GSm/Dppt7aIgk1sk4VbtOv72I2OJ0EKKpzUI6RYLotEMkS5BGhSxAXAIsRRUoOL67e4AzJsRb8mXzR0+hANZEEhcAUAAAAEQAMAAAAFAAAQAAAAAAAAAEIRLM/NsYqcHrqZYR2YZM5KGEq4iVopxje/N3LvoqjpsqySnRW156eZ66mLZlNdEAqY+ldX6okhsjpS5kmQyVId9CC4WLFQ+oAikr2AM/MGotVoNXT83sQDYwmIU4KUdmiCSZIAUAAAABAAwAAAAUAABAAuAAAAAAAA1sglmNmuD8WrGLem5sRaSNeXbLNLDOOkZJIhyTEYsk8Of9S9jGZfoPP3X7Ele36E8zurogxvkvZj1KlVTcYuyDRMXsYpVtbzsQZgarf3CQN8Gp/dZAHeA/wC47kkEVfCLllq9tSCxt5DC1CK6EA00AKAAAAAAAAAAABGwBOwINkgNjYFSBSQAAjAG2GhJlHG6Tuv6XYukY0tyOdeYVLtX2bJ9HVqp2gWPqdyn2RZibFWYVO37iUTJjYMYJ7ZLhcfPnSa/crF6Zr+RxlrcS1UXmbvqbKsOVQuDFiu5gldp70Z7bXLrQlSyV27R7lPyXZ0kTCla22YuY8UUaflWrXX1NujElN7NfJvhUunsy/4zV7unc6X4PRx35eSfovYfimjVi4PyykrJW6nPu8c0+S2dPHz1NaZ2uUL8mHsapvF0AUAAAAAAAAAAACoAnQAaI2IToANE7FI0NiDRIADWWMT2U8bHYsi9S77OUqaVKi9SJHZosiIqhjXs2m4tMXxPYvORjrlvodhXeojGu2YsrThpmjWrRU1FtJva+hsqls4MrowfshxuZU6MG5STe9lqyv4blJIiWVWo8t+jic1z+pWb5W40vsdfF8VCHZws3ysp/rExpxv6r1OzGuMUcSVkm+yO/pYvyiOyzgaV69L/ADRrZK/Rsz4ctWL/AGe34SFqcV/tR5E9svSJ0CRQAAAAAAAAAABCQJYACNoaEY2TxElUSWrS9yvNDiyF4yn/AFxv7kc0TwY14+la/PHT1IdqJUH/AEZ2J4nw8N5Xe2ncxu+Jb4ZCU+JaL7r6FVkIt8DLNbFwnGLjJbrQzqxMxyrcfYVcphJ8z6l97KKxoi/4DAro2IZTG/w/Aq0zP+a0JRyJRldGSvoxXX/JE474hxcalOzaaW6Z2sKKmts8d5Kcoz0c9SwNeq1K0pLZb2OhKNce2zQhGyxaWzSp8J4mfRRX2MUvIRgukZ6vHzfs1MLwHt4lRL0ua1vlW1pI3Y+KT9s0q/CVCnRnJtOybTZrQzJylrQt8ZGMdpnE5PT5sZTitlUv9DsTn/hf+jmUQ43L/Z7VBaL2R5VntI+kPIJAAAAAAAAAAAgDbkORBXxONpw+aS9rmOViRkUGzJr8SQTtFN/QwyyEjKqXop1eJJ/ph+5ilkmSOOzDzXNa2jbl/ijVlkNm0qEVZ1ZtXadrd3cxu4uqSusQoq3m1fdmN2syqpEssLB7JN3Xq0VdzJ+JC4ijJJWkuVCFj2UUCzl9ZNx5XZ3V1c36bNmC+C0eiUHeMX6I6cHtHHlHskZkRdLoRRIZj+PsVkIyJaPPfiNTvUh7Ha8fJpHmfLS1NFfB8VQo0owhBOS62RmniOye2+jBj5rjD0LDifF4iXLQhbpdLQxWYdUFts3Ksuy3rRpubox58XV82/ImaUcdSl+rNmUpQW2c5nvFMq35dPy0ttOqOtj4cY97Obf5Cb6SIuCaTnjI6XSVxmPjWyuDX8lqkewRR5w9Wl0OBIgAAAAIQQBJJSxmYQprzte3UxTmkZIwbMfE8UL9Cv76GtK4zKgzMZxNUtZWXqmYZXGWNCRjVqjl55VG2+lzUnPfs24QQ50ZWvzmHZmSRXhRm3pNkkaRPKrONublfvuQToX8Rd2asmvoAPq0/IuWMZa6gEdShbWL5ZNXtfqAMv4i5J6SvdPuNlkiShSSnzR2jo16mzQ+zBcno9EyyV6UPZHZr9HGsXZbRdlBGEWQFX7KnnnxLl54d7Hf8V/FnnvMR7Rw19t7nUTX2cOKZ1nCWbeDGS8OTu90jl5FEJdcjo4uTZWtKOzpHTo4pp1KUk/VGlLdfSZ0673Z/KOjO4j4coU6MpwSUrbG1g3ylPi/RrZ2NXre+zJ+G6bxUnbZMyeViteyfERXI9VicE9EKAAAAAANuVYMrPMx8KNl8z2NeyzRsU18uzjqrc3zTbb3vqaFlx0K6SFRcnZ7d9jUdr2bCqCWFh129SeY+Mb+BhvF6Fd7L8UhJ4TtJgjQQc6etrkkaCrShVak20+xA0WKlKLSja+m4J0V6FKVOdk24tNgaLDoxb5mBobVoXafXoUbLL0P5Uk+j3ZsUvsw3Lo7XIpXox9jtVejjWrs0TKYtCMlBehSj9kHn/xMj/Lf/wBudvxsumcTy69Mp5fXwVOnF1Ip1LbWT1M16ulLj9M5eJ8ajyaLD4opx0o4f/lRh/Biu5SN6HknHquOyGebY2r/AC4OK6aEuiqKLvyV89LgZGeSxUEvHb16am3hxjL0c7Mi5S22b3wxhzOpO2zaNLykdM6fiKkk2eiI5B3RQAAAAABhEgji8/qOVdp/p2OXkS7OjjrSKBzZvbOpBAY9GYr47DeJG1+UsjGx+FockVG9/UukUHSpXdyRoel3I2NEToK90SNEiQGhyYIBgAihI2SZs0+zDc+jrOGZ/lex2avRxrfZsmVmIRkokUq/ZU4T4lx8kGdjxvpnG8t6RRyaODjRjOvyudvqZchWuXRz8GFbh2WnxPg6ekKd/ojB+JOT3KRvwnVjr9FsinxtJ/yqOnsZvwYa/aRgfk7N9QOf4hzerWt4seV9Lm7i0xgv1Zzcm6VtnJo674Y07UJt7uTOR5ScvkSO74iK+Ns7c551wAAAAAAGBkROZ4jy18yqxv6pI5eTBm/jWIw+b79V1OY4M6sZrQhdQLc0OfQKDKuYgaIjLYpUuDIAEgGAIiSNobVqqOrat6k6ZG0ZOMz+nD5dX6E8X/RTlox8TxBUl8qM9S0zDbLaO8+GeNlOlPn3T2OvU1o5NqezuEZWYhGQmWBhlDiPiUvyoe51vG/ZxvLfwMvK+GqM6Kr1ZPltcy326s0l2c/Do/xtv0T062XU9Lc32ZidN0jNTCqrb5bHfxNhIfJTX2MqwLWtyZZ+RgutHO8UZvHENSjFR5emxu41PwrbZz8jI+WaaR33AOH5cLF/1anH8ndztPQ+Li1V2dQaB0gAAAABQBAQNkk9yJJaEXpnkvFcZwxc1Suk9TlX+zq0PaKVGVd9WvU11JGzpmlhYzXzSuX+RGN1sv8A42CVnZFJLZaD0Po1VP5TC4mdSQ6orbkaJ5IVIaY5IhrYiMd2WjErKSMzM815Yrk3MqSMTZz+JqVqt23p2Lporsjw+B6sSkRJ7LlOjFdCqkUcTquBanJOUdk9Tdx5GtdHSO/hiY9zpqLaObOxJ6JFWj3RRwey0Zpod4i7onixyT9HJfEKg5UNF10Ol42SUjleTX6kGS0HLL5Qlo+V/wDQyZD1kL/aNfH2saRwNTBvnlFa6nZU1rR592b2R16DhbmT+hmrsXHReMXJbQYiK5fXsYLNMnH27UewcKQthKP+J5bJ7sZ7eEVFLRtGEygAKAAAACEIMRkv0Qjz7imH+ov3RyMh9nVx/RmqWho7N/Qc7CY0Va+FUt2ZFIo4kDVSnrAlNMo00U55zVW+pOivIlxOdVLQtuZNIx8mVK+NlNeYqy2yDmIBPRmwSTNlSAiAb3C0n4vobuN7NXJ6ib2YTnGorfLc9FTBaR5XJtamO8Zq+r2M/wAKbIje0hMuxUnPfqUuq1EyU3NyJeO5S/DRa3uimA/3L+S/iillWXVZ0ovn5U1qttDJlzSt2vo18ODnBw/su4bheCUpynd7uxEs+bWtEx8PXFNt/wDwjqvB04/ma+9txGd030Xjj1VxZxOcTp1K8fBVotpG65TjBb9nFrlH8jr0etZRT5aNKPaKRwrZbmz2Ce9F8oXAAUAAAAGorEMRln6IXs4fjGFqsH3RycldnUxn0YljQOiNIA5IkEltGSirRiZrhk1daMyJmFxM9QZkbMeglErslDVAElinEgEliCBbBA1+GK7VeMejN/FXZqZT/U6jNq3LUelz0mOto8hlr99mc8Q+pvKKNNTY7CVLST9TFkL9DZxn+5qcXVbYNSS5maOC/wDIb/kP/GZXDmHryj41afLSWqjsrdjazOLlxiuzRw5SjHn9CZlxfyVFTppOmvm1vcivA2tsvb5WXoz+IqmHrUVVhJKXWF+puYkZKfGXowW3/JXtHN4NvxKXbnWxs317OdipfKj1fD5lJJJK6SR5jIq1LZ7dR6LKzZ21RiJEpZlKUkktADWgwB4AgAiKRDEL7RQ5DjeGtOXuc/Jjs6OLI5qMjmNaOou/QIoW0x8ZLqWK9iyleyW7BDL8Mh5oXqdehbRj+Rb0Y+a5QqesdiUm/Q4mPyEvaKtAoEb2RosLCytfldvYBIhitX6FmnoySSSHei1fZasqoy36NaU0vs3MiymoqkKstFdabM6eMmjTukpemdFnGFk6l47Pqd+mxKPs4WRjyltpMz6mGktzahan9nMlj2r3F/8ARHCMuZKz37E5DXAtRGSn2jW4pf8AoU/Q0cDqzs3897q6OHxPEUnQjRTtpZnZ+Gv5ORxU7OHHXRSyzL6leaUU0usrafcy5FkK1tMijDlP2mdR/BkOXWcubdpbHGl5KUZdHdo8XBV9sqvhmVGtTlzXhdOzJfkLJL0adeCq7k16OrjHt2OfZft6Z6Ob9aHWMZQkws7Tjr1AOkjK4A4AQARFeJINEOJDOd4zoXoc/WJguXRlpepHEw1V1/7ONc9PR3qH+pfyzLnV12SMqx4y+yHkJF2vliW3QPEj/Y+XkU8DSbqWfRlPhivsT9G/Ks7WJbiutmBVr2Z+aU1KNnoUWRKvbii6MmHD8Hqp6nOv8hZJ61oMnwOQxVRczukbWFP5PZWTN2WHpryxS2sbGRKSlqKKRb+zmsxyiMqjUHZt9Ca7JJpTWkWnHkjXyzI6dPlduaXdnVqsxtfyRzrKFs1atK3l3k9l2L2X1x/g0zHCjXZDU52rSeq6GpLOmujchWteifAYiE3yTSUtkbNGTJv0a9tSf0XpZTF9dToq1tHMsx02RZng4+CoT1WxCnxe0YpUdaMCPDOGvflv77Gb8qSWyscZF+nGnSVopKPoak87mjoU43/BDPMk9KabZq/L+xsTq1Eh8Gbmp1Nl0R1qUpQObKOmXYSvqjRuq1PZsQl0WKWFlLpoWLF/D5YlZvcA0oRsAOAAAaV5AGSmGV8RQU04yScXuJqLXZMXpnHZrw24S56T8t9mcnJqSezq0ZC1ou4RKENNGc+Fky3AVvc2E5MyJaKEY2qX9TRvtnF9GVvo1FSe/wBTVldM1+aKlLDeLOV35UdPHUZrsmUuKHVKMYpqK17k3Ylcl0Wj2RYSerTepr1Q+GW/ol+ieS0dtzdhk1clyYRk2lztpPmuT5S6q2CUJbZnTiy/HEySu0eYhiWtp6ZR1xY/C4qTvPd9PQ9Bi0Qgtt9mOdSXX0WLt6v5u5e1x5dMppIz8dDVSTakupMsqVS6JVezSwuZysrswS83ZH2iksZMsYjGqcbdSYecnL6MH4plV6lRyjFW5bpP2OhDycrYOP8AYeOl2W6mHS03NRt1szQ9GdiH4bvHRdTYg3LstKHJGzgsN4kVJy8rR0YZvxrjs5ttKTNTDYKEV31vqZFkKx9GuoNFyMbbGQkcAFwAYAgAhHFAUa0GMmzVyJyjHaQXsysenKLvoedyMm1vtaN6lpGZ4b7pivJX9o3uSGSi+zNh5S0Tsr0KF5q97XOddfyehY+ujdlbkt6WMVliXRpdtmbR8qf1N2H8Tba2MnM6ONWmtsulop06TdRGln28f1iRJ6RuOhaN+trnHsqlJ7RrKbb0VsFRi+aT3dzp4GFFfvNlpSafRWnF3dtjuR+NRaTNiL67KdCpyzcXtc51tS37Jk9mnzvZLTuY1XUu+XZiMzHya/8ABEuE3ps2q9aI8NGb3jZB+KhJb5EuaLHJKJp2eMUO+RG4tjsJK7L4sIxn7KWLou0utzfyGm1pmuUszjdImu/44vZlgTZUpxWrfKci6+c7G0VtUfR0GCjJ2beh3vFqTW2c21pdI0Eds1RwAgAAAANRh5y/okUyxe/ZDEsROPJaI+ytjKHNFpnLy8CM65GeuepGH/w/+lv7nj/x5L17OgrkvZXxKnB+n7Bq2Bnhxn6GLHW10Nlcn20X+DZZWJvG9vcl1rW2YHBJ6GKUS08mMUuLL6kLyJ7NGeryFr6RG2h2Bw/LJuTuadspys5T9GOxtou4iouV27GSi9bSZiri9mZSdlY7Fnxcf5G20iXoYISin0yhnVoXn63F9za6LpPRswoeT1scm013P9jIcOaVn0Zho3Ka0byklE0pyTio9j08LJJa0ammpbK9VeV3E6+aMkW9mdhsRyya9TTnjwrjKbfZn1y9lyjiG3Y1sXJU9pspKCSLM4LeXvZlM2f/AK9mJN+kQKu5SjGO19V6GLEg7bFF9ImS4x2zq6MUkl6HtaKVXDo4k57mTIzkDgBAAAAAERoAyQIAVsXXcdlcrJbTRKM2hUvJ6NHmLsTg2zflriNzSleBycmXFdF8eepHOVVsZse35HpHVUlpmphZpRUWegr8cp0ttfRxciz/ACluOEjJHn/xKt/6M/zSRmY3D8ktHua1iVb6ZuVWKa7I41pLZmNNzetl3GJap1pcqdr3NpYb48zWlrZJCt3jY1vnfpohr+mE68LWbsZYXJeieEiGGGjzJp/uZHdv7Lcno1oVPL9DE5Sk0kjTcdMyfCam3bcy4sfjs2zcTXEkt3Ov+TB/ZBFiflL/AJcYr2Sinh8LKUtupoZWT8kWolnPRq08OlsryOVVFx/2YnPfsoYmMubzaF1y5aaNmEopdEmWO1S7+528GnUtmDJmnHR02CxLm9VZdz08F+pxJrsvEkAAKAAAACIAGAAAko3AIvAXYwWwU00y/NkdXCppo5Nvi4T9lo2NMzXkUenctj+LhU9o2vymJPKpL5bHchPjW4/2aNsnKWyaNJx0aPK241kW+no2IT2tGfm8E436o5WTjyfaizdpbRlp30S6WJw8Sxz3xZnnPSL1CNlFdrHr68bjjvr6OdO79tGqoJpNo8slDb3/AGXUmZmbUI8l7dTXyHDXRt4823pmYptGCunk9G7JIvYCrJxu2d7Fwlr/AJOdbJJk3m/Tq+xp+SpsofRPyQ10NVWX6oHLhbLf7ItFcvsa61P9SsZ7ZxftaMnCf0LLFxivKYl61FMj4pP2S4Gs7OT7m5j41i7ME9eiHEYWU6l29DpVYUpS2zC7uK0jVy/LEl5kdvHx+BrzucjVhG1klob30YWSEEAAKAAAACIAGAKAAAliNARokCJEgVorxKjbBpExeiGthYy3SMbqgzNGbRFHAQtZRSJjXGPos7ZP2yGeUxvdMyuz9HH+zXb3LZJHDtI8jf46xNtG0poz81w7cGkmznywrWvTNmmxJmK8BN2urI7WF47euRuTvWi9StGNup3IY3xva+jk33FjCuzv3Ob5iXNLRrV2SbL1SCZ52L17RvQkzPzCjFQbsri2cdbNuicuXsxHAjE/aaX/ACjelJcWa+DoycVFHtYYkEkcOdmzaweB5bOW5mVaj6NWT2X0ixUUqWFJAAAAAAACIAGAKAAAhXZIEkMQEAyNlkFhxKiNE8SNiojgExGhwRYRIs1sswsVcdEbGSpJ9CnKUX0TyIZ4KL6GZWNrRil2yGWXroa08WM/ZkhFL2J+Gn6WONmeK73WzajOCKOaUKjhZK7ualPi5T6mXjal2iHL8pk350jq0+Krrakn67/6InkbTRv4bDKCsjrN+jTb2TWI2wKCBSSBSSQAAAAAAEQAMAUAABCABIAAQgkCSAJKgAKQWAAEADKMCItEgRliwFWBsisPZZBAsQx4KgQBSQBIFAAAAAAEAP/Z"/>
          <p:cNvSpPr>
            <a:spLocks noChangeAspect="1" noChangeArrowheads="1"/>
          </p:cNvSpPr>
          <p:nvPr/>
        </p:nvSpPr>
        <p:spPr bwMode="auto">
          <a:xfrm>
            <a:off x="391319" y="167973"/>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4034013423"/>
              </p:ext>
            </p:extLst>
          </p:nvPr>
        </p:nvGraphicFramePr>
        <p:xfrm>
          <a:off x="304800" y="496874"/>
          <a:ext cx="7010400" cy="9028126"/>
        </p:xfrm>
        <a:graphic>
          <a:graphicData uri="http://schemas.openxmlformats.org/drawingml/2006/table">
            <a:tbl>
              <a:tblPr firstRow="1" bandRow="1">
                <a:tableStyleId>{5940675A-B579-460E-94D1-54222C63F5DA}</a:tableStyleId>
              </a:tblPr>
              <a:tblGrid>
                <a:gridCol w="3493690"/>
                <a:gridCol w="3516710"/>
              </a:tblGrid>
              <a:tr h="388499">
                <a:tc>
                  <a:txBody>
                    <a:bodyPr/>
                    <a:lstStyle/>
                    <a:p>
                      <a:pPr algn="ctr"/>
                      <a:r>
                        <a:rPr lang="en-US" sz="1700" dirty="0" smtClean="0"/>
                        <a:t>A Piñata</a:t>
                      </a:r>
                      <a:r>
                        <a:rPr lang="en-US" sz="1700" baseline="0" dirty="0" smtClean="0"/>
                        <a:t> I Would Make</a:t>
                      </a:r>
                      <a:endParaRPr lang="en-US" sz="1700" dirty="0"/>
                    </a:p>
                  </a:txBody>
                  <a:tcPr marL="97155" marR="97155" marT="47897" marB="47897">
                    <a:solidFill>
                      <a:schemeClr val="bg2"/>
                    </a:solidFill>
                  </a:tcPr>
                </a:tc>
                <a:tc>
                  <a:txBody>
                    <a:bodyPr/>
                    <a:lstStyle/>
                    <a:p>
                      <a:pPr algn="ctr"/>
                      <a:r>
                        <a:rPr lang="en-US" sz="1700" dirty="0" smtClean="0"/>
                        <a:t>What I Need</a:t>
                      </a:r>
                      <a:r>
                        <a:rPr lang="en-US" sz="1700" baseline="0" dirty="0" smtClean="0"/>
                        <a:t> to Make a Piñata</a:t>
                      </a:r>
                      <a:endParaRPr lang="en-US" sz="1700" dirty="0"/>
                    </a:p>
                  </a:txBody>
                  <a:tcPr marL="97155" marR="97155" marT="47897" marB="47897">
                    <a:lnR w="12700" cap="flat" cmpd="sng" algn="ctr">
                      <a:solidFill>
                        <a:schemeClr val="tx1"/>
                      </a:solidFill>
                      <a:prstDash val="solid"/>
                      <a:round/>
                      <a:headEnd type="none" w="med" len="med"/>
                      <a:tailEnd type="none" w="med" len="med"/>
                    </a:lnR>
                    <a:solidFill>
                      <a:schemeClr val="bg2"/>
                    </a:solidFill>
                  </a:tcPr>
                </a:tc>
              </a:tr>
              <a:tr h="3712753">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txBody>
                  <a:tcPr marL="97155" marR="97155" marT="47897" marB="47897"/>
                </a:tc>
                <a:tc>
                  <a:txBody>
                    <a:bodyPr/>
                    <a:lstStyle/>
                    <a:p>
                      <a:endParaRPr lang="en-US" sz="2100" dirty="0"/>
                    </a:p>
                  </a:txBody>
                  <a:tcPr marL="97155" marR="97155" marT="47897" marB="47897">
                    <a:lnR w="12700" cap="flat" cmpd="sng" algn="ctr">
                      <a:solidFill>
                        <a:schemeClr val="tx1"/>
                      </a:solidFill>
                      <a:prstDash val="solid"/>
                      <a:round/>
                      <a:headEnd type="none" w="med" len="med"/>
                      <a:tailEnd type="none" w="med" len="med"/>
                    </a:lnR>
                  </a:tcPr>
                </a:tc>
              </a:tr>
              <a:tr h="304800">
                <a:tc gridSpan="2">
                  <a:txBody>
                    <a:bodyPr/>
                    <a:lstStyle/>
                    <a:p>
                      <a:pPr marL="0" marR="0" lvl="0" indent="0" algn="ctr" defTabSz="1018809"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srgbClr val="000000"/>
                          </a:solidFill>
                          <a:effectLst/>
                          <a:uLnTx/>
                          <a:uFillTx/>
                          <a:latin typeface="+mn-lt"/>
                          <a:ea typeface="+mn-ea"/>
                          <a:cs typeface="+mn-cs"/>
                        </a:rPr>
                        <a:t>What I Would Do With It</a:t>
                      </a:r>
                    </a:p>
                  </a:txBody>
                  <a:tcPr marL="97155" marR="97155" marT="47897" marB="47897" anchor="ctr">
                    <a:lnR w="12700" cap="flat" cmpd="sng" algn="ctr">
                      <a:solidFill>
                        <a:schemeClr val="tx1"/>
                      </a:solidFill>
                      <a:prstDash val="solid"/>
                      <a:round/>
                      <a:headEnd type="none" w="med" len="med"/>
                      <a:tailEnd type="none" w="med" len="med"/>
                    </a:lnR>
                    <a:solidFill>
                      <a:schemeClr val="bg2"/>
                    </a:solidFill>
                  </a:tcPr>
                </a:tc>
                <a:tc hMerge="1">
                  <a:txBody>
                    <a:bodyPr/>
                    <a:lstStyle/>
                    <a:p>
                      <a:endParaRPr lang="en-US" sz="2100" dirty="0"/>
                    </a:p>
                  </a:txBody>
                  <a:tcPr marL="97155" marR="97155" marT="47897" marB="47897">
                    <a:lnR w="12700" cap="flat" cmpd="sng" algn="ctr">
                      <a:solidFill>
                        <a:schemeClr val="tx1"/>
                      </a:solidFill>
                      <a:prstDash val="solid"/>
                      <a:round/>
                      <a:headEnd type="none" w="med" len="med"/>
                      <a:tailEnd type="none" w="med" len="med"/>
                    </a:lnR>
                  </a:tcPr>
                </a:tc>
              </a:tr>
              <a:tr h="4572000">
                <a:tc gridSpan="2">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txBody>
                  <a:tcPr marL="97155" marR="97155" marT="47897" marB="47897">
                    <a:lnR w="12700" cap="flat" cmpd="sng" algn="ctr">
                      <a:solidFill>
                        <a:schemeClr val="tx1"/>
                      </a:solidFill>
                      <a:prstDash val="solid"/>
                      <a:round/>
                      <a:headEnd type="none" w="med" len="med"/>
                      <a:tailEnd type="none" w="med" len="med"/>
                    </a:lnR>
                  </a:tcPr>
                </a:tc>
                <a:tc hMerge="1">
                  <a:txBody>
                    <a:bodyPr/>
                    <a:lstStyle/>
                    <a:p>
                      <a:endParaRPr lang="en-US" sz="2100" dirty="0"/>
                    </a:p>
                  </a:txBody>
                  <a:tcPr marL="97155" marR="97155" marT="47897" marB="47897">
                    <a:lnR w="12700" cap="flat" cmpd="sng" algn="ctr">
                      <a:solidFill>
                        <a:schemeClr val="tx1"/>
                      </a:solidFill>
                      <a:prstDash val="solid"/>
                      <a:round/>
                      <a:headEnd type="none" w="med" len="med"/>
                      <a:tailEnd type="none" w="med" len="med"/>
                    </a:lnR>
                  </a:tcPr>
                </a:tc>
              </a:tr>
            </a:tbl>
          </a:graphicData>
        </a:graphic>
      </p:graphicFrame>
      <p:sp>
        <p:nvSpPr>
          <p:cNvPr id="3" name="TextBox 2"/>
          <p:cNvSpPr txBox="1"/>
          <p:nvPr/>
        </p:nvSpPr>
        <p:spPr>
          <a:xfrm>
            <a:off x="391319" y="76200"/>
            <a:ext cx="6847681" cy="400110"/>
          </a:xfrm>
          <a:prstGeom prst="rect">
            <a:avLst/>
          </a:prstGeom>
          <a:noFill/>
        </p:spPr>
        <p:txBody>
          <a:bodyPr wrap="square" rtlCol="0">
            <a:spAutoFit/>
          </a:bodyPr>
          <a:lstStyle/>
          <a:p>
            <a:r>
              <a:rPr lang="en-US" dirty="0" smtClean="0"/>
              <a:t>15.  Performance Task</a:t>
            </a:r>
            <a:endParaRPr lang="en-US" dirty="0"/>
          </a:p>
        </p:txBody>
      </p:sp>
    </p:spTree>
    <p:extLst>
      <p:ext uri="{BB962C8B-B14F-4D97-AF65-F5344CB8AC3E}">
        <p14:creationId xmlns:p14="http://schemas.microsoft.com/office/powerpoint/2010/main" val="12930722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173067405"/>
              </p:ext>
            </p:extLst>
          </p:nvPr>
        </p:nvGraphicFramePr>
        <p:xfrm>
          <a:off x="1052512" y="4495800"/>
          <a:ext cx="5262563" cy="2914467"/>
        </p:xfrm>
        <a:graphic>
          <a:graphicData uri="http://schemas.openxmlformats.org/drawingml/2006/table">
            <a:tbl>
              <a:tblPr firstRow="1" bandRow="1">
                <a:tableStyleId>{5940675A-B579-460E-94D1-54222C63F5DA}</a:tableStyleId>
              </a:tblPr>
              <a:tblGrid>
                <a:gridCol w="566738"/>
                <a:gridCol w="2800350"/>
                <a:gridCol w="609600"/>
                <a:gridCol w="609600"/>
                <a:gridCol w="676275"/>
              </a:tblGrid>
              <a:tr h="319314">
                <a:tc gridSpan="5">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500" b="1" dirty="0" smtClean="0"/>
                        <a:t>Informational Text</a:t>
                      </a:r>
                    </a:p>
                  </a:txBody>
                  <a:tcPr marL="97155" marR="97155" marT="47897" marB="47897" anchor="ctr">
                    <a:solidFill>
                      <a:schemeClr val="accent3">
                        <a:lumMod val="20000"/>
                        <a:lumOff val="80000"/>
                      </a:schemeClr>
                    </a:solidFill>
                  </a:tcPr>
                </a:tc>
                <a:tc hMerge="1">
                  <a:txBody>
                    <a:bodyPr/>
                    <a:lstStyle/>
                    <a:p>
                      <a:pPr marL="0" marR="0" indent="0" algn="ctr" defTabSz="966612" rtl="0" eaLnBrk="1" fontAlgn="auto" latinLnBrk="0" hangingPunct="1">
                        <a:lnSpc>
                          <a:spcPct val="100000"/>
                        </a:lnSpc>
                        <a:spcBef>
                          <a:spcPts val="0"/>
                        </a:spcBef>
                        <a:spcAft>
                          <a:spcPts val="0"/>
                        </a:spcAft>
                        <a:buClrTx/>
                        <a:buSzTx/>
                        <a:buFontTx/>
                        <a:buNone/>
                        <a:tabLst/>
                        <a:defRPr/>
                      </a:pPr>
                      <a:endParaRPr lang="en-US" sz="1400" b="1" dirty="0" smtClean="0"/>
                    </a:p>
                  </a:txBody>
                  <a:tcPr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sz="1000"/>
                    </a:p>
                  </a:txBody>
                  <a:tcPr>
                    <a:solidFill>
                      <a:schemeClr val="bg1"/>
                    </a:solidFill>
                  </a:tcPr>
                </a:tc>
              </a:tr>
              <a:tr h="223520">
                <a:tc>
                  <a:txBody>
                    <a:bodyPr/>
                    <a:lstStyle/>
                    <a:p>
                      <a:pPr algn="ctr">
                        <a:lnSpc>
                          <a:spcPct val="100000"/>
                        </a:lnSpc>
                        <a:spcAft>
                          <a:spcPts val="0"/>
                        </a:spcAft>
                      </a:pPr>
                      <a:r>
                        <a:rPr lang="en-US" sz="1500" b="1" dirty="0" smtClean="0"/>
                        <a:t>8</a:t>
                      </a:r>
                      <a:endParaRPr lang="en-US" sz="1500" b="1" dirty="0"/>
                    </a:p>
                  </a:txBody>
                  <a:tcPr marL="97155" marR="97155" marT="47897" marB="47897" anchor="ctr">
                    <a:solidFill>
                      <a:schemeClr val="bg1"/>
                    </a:solidFill>
                  </a:tcPr>
                </a:tc>
                <a:tc gridSpan="3">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000" b="1" dirty="0" smtClean="0">
                          <a:solidFill>
                            <a:srgbClr val="000000"/>
                          </a:solidFill>
                          <a:latin typeface="+mn-lt"/>
                          <a:ea typeface="Times New Roman"/>
                          <a:cs typeface="Times New Roman"/>
                        </a:rPr>
                        <a:t>I can find the front and </a:t>
                      </a:r>
                      <a:r>
                        <a:rPr lang="en-US" sz="1000" b="1" u="sng" dirty="0" smtClean="0">
                          <a:solidFill>
                            <a:srgbClr val="000000"/>
                          </a:solidFill>
                          <a:latin typeface="+mn-lt"/>
                          <a:ea typeface="Times New Roman"/>
                          <a:cs typeface="Times New Roman"/>
                        </a:rPr>
                        <a:t>back cover</a:t>
                      </a:r>
                      <a:r>
                        <a:rPr lang="en-US" sz="1000" b="1" u="none" dirty="0" smtClean="0">
                          <a:solidFill>
                            <a:srgbClr val="000000"/>
                          </a:solidFill>
                          <a:latin typeface="+mn-lt"/>
                          <a:ea typeface="Times New Roman"/>
                          <a:cs typeface="Times New Roman"/>
                        </a:rPr>
                        <a:t> </a:t>
                      </a:r>
                      <a:r>
                        <a:rPr lang="en-US" sz="1000" b="1" dirty="0" smtClean="0">
                          <a:solidFill>
                            <a:srgbClr val="000000"/>
                          </a:solidFill>
                          <a:latin typeface="+mn-lt"/>
                          <a:ea typeface="Times New Roman"/>
                          <a:cs typeface="Times New Roman"/>
                        </a:rPr>
                        <a:t>of a book.  I can find the title page. </a:t>
                      </a:r>
                      <a:r>
                        <a:rPr kumimoji="0" lang="en-US" sz="1000" b="1" i="0" u="none" strike="noStrike" kern="1200" cap="none" spc="0" normalizeH="0" baseline="0" noProof="0" dirty="0" smtClean="0">
                          <a:ln>
                            <a:noFill/>
                          </a:ln>
                          <a:solidFill>
                            <a:prstClr val="black"/>
                          </a:solidFill>
                          <a:effectLst/>
                          <a:uLnTx/>
                          <a:uFillTx/>
                          <a:latin typeface="+mn-lt"/>
                          <a:ea typeface="Times New Roman"/>
                          <a:cs typeface="Times New Roman"/>
                        </a:rPr>
                        <a:t>RI.K.5</a:t>
                      </a:r>
                      <a:endParaRPr kumimoji="0" lang="en-US" sz="1000" b="1" i="0" u="none" strike="noStrike" kern="1200" cap="none" spc="0" normalizeH="0" baseline="0" noProof="0" dirty="0" smtClean="0">
                        <a:ln>
                          <a:noFill/>
                        </a:ln>
                        <a:solidFill>
                          <a:prstClr val="black"/>
                        </a:solidFill>
                        <a:effectLst/>
                        <a:uLnTx/>
                        <a:uFillTx/>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i="1" dirty="0"/>
                    </a:p>
                  </a:txBody>
                  <a:tcPr marL="97155" marR="97155" marT="47897" marB="47897">
                    <a:solidFill>
                      <a:schemeClr val="bg1"/>
                    </a:solidFill>
                  </a:tcPr>
                </a:tc>
              </a:tr>
              <a:tr h="203926">
                <a:tc>
                  <a:txBody>
                    <a:bodyPr/>
                    <a:lstStyle/>
                    <a:p>
                      <a:pPr algn="ctr">
                        <a:lnSpc>
                          <a:spcPct val="100000"/>
                        </a:lnSpc>
                        <a:spcAft>
                          <a:spcPts val="0"/>
                        </a:spcAft>
                      </a:pPr>
                      <a:r>
                        <a:rPr lang="en-US" sz="1500" b="1" dirty="0" smtClean="0"/>
                        <a:t>9</a:t>
                      </a:r>
                      <a:endParaRPr lang="en-US" sz="1500" b="1" dirty="0"/>
                    </a:p>
                  </a:txBody>
                  <a:tcPr marL="97155" marR="97155" marT="47897" marB="47897" anchor="ctr">
                    <a:solidFill>
                      <a:schemeClr val="bg1"/>
                    </a:solidFill>
                  </a:tcPr>
                </a:tc>
                <a:tc gridSpan="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1" dirty="0" smtClean="0">
                          <a:latin typeface="+mn-lt"/>
                          <a:ea typeface="Calibri"/>
                          <a:cs typeface="Helvetica"/>
                        </a:rPr>
                        <a:t>I can look at the </a:t>
                      </a:r>
                      <a:r>
                        <a:rPr lang="en-US" sz="1000" b="1" u="sng" dirty="0" smtClean="0">
                          <a:latin typeface="+mn-lt"/>
                          <a:ea typeface="Calibri"/>
                          <a:cs typeface="Helvetica"/>
                        </a:rPr>
                        <a:t>front</a:t>
                      </a:r>
                      <a:r>
                        <a:rPr lang="en-US" sz="1000" b="1" dirty="0" smtClean="0">
                          <a:latin typeface="+mn-lt"/>
                          <a:ea typeface="Calibri"/>
                          <a:cs typeface="Helvetica"/>
                        </a:rPr>
                        <a:t> and back cover of a book to find answers.</a:t>
                      </a:r>
                      <a:r>
                        <a:rPr lang="en-US" sz="1000" b="1" baseline="0" dirty="0" smtClean="0">
                          <a:latin typeface="+mn-lt"/>
                          <a:ea typeface="Calibri"/>
                          <a:cs typeface="Helvetica"/>
                        </a:rPr>
                        <a:t> </a:t>
                      </a:r>
                      <a:r>
                        <a:rPr lang="en-US" sz="1000" b="1" i="0" dirty="0" smtClean="0">
                          <a:latin typeface="+mn-lt"/>
                          <a:ea typeface="Times New Roman"/>
                          <a:cs typeface="Times New Roman"/>
                        </a:rPr>
                        <a:t>RI.K.5</a:t>
                      </a:r>
                      <a:endParaRPr lang="en-US" sz="1000" b="1" i="0" dirty="0" smtClean="0">
                        <a:solidFill>
                          <a:schemeClr val="tx1"/>
                        </a:solidFill>
                        <a:effectLst/>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i="1" dirty="0"/>
                    </a:p>
                  </a:txBody>
                  <a:tcPr marL="97155" marR="97155" marT="47897" marB="47897">
                    <a:solidFill>
                      <a:schemeClr val="bg1"/>
                    </a:solidFill>
                  </a:tcPr>
                </a:tc>
              </a:tr>
              <a:tr h="184332">
                <a:tc>
                  <a:txBody>
                    <a:bodyPr/>
                    <a:lstStyle/>
                    <a:p>
                      <a:pPr algn="ctr">
                        <a:lnSpc>
                          <a:spcPct val="100000"/>
                        </a:lnSpc>
                        <a:spcAft>
                          <a:spcPts val="0"/>
                        </a:spcAft>
                      </a:pPr>
                      <a:r>
                        <a:rPr lang="en-US" sz="1500" b="1" dirty="0" smtClean="0"/>
                        <a:t>10</a:t>
                      </a:r>
                      <a:endParaRPr lang="en-US" sz="1500" b="1" dirty="0"/>
                    </a:p>
                  </a:txBody>
                  <a:tcPr marL="97155" marR="97155" marT="47897" marB="47897" anchor="ctr">
                    <a:solidFill>
                      <a:schemeClr val="bg1"/>
                    </a:solidFill>
                  </a:tcPr>
                </a:tc>
                <a:tc gridSpan="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1" dirty="0" smtClean="0">
                          <a:latin typeface="+mn-lt"/>
                          <a:ea typeface="Calibri"/>
                          <a:cs typeface="Times New Roman"/>
                        </a:rPr>
                        <a:t>I know what an author does.  I know what an illustrator does.</a:t>
                      </a:r>
                      <a:r>
                        <a:rPr lang="en-US" sz="1000" b="1" baseline="0" dirty="0" smtClean="0">
                          <a:latin typeface="+mn-lt"/>
                          <a:ea typeface="Calibri"/>
                          <a:cs typeface="Times New Roman"/>
                        </a:rPr>
                        <a:t> </a:t>
                      </a:r>
                      <a:r>
                        <a:rPr lang="en-US" sz="1000" b="1" i="0" baseline="0" dirty="0" smtClean="0">
                          <a:latin typeface="+mn-lt"/>
                          <a:ea typeface="Times New Roman"/>
                          <a:cs typeface="Times New Roman"/>
                        </a:rPr>
                        <a:t>RI.K.6</a:t>
                      </a:r>
                      <a:endParaRPr lang="en-US" sz="1000" b="1" i="0" dirty="0">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i="1" dirty="0"/>
                    </a:p>
                  </a:txBody>
                  <a:tcPr marL="97155" marR="97155" marT="47897" marB="47897">
                    <a:solidFill>
                      <a:schemeClr val="bg1"/>
                    </a:solidFill>
                  </a:tcPr>
                </a:tc>
              </a:tr>
              <a:tr h="240938">
                <a:tc>
                  <a:txBody>
                    <a:bodyPr/>
                    <a:lstStyle/>
                    <a:p>
                      <a:pPr algn="ctr">
                        <a:lnSpc>
                          <a:spcPct val="100000"/>
                        </a:lnSpc>
                        <a:spcAft>
                          <a:spcPts val="0"/>
                        </a:spcAft>
                      </a:pPr>
                      <a:r>
                        <a:rPr lang="en-US" sz="1500" b="1" dirty="0" smtClean="0"/>
                        <a:t>11</a:t>
                      </a:r>
                      <a:endParaRPr lang="en-US" sz="1500" b="1" dirty="0"/>
                    </a:p>
                  </a:txBody>
                  <a:tcPr marL="97155" marR="97155" marT="47897" marB="47897" anchor="ctr">
                    <a:solidFill>
                      <a:schemeClr val="bg1"/>
                    </a:solidFill>
                  </a:tcPr>
                </a:tc>
                <a:tc gridSpan="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1" dirty="0" smtClean="0">
                          <a:solidFill>
                            <a:srgbClr val="000000"/>
                          </a:solidFill>
                          <a:latin typeface="+mn-lt"/>
                          <a:ea typeface="Times New Roman"/>
                          <a:cs typeface="Times New Roman"/>
                        </a:rPr>
                        <a:t>I can look at pictures in a book to find information or ideas</a:t>
                      </a:r>
                      <a:r>
                        <a:rPr lang="en-US" sz="1000" b="0" dirty="0" smtClean="0">
                          <a:solidFill>
                            <a:srgbClr val="000000"/>
                          </a:solidFill>
                          <a:latin typeface="+mn-lt"/>
                          <a:ea typeface="Times New Roman"/>
                          <a:cs typeface="Times New Roman"/>
                        </a:rPr>
                        <a:t>.</a:t>
                      </a:r>
                      <a:r>
                        <a:rPr lang="en-US" sz="1000" b="0" baseline="0" dirty="0" smtClean="0">
                          <a:solidFill>
                            <a:srgbClr val="000000"/>
                          </a:solidFill>
                          <a:latin typeface="+mn-lt"/>
                          <a:ea typeface="Times New Roman"/>
                          <a:cs typeface="Times New Roman"/>
                        </a:rPr>
                        <a:t> </a:t>
                      </a:r>
                      <a:r>
                        <a:rPr lang="en-US" sz="1000" b="1" i="0" baseline="0" dirty="0" smtClean="0">
                          <a:latin typeface="+mn-lt"/>
                          <a:ea typeface="Times New Roman"/>
                          <a:cs typeface="Times New Roman"/>
                        </a:rPr>
                        <a:t>RI.K.6</a:t>
                      </a:r>
                      <a:endParaRPr lang="en-US" sz="1000" b="1" i="0" dirty="0">
                        <a:effectLst/>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i="1" dirty="0"/>
                    </a:p>
                  </a:txBody>
                  <a:tcPr marL="97155" marR="97155" marT="47897" marB="47897">
                    <a:solidFill>
                      <a:schemeClr val="bg1"/>
                    </a:solidFill>
                  </a:tcPr>
                </a:tc>
              </a:tr>
              <a:tr h="415109">
                <a:tc>
                  <a:txBody>
                    <a:bodyPr/>
                    <a:lstStyle/>
                    <a:p>
                      <a:pPr algn="ctr">
                        <a:lnSpc>
                          <a:spcPct val="100000"/>
                        </a:lnSpc>
                        <a:spcAft>
                          <a:spcPts val="0"/>
                        </a:spcAft>
                      </a:pPr>
                      <a:r>
                        <a:rPr lang="en-US" sz="1500" b="1" dirty="0" smtClean="0"/>
                        <a:t>12</a:t>
                      </a:r>
                      <a:endParaRPr lang="en-US" sz="1500" b="1" dirty="0"/>
                    </a:p>
                  </a:txBody>
                  <a:tcPr marL="97155" marR="97155" marT="47897" marB="47897" anchor="ctr">
                    <a:solidFill>
                      <a:schemeClr val="bg1"/>
                    </a:solidFill>
                  </a:tcPr>
                </a:tc>
                <a:tc gridSpan="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1" dirty="0" smtClean="0">
                          <a:solidFill>
                            <a:srgbClr val="000000"/>
                          </a:solidFill>
                          <a:latin typeface="+mn-lt"/>
                          <a:ea typeface="Times New Roman"/>
                          <a:cs typeface="Times New Roman"/>
                        </a:rPr>
                        <a:t>I can find answers to  questions about a person, place, thing or idea in the pictures of a book. </a:t>
                      </a:r>
                      <a:r>
                        <a:rPr lang="en-US" sz="1000" b="1" i="0" baseline="0" dirty="0" smtClean="0">
                          <a:latin typeface="+mn-lt"/>
                          <a:ea typeface="Times New Roman"/>
                          <a:cs typeface="Times New Roman"/>
                        </a:rPr>
                        <a:t>RI.K.7</a:t>
                      </a:r>
                      <a:endParaRPr lang="en-US" sz="1000" b="1" i="0" dirty="0" smtClean="0">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i="1" dirty="0"/>
                    </a:p>
                  </a:txBody>
                  <a:tcPr marL="97155" marR="97155" marT="47897" marB="47897">
                    <a:solidFill>
                      <a:schemeClr val="bg1"/>
                    </a:solidFill>
                  </a:tcPr>
                </a:tc>
              </a:tr>
              <a:tr h="388499">
                <a:tc>
                  <a:txBody>
                    <a:bodyPr/>
                    <a:lstStyle/>
                    <a:p>
                      <a:pPr algn="ctr">
                        <a:lnSpc>
                          <a:spcPct val="100000"/>
                        </a:lnSpc>
                        <a:spcAft>
                          <a:spcPts val="0"/>
                        </a:spcAft>
                      </a:pPr>
                      <a:r>
                        <a:rPr lang="en-US" sz="1500" b="1" dirty="0" smtClean="0"/>
                        <a:t>13</a:t>
                      </a:r>
                      <a:endParaRPr lang="en-US" sz="1500" b="1" dirty="0"/>
                    </a:p>
                  </a:txBody>
                  <a:tcPr marL="97155" marR="97155" marT="47897" marB="47897" anchor="ctr">
                    <a:solidFill>
                      <a:schemeClr val="bg1"/>
                    </a:solidFill>
                  </a:tcPr>
                </a:tc>
                <a:tc gridSpan="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1" u="none" kern="1200" dirty="0" smtClean="0">
                          <a:solidFill>
                            <a:schemeClr val="tx1"/>
                          </a:solidFill>
                          <a:latin typeface="+mn-lt"/>
                          <a:ea typeface="+mn-ea"/>
                          <a:cs typeface="+mn-cs"/>
                        </a:rPr>
                        <a:t>I can explain about a person, place, thing or idea by looking at pictures in a book.</a:t>
                      </a:r>
                      <a:r>
                        <a:rPr lang="en-US" sz="1000" b="1" u="none" kern="1200" baseline="0" dirty="0" smtClean="0">
                          <a:solidFill>
                            <a:schemeClr val="tx1"/>
                          </a:solidFill>
                          <a:latin typeface="+mn-lt"/>
                          <a:ea typeface="+mn-ea"/>
                          <a:cs typeface="+mn-cs"/>
                        </a:rPr>
                        <a:t> </a:t>
                      </a:r>
                      <a:r>
                        <a:rPr lang="en-US" sz="1000" b="0" u="none" kern="1200" baseline="0" dirty="0" smtClean="0">
                          <a:solidFill>
                            <a:schemeClr val="tx1"/>
                          </a:solidFill>
                          <a:latin typeface="+mn-lt"/>
                          <a:ea typeface="+mn-ea"/>
                          <a:cs typeface="+mn-cs"/>
                        </a:rPr>
                        <a:t> </a:t>
                      </a:r>
                      <a:r>
                        <a:rPr lang="en-US" sz="1000" b="1" i="0" baseline="0" dirty="0" smtClean="0">
                          <a:latin typeface="+mn-lt"/>
                          <a:ea typeface="Times New Roman"/>
                          <a:cs typeface="Times New Roman"/>
                        </a:rPr>
                        <a:t>RI.K.7</a:t>
                      </a:r>
                      <a:endParaRPr lang="en-US" sz="1000" b="1" i="0" dirty="0" smtClean="0">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i="1" dirty="0"/>
                    </a:p>
                  </a:txBody>
                  <a:tcPr marL="97155" marR="97155" marT="47897" marB="47897">
                    <a:solidFill>
                      <a:schemeClr val="bg1"/>
                    </a:solidFill>
                  </a:tcPr>
                </a:tc>
              </a:tr>
              <a:tr h="388499">
                <a:tc>
                  <a:txBody>
                    <a:bodyPr/>
                    <a:lstStyle/>
                    <a:p>
                      <a:pPr algn="ctr">
                        <a:lnSpc>
                          <a:spcPct val="100000"/>
                        </a:lnSpc>
                        <a:spcAft>
                          <a:spcPts val="0"/>
                        </a:spcAft>
                      </a:pPr>
                      <a:r>
                        <a:rPr lang="en-US" sz="1500" b="1" dirty="0" smtClean="0"/>
                        <a:t>14</a:t>
                      </a:r>
                      <a:endParaRPr lang="en-US" sz="1500" b="1" dirty="0"/>
                    </a:p>
                  </a:txBody>
                  <a:tcPr marL="97155" marR="97155" marT="47897" marB="47897" anchor="ctr">
                    <a:solidFill>
                      <a:schemeClr val="bg1"/>
                    </a:solidFill>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1" dirty="0" smtClean="0">
                          <a:latin typeface="+mn-lt"/>
                          <a:ea typeface="Calibri"/>
                          <a:cs typeface="Times New Roman"/>
                        </a:rPr>
                        <a:t>I </a:t>
                      </a:r>
                      <a:r>
                        <a:rPr lang="en-US" sz="1000" b="1" dirty="0" smtClean="0">
                          <a:latin typeface="+mn-lt"/>
                          <a:ea typeface="Calibri"/>
                          <a:cs typeface="Times New Roman"/>
                        </a:rPr>
                        <a:t>can explain </a:t>
                      </a:r>
                      <a:r>
                        <a:rPr lang="en-US" sz="1000" b="1" dirty="0" smtClean="0">
                          <a:latin typeface="+mn-lt"/>
                          <a:ea typeface="Calibri"/>
                          <a:cs typeface="Times New Roman"/>
                        </a:rPr>
                        <a:t>how the pictures help me understand parts</a:t>
                      </a:r>
                      <a:r>
                        <a:rPr lang="en-US" sz="1000" b="1" baseline="0" dirty="0" smtClean="0">
                          <a:latin typeface="+mn-lt"/>
                          <a:ea typeface="Calibri"/>
                          <a:cs typeface="Times New Roman"/>
                        </a:rPr>
                        <a:t> of a story. </a:t>
                      </a:r>
                      <a:r>
                        <a:rPr lang="en-US" sz="1000" b="1" dirty="0" smtClean="0">
                          <a:latin typeface="+mn-lt"/>
                          <a:ea typeface="Calibri"/>
                          <a:cs typeface="Times New Roman"/>
                        </a:rPr>
                        <a:t>RI.K.7</a:t>
                      </a:r>
                    </a:p>
                  </a:txBody>
                  <a:tcPr marL="97155" marR="97155" marT="47897" marB="47897" anchor="ctr">
                    <a:solidFill>
                      <a:schemeClr val="bg1"/>
                    </a:solidFill>
                  </a:tcPr>
                </a:tc>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400" b="1" i="0" dirty="0" smtClean="0">
                          <a:effectLst>
                            <a:outerShdw blurRad="38100" dist="38100" dir="2700000" algn="tl">
                              <a:srgbClr val="000000">
                                <a:alpha val="43137"/>
                              </a:srgbClr>
                            </a:outerShdw>
                          </a:effectLst>
                          <a:latin typeface="+mn-lt"/>
                          <a:ea typeface="Calibri"/>
                          <a:cs typeface="Times New Roman"/>
                        </a:rPr>
                        <a:t>2</a:t>
                      </a:r>
                    </a:p>
                  </a:txBody>
                  <a:tcPr marL="97155" marR="97155" marT="47897" marB="47897" anchor="ctr">
                    <a:solidFill>
                      <a:schemeClr val="bg1"/>
                    </a:solidFill>
                  </a:tcPr>
                </a:tc>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400" b="1" i="0" dirty="0" smtClean="0">
                          <a:effectLst>
                            <a:outerShdw blurRad="38100" dist="38100" dir="2700000" algn="tl">
                              <a:srgbClr val="000000">
                                <a:alpha val="43137"/>
                              </a:srgbClr>
                            </a:outerShdw>
                          </a:effectLst>
                          <a:latin typeface="+mn-lt"/>
                          <a:ea typeface="Calibri"/>
                          <a:cs typeface="Times New Roman"/>
                        </a:rPr>
                        <a:t>1</a:t>
                      </a:r>
                    </a:p>
                  </a:txBody>
                  <a:tcPr marL="97155" marR="97155" marT="47897" marB="47897"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0</a:t>
                      </a:r>
                      <a:endParaRPr lang="en-US" sz="1400" b="1" i="0" dirty="0">
                        <a:effectLst>
                          <a:outerShdw blurRad="38100" dist="38100" dir="2700000" algn="tl">
                            <a:srgbClr val="000000">
                              <a:alpha val="43137"/>
                            </a:srgbClr>
                          </a:outerShdw>
                        </a:effectLst>
                      </a:endParaRPr>
                    </a:p>
                  </a:txBody>
                  <a:tcPr marL="97155" marR="97155" marT="47897" marB="47897" anchor="ctr">
                    <a:solidFill>
                      <a:schemeClr val="bg1"/>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047090290"/>
              </p:ext>
            </p:extLst>
          </p:nvPr>
        </p:nvGraphicFramePr>
        <p:xfrm>
          <a:off x="1052513" y="1634074"/>
          <a:ext cx="5262561" cy="2852782"/>
        </p:xfrm>
        <a:graphic>
          <a:graphicData uri="http://schemas.openxmlformats.org/drawingml/2006/table">
            <a:tbl>
              <a:tblPr firstRow="1" bandRow="1">
                <a:tableStyleId>{5940675A-B579-460E-94D1-54222C63F5DA}</a:tableStyleId>
              </a:tblPr>
              <a:tblGrid>
                <a:gridCol w="566736"/>
                <a:gridCol w="2724151"/>
                <a:gridCol w="609600"/>
                <a:gridCol w="685800"/>
                <a:gridCol w="676274"/>
              </a:tblGrid>
              <a:tr h="319314">
                <a:tc gridSpan="5">
                  <a:txBody>
                    <a:bodyPr/>
                    <a:lstStyle/>
                    <a:p>
                      <a:pPr algn="ctr">
                        <a:lnSpc>
                          <a:spcPct val="100000"/>
                        </a:lnSpc>
                        <a:spcAft>
                          <a:spcPts val="0"/>
                        </a:spcAft>
                      </a:pPr>
                      <a:r>
                        <a:rPr lang="en-US" sz="1500" b="1" dirty="0" smtClean="0"/>
                        <a:t>Literary Text</a:t>
                      </a:r>
                      <a:endParaRPr lang="en-US" sz="1500" b="1" dirty="0"/>
                    </a:p>
                  </a:txBody>
                  <a:tcPr marL="97155" marR="97155" marT="47897" marB="47897" anchor="ctr">
                    <a:solidFill>
                      <a:schemeClr val="accent3">
                        <a:lumMod val="20000"/>
                        <a:lumOff val="80000"/>
                      </a:schemeClr>
                    </a:solidFill>
                  </a:tcPr>
                </a:tc>
                <a:tc hMerge="1">
                  <a:txBody>
                    <a:bodyPr/>
                    <a:lstStyle/>
                    <a:p>
                      <a:pPr marL="0" marR="0" lvl="0" indent="0" algn="l" defTabSz="966612" rtl="0" eaLnBrk="1" fontAlgn="auto" latinLnBrk="0" hangingPunct="1">
                        <a:lnSpc>
                          <a:spcPct val="115000"/>
                        </a:lnSpc>
                        <a:spcBef>
                          <a:spcPts val="0"/>
                        </a:spcBef>
                        <a:spcAft>
                          <a:spcPts val="1200"/>
                        </a:spcAft>
                        <a:buClrTx/>
                        <a:buSzTx/>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Calibri"/>
                        <a:cs typeface="Times New Roman"/>
                      </a:endParaRPr>
                    </a:p>
                  </a:txBody>
                  <a:tcPr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sz="1000"/>
                    </a:p>
                  </a:txBody>
                  <a:tcPr>
                    <a:solidFill>
                      <a:schemeClr val="bg1"/>
                    </a:solidFill>
                  </a:tcPr>
                </a:tc>
              </a:tr>
              <a:tr h="175132">
                <a:tc>
                  <a:txBody>
                    <a:bodyPr/>
                    <a:lstStyle/>
                    <a:p>
                      <a:pPr algn="ctr">
                        <a:lnSpc>
                          <a:spcPct val="100000"/>
                        </a:lnSpc>
                        <a:spcAft>
                          <a:spcPts val="0"/>
                        </a:spcAft>
                      </a:pPr>
                      <a:r>
                        <a:rPr lang="en-US" sz="1500" b="1" dirty="0" smtClean="0"/>
                        <a:t>1</a:t>
                      </a:r>
                      <a:endParaRPr lang="en-US" sz="1500" b="1" dirty="0"/>
                    </a:p>
                  </a:txBody>
                  <a:tcPr marL="97155" marR="97155" marT="47897" marB="47897" anchor="ctr">
                    <a:solidFill>
                      <a:schemeClr val="bg1"/>
                    </a:solidFill>
                  </a:tcPr>
                </a:tc>
                <a:tc gridSpan="3">
                  <a:txBody>
                    <a:bodyPr/>
                    <a:lstStyle/>
                    <a:p>
                      <a:pPr marL="0" marR="0" algn="l">
                        <a:lnSpc>
                          <a:spcPct val="115000"/>
                        </a:lnSpc>
                        <a:spcBef>
                          <a:spcPts val="0"/>
                        </a:spcBef>
                        <a:spcAft>
                          <a:spcPts val="0"/>
                        </a:spcAft>
                      </a:pPr>
                      <a:r>
                        <a:rPr lang="en-US" sz="1000" b="1" dirty="0" smtClean="0">
                          <a:latin typeface="+mn-lt"/>
                          <a:ea typeface="Calibri"/>
                          <a:cs typeface="Times New Roman"/>
                        </a:rPr>
                        <a:t>I can answer questions from</a:t>
                      </a:r>
                      <a:r>
                        <a:rPr lang="en-US" sz="1000" b="1" baseline="0" dirty="0" smtClean="0">
                          <a:latin typeface="+mn-lt"/>
                          <a:ea typeface="Calibri"/>
                          <a:cs typeface="Times New Roman"/>
                        </a:rPr>
                        <a:t> different kinds of books. </a:t>
                      </a:r>
                      <a:r>
                        <a:rPr lang="en-US" sz="1000" b="1" i="0" dirty="0" smtClean="0">
                          <a:latin typeface="+mn-lt"/>
                          <a:ea typeface="Calibri"/>
                          <a:cs typeface="Times New Roman"/>
                        </a:rPr>
                        <a:t>RL.K.5</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dirty="0" smtClean="0"/>
                    </a:p>
                  </a:txBody>
                  <a:tcPr marL="97155" marR="97155" marT="47897" marB="47897">
                    <a:solidFill>
                      <a:schemeClr val="bg1"/>
                    </a:solidFill>
                  </a:tcPr>
                </a:tc>
              </a:tr>
              <a:tr h="155538">
                <a:tc>
                  <a:txBody>
                    <a:bodyPr/>
                    <a:lstStyle/>
                    <a:p>
                      <a:pPr algn="ctr">
                        <a:lnSpc>
                          <a:spcPct val="100000"/>
                        </a:lnSpc>
                        <a:spcAft>
                          <a:spcPts val="0"/>
                        </a:spcAft>
                      </a:pPr>
                      <a:r>
                        <a:rPr lang="en-US" sz="1500" b="1" dirty="0" smtClean="0"/>
                        <a:t>2</a:t>
                      </a:r>
                      <a:endParaRPr lang="en-US" sz="1500" b="1" dirty="0"/>
                    </a:p>
                  </a:txBody>
                  <a:tcPr marL="97155" marR="97155" marT="47897" marB="47897" anchor="ctr">
                    <a:solidFill>
                      <a:schemeClr val="bg1"/>
                    </a:solidFill>
                  </a:tcPr>
                </a:tc>
                <a:tc gridSpan="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1" i="0" dirty="0" smtClean="0">
                          <a:solidFill>
                            <a:schemeClr val="tx1"/>
                          </a:solidFill>
                          <a:effectLst/>
                          <a:latin typeface="+mn-lt"/>
                          <a:ea typeface="Calibri"/>
                          <a:cs typeface="Times New Roman"/>
                        </a:rPr>
                        <a:t>I can find parts of a book that show words and</a:t>
                      </a:r>
                      <a:r>
                        <a:rPr lang="en-US" sz="1000" b="1" i="0" baseline="0" dirty="0" smtClean="0">
                          <a:solidFill>
                            <a:schemeClr val="tx1"/>
                          </a:solidFill>
                          <a:effectLst/>
                          <a:latin typeface="+mn-lt"/>
                          <a:ea typeface="Calibri"/>
                          <a:cs typeface="Times New Roman"/>
                        </a:rPr>
                        <a:t> pictures. RL.K.5</a:t>
                      </a:r>
                      <a:endParaRPr lang="en-US" sz="1200" b="0" i="1" dirty="0" smtClean="0">
                        <a:solidFill>
                          <a:schemeClr val="tx1"/>
                        </a:solidFill>
                        <a:effectLst/>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dirty="0" smtClean="0"/>
                    </a:p>
                  </a:txBody>
                  <a:tcPr marL="97155" marR="97155" marT="47897" marB="47897">
                    <a:solidFill>
                      <a:schemeClr val="bg1"/>
                    </a:solidFill>
                  </a:tcPr>
                </a:tc>
              </a:tr>
              <a:tr h="135944">
                <a:tc>
                  <a:txBody>
                    <a:bodyPr/>
                    <a:lstStyle/>
                    <a:p>
                      <a:pPr algn="ctr">
                        <a:lnSpc>
                          <a:spcPct val="100000"/>
                        </a:lnSpc>
                        <a:spcAft>
                          <a:spcPts val="0"/>
                        </a:spcAft>
                      </a:pPr>
                      <a:r>
                        <a:rPr lang="en-US" sz="1500" b="1" dirty="0" smtClean="0"/>
                        <a:t>3</a:t>
                      </a:r>
                      <a:endParaRPr lang="en-US" sz="1500" b="1" dirty="0"/>
                    </a:p>
                  </a:txBody>
                  <a:tcPr marL="97155" marR="97155" marT="47897" marB="47897" anchor="ctr">
                    <a:solidFill>
                      <a:schemeClr val="bg1"/>
                    </a:solidFill>
                  </a:tcPr>
                </a:tc>
                <a:tc gridSpan="3">
                  <a:txBody>
                    <a:bodyPr/>
                    <a:lstStyle/>
                    <a:p>
                      <a:pPr marL="0" marR="0" algn="l">
                        <a:lnSpc>
                          <a:spcPct val="100000"/>
                        </a:lnSpc>
                        <a:spcBef>
                          <a:spcPts val="0"/>
                        </a:spcBef>
                        <a:spcAft>
                          <a:spcPts val="0"/>
                        </a:spcAft>
                      </a:pPr>
                      <a:r>
                        <a:rPr lang="en-US" sz="1000" b="1" i="0" baseline="0" dirty="0" smtClean="0">
                          <a:latin typeface="+mn-lt"/>
                          <a:ea typeface="Calibri"/>
                          <a:cs typeface="Times New Roman"/>
                        </a:rPr>
                        <a:t>I can use pictures to locate information.  RL.K.5</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dirty="0"/>
                    </a:p>
                  </a:txBody>
                  <a:tcPr marL="97155" marR="97155" marT="47897" marB="47897">
                    <a:solidFill>
                      <a:schemeClr val="bg1"/>
                    </a:solidFill>
                  </a:tcPr>
                </a:tc>
              </a:tr>
              <a:tr h="0">
                <a:tc>
                  <a:txBody>
                    <a:bodyPr/>
                    <a:lstStyle/>
                    <a:p>
                      <a:pPr algn="ctr">
                        <a:lnSpc>
                          <a:spcPct val="100000"/>
                        </a:lnSpc>
                        <a:spcAft>
                          <a:spcPts val="0"/>
                        </a:spcAft>
                      </a:pPr>
                      <a:r>
                        <a:rPr lang="en-US" sz="1500" b="1" dirty="0" smtClean="0"/>
                        <a:t>4</a:t>
                      </a:r>
                      <a:endParaRPr lang="en-US" sz="1500" b="1" dirty="0"/>
                    </a:p>
                  </a:txBody>
                  <a:tcPr marL="97155" marR="97155" marT="47897" marB="47897" anchor="ctr">
                    <a:solidFill>
                      <a:schemeClr val="bg1"/>
                    </a:solidFill>
                  </a:tcPr>
                </a:tc>
                <a:tc gridSpan="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1" i="0" dirty="0" smtClean="0">
                          <a:effectLst/>
                          <a:latin typeface="+mn-lt"/>
                          <a:ea typeface="Calibri"/>
                          <a:cs typeface="Times New Roman"/>
                        </a:rPr>
                        <a:t>I can answers questions about what an author and illustrator</a:t>
                      </a:r>
                      <a:r>
                        <a:rPr lang="en-US" sz="1000" b="1" i="0" baseline="0" dirty="0" smtClean="0">
                          <a:effectLst/>
                          <a:latin typeface="+mn-lt"/>
                          <a:ea typeface="Calibri"/>
                          <a:cs typeface="Times New Roman"/>
                        </a:rPr>
                        <a:t> do</a:t>
                      </a:r>
                      <a:r>
                        <a:rPr lang="en-US" sz="1000" b="1" i="0" dirty="0" smtClean="0">
                          <a:effectLst/>
                          <a:latin typeface="+mn-lt"/>
                          <a:ea typeface="Calibri"/>
                          <a:cs typeface="Times New Roman"/>
                        </a:rPr>
                        <a:t>.</a:t>
                      </a:r>
                      <a:r>
                        <a:rPr lang="en-US" sz="1000" b="1" i="0" baseline="0" dirty="0" smtClean="0">
                          <a:effectLst/>
                          <a:latin typeface="+mn-lt"/>
                          <a:ea typeface="Calibri"/>
                          <a:cs typeface="Times New Roman"/>
                        </a:rPr>
                        <a:t> RL.K.6</a:t>
                      </a:r>
                      <a:endParaRPr lang="en-US" sz="1200" b="1" i="0" dirty="0">
                        <a:effectLst/>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dirty="0" smtClean="0"/>
                    </a:p>
                  </a:txBody>
                  <a:tcPr marL="97155" marR="97155" marT="47897" marB="47897">
                    <a:solidFill>
                      <a:schemeClr val="bg1"/>
                    </a:solidFill>
                  </a:tcPr>
                </a:tc>
              </a:tr>
              <a:tr h="249156">
                <a:tc>
                  <a:txBody>
                    <a:bodyPr/>
                    <a:lstStyle/>
                    <a:p>
                      <a:pPr algn="ctr">
                        <a:lnSpc>
                          <a:spcPct val="100000"/>
                        </a:lnSpc>
                        <a:spcAft>
                          <a:spcPts val="0"/>
                        </a:spcAft>
                      </a:pPr>
                      <a:r>
                        <a:rPr lang="en-US" sz="1500" b="1" dirty="0" smtClean="0"/>
                        <a:t>5</a:t>
                      </a:r>
                      <a:endParaRPr lang="en-US" sz="1500" b="1" dirty="0"/>
                    </a:p>
                  </a:txBody>
                  <a:tcPr marL="97155" marR="97155" marT="47897" marB="47897" anchor="ctr">
                    <a:solidFill>
                      <a:schemeClr val="bg1"/>
                    </a:solidFill>
                  </a:tcPr>
                </a:tc>
                <a:tc gridSpan="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1" i="0" dirty="0" smtClean="0">
                          <a:latin typeface="+mn-lt"/>
                          <a:ea typeface="Calibri"/>
                          <a:cs typeface="Times New Roman"/>
                        </a:rPr>
                        <a:t>I can answer questions to describe </a:t>
                      </a:r>
                      <a:r>
                        <a:rPr lang="en-US" sz="1000" b="1" i="0" baseline="0" dirty="0" smtClean="0">
                          <a:latin typeface="+mn-lt"/>
                          <a:ea typeface="Calibri"/>
                          <a:cs typeface="Times New Roman"/>
                        </a:rPr>
                        <a:t> </a:t>
                      </a:r>
                      <a:r>
                        <a:rPr lang="en-US" sz="1000" b="1" i="0" dirty="0" smtClean="0">
                          <a:latin typeface="+mn-lt"/>
                          <a:ea typeface="Calibri"/>
                          <a:cs typeface="Times New Roman"/>
                        </a:rPr>
                        <a:t>parts of the story that have illustrations .</a:t>
                      </a:r>
                      <a:r>
                        <a:rPr lang="en-US" sz="1000" b="1" i="0" baseline="0" dirty="0" smtClean="0">
                          <a:latin typeface="+mn-lt"/>
                          <a:ea typeface="Calibri"/>
                          <a:cs typeface="Times New Roman"/>
                        </a:rPr>
                        <a:t> RL.K.7</a:t>
                      </a:r>
                      <a:endParaRPr lang="en-US" sz="1200" b="1" i="0" dirty="0" smtClean="0">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dirty="0"/>
                    </a:p>
                  </a:txBody>
                  <a:tcPr marL="97155" marR="97155" marT="47897" marB="47897">
                    <a:solidFill>
                      <a:schemeClr val="bg1"/>
                    </a:solidFill>
                  </a:tcPr>
                </a:tc>
              </a:tr>
              <a:tr h="415109">
                <a:tc>
                  <a:txBody>
                    <a:bodyPr/>
                    <a:lstStyle/>
                    <a:p>
                      <a:pPr algn="ctr">
                        <a:lnSpc>
                          <a:spcPct val="100000"/>
                        </a:lnSpc>
                        <a:spcAft>
                          <a:spcPts val="0"/>
                        </a:spcAft>
                      </a:pPr>
                      <a:r>
                        <a:rPr lang="en-US" sz="1500" b="1" dirty="0" smtClean="0"/>
                        <a:t>6</a:t>
                      </a:r>
                      <a:endParaRPr lang="en-US" sz="1500" b="1" dirty="0"/>
                    </a:p>
                  </a:txBody>
                  <a:tcPr marL="97155" marR="97155" marT="47897" marB="47897" anchor="ctr">
                    <a:solidFill>
                      <a:schemeClr val="bg1"/>
                    </a:solidFill>
                  </a:tcPr>
                </a:tc>
                <a:tc gridSpan="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1" i="0" dirty="0" smtClean="0">
                          <a:latin typeface="+mn-lt"/>
                          <a:ea typeface="Calibri"/>
                          <a:cs typeface="Times New Roman"/>
                        </a:rPr>
                        <a:t>I can look inside</a:t>
                      </a:r>
                      <a:r>
                        <a:rPr lang="en-US" sz="1000" b="1" i="0" baseline="0" dirty="0" smtClean="0">
                          <a:latin typeface="+mn-lt"/>
                          <a:ea typeface="Calibri"/>
                          <a:cs typeface="Times New Roman"/>
                        </a:rPr>
                        <a:t> a book and tell which pictures go with which parts of the story. </a:t>
                      </a:r>
                      <a:r>
                        <a:rPr lang="en-US" sz="1000" b="1" i="0" dirty="0" smtClean="0">
                          <a:latin typeface="+mn-lt"/>
                          <a:ea typeface="Calibri"/>
                          <a:cs typeface="Times New Roman"/>
                        </a:rPr>
                        <a:t>RL.K.7</a:t>
                      </a:r>
                      <a:endParaRPr lang="en-US" sz="1200" b="1" i="0" dirty="0" smtClean="0">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dirty="0" smtClean="0"/>
                    </a:p>
                    <a:p>
                      <a:pPr>
                        <a:lnSpc>
                          <a:spcPct val="100000"/>
                        </a:lnSpc>
                        <a:spcAft>
                          <a:spcPts val="0"/>
                        </a:spcAft>
                      </a:pPr>
                      <a:endParaRPr lang="en-US" sz="1000" dirty="0"/>
                    </a:p>
                  </a:txBody>
                  <a:tcPr marL="97155" marR="97155" marT="47897" marB="47897">
                    <a:solidFill>
                      <a:schemeClr val="bg1"/>
                    </a:solidFill>
                  </a:tcPr>
                </a:tc>
              </a:tr>
              <a:tr h="415109">
                <a:tc>
                  <a:txBody>
                    <a:bodyPr/>
                    <a:lstStyle/>
                    <a:p>
                      <a:pPr algn="ctr">
                        <a:lnSpc>
                          <a:spcPct val="100000"/>
                        </a:lnSpc>
                        <a:spcAft>
                          <a:spcPts val="0"/>
                        </a:spcAft>
                      </a:pPr>
                      <a:r>
                        <a:rPr lang="en-US" sz="1500" b="1" dirty="0" smtClean="0"/>
                        <a:t>7</a:t>
                      </a:r>
                      <a:endParaRPr lang="en-US" sz="1500" b="1" dirty="0"/>
                    </a:p>
                  </a:txBody>
                  <a:tcPr marL="97155" marR="97155" marT="47897" marB="47897" anchor="ctr">
                    <a:solidFill>
                      <a:schemeClr val="bg1"/>
                    </a:solidFill>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1" i="0" dirty="0" smtClean="0">
                          <a:latin typeface="+mn-lt"/>
                          <a:ea typeface="Calibri"/>
                          <a:cs typeface="Times New Roman"/>
                        </a:rPr>
                        <a:t>I can find information from pictures or words answer questions about the text.</a:t>
                      </a:r>
                      <a:r>
                        <a:rPr lang="en-US" sz="1000" b="1" i="0" baseline="0" dirty="0" smtClean="0">
                          <a:latin typeface="+mn-lt"/>
                          <a:ea typeface="Calibri"/>
                          <a:cs typeface="Times New Roman"/>
                        </a:rPr>
                        <a:t> </a:t>
                      </a:r>
                      <a:r>
                        <a:rPr lang="en-US" sz="1000" b="1" i="0" dirty="0" smtClean="0">
                          <a:latin typeface="+mn-lt"/>
                          <a:ea typeface="Calibri"/>
                          <a:cs typeface="Times New Roman"/>
                        </a:rPr>
                        <a:t>RL.K.6</a:t>
                      </a:r>
                    </a:p>
                  </a:txBody>
                  <a:tcPr marL="97155" marR="97155" marT="47897" marB="47897" anchor="ctr">
                    <a:solidFill>
                      <a:schemeClr val="bg1"/>
                    </a:solidFill>
                  </a:tcPr>
                </a:tc>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400" b="1" i="0" dirty="0" smtClean="0">
                          <a:effectLst>
                            <a:outerShdw blurRad="38100" dist="38100" dir="2700000" algn="tl">
                              <a:srgbClr val="000000">
                                <a:alpha val="43137"/>
                              </a:srgbClr>
                            </a:outerShdw>
                          </a:effectLst>
                          <a:latin typeface="+mn-lt"/>
                          <a:ea typeface="Calibri"/>
                          <a:cs typeface="Times New Roman"/>
                        </a:rPr>
                        <a:t>2</a:t>
                      </a:r>
                    </a:p>
                  </a:txBody>
                  <a:tcPr marL="97155" marR="97155" marT="47897" marB="47897" anchor="ctr">
                    <a:solidFill>
                      <a:schemeClr val="bg1"/>
                    </a:solidFill>
                  </a:tcPr>
                </a:tc>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400" b="1" i="0" dirty="0" smtClean="0">
                          <a:effectLst>
                            <a:outerShdw blurRad="38100" dist="38100" dir="2700000" algn="tl">
                              <a:srgbClr val="000000">
                                <a:alpha val="43137"/>
                              </a:srgbClr>
                            </a:outerShdw>
                          </a:effectLst>
                          <a:latin typeface="+mn-lt"/>
                          <a:ea typeface="Calibri"/>
                          <a:cs typeface="Times New Roman"/>
                        </a:rPr>
                        <a:t>1</a:t>
                      </a:r>
                    </a:p>
                  </a:txBody>
                  <a:tcPr marL="97155" marR="97155" marT="47897" marB="47897"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0</a:t>
                      </a:r>
                      <a:endParaRPr lang="en-US" sz="1400" b="1" i="0" dirty="0">
                        <a:effectLst>
                          <a:outerShdw blurRad="38100" dist="38100" dir="2700000" algn="tl">
                            <a:srgbClr val="000000">
                              <a:alpha val="43137"/>
                            </a:srgbClr>
                          </a:outerShdw>
                        </a:effectLst>
                      </a:endParaRPr>
                    </a:p>
                  </a:txBody>
                  <a:tcPr marL="97155" marR="97155" marT="47897" marB="47897" anchor="ctr">
                    <a:solidFill>
                      <a:schemeClr val="bg1"/>
                    </a:solidFill>
                  </a:tcPr>
                </a:tc>
              </a:tr>
            </a:tbl>
          </a:graphicData>
        </a:graphic>
      </p:graphicFrame>
      <p:pic>
        <p:nvPicPr>
          <p:cNvPr id="14" name="Picture 3" descr="C:\Users\Susan Richmond\AppData\Local\Microsoft\Windows\Temporary Internet Files\Content.IE5\AYISPUSO\MC900353858[1].wmf"/>
          <p:cNvPicPr>
            <a:picLocks noChangeAspect="1" noChangeArrowheads="1"/>
          </p:cNvPicPr>
          <p:nvPr/>
        </p:nvPicPr>
        <p:blipFill>
          <a:blip r:embed="rId2" cstate="email">
            <a:grayscl/>
            <a:extLst>
              <a:ext uri="{28A0092B-C50C-407E-A947-70E740481C1C}">
                <a14:useLocalDpi xmlns:a14="http://schemas.microsoft.com/office/drawing/2010/main"/>
              </a:ext>
            </a:extLst>
          </a:blip>
          <a:srcRect/>
          <a:stretch>
            <a:fillRect/>
          </a:stretch>
        </p:blipFill>
        <p:spPr bwMode="auto">
          <a:xfrm rot="20598761">
            <a:off x="661085" y="7231720"/>
            <a:ext cx="1166288" cy="106038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52512" y="399143"/>
            <a:ext cx="5100638" cy="1037771"/>
          </a:xfrm>
          <a:prstGeom prst="rect">
            <a:avLst/>
          </a:prstGeom>
          <a:solidFill>
            <a:schemeClr val="accent3">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t"/>
          <a:lstStyle/>
          <a:p>
            <a:r>
              <a:rPr lang="en-US" sz="1500" dirty="0">
                <a:solidFill>
                  <a:schemeClr val="tx1"/>
                </a:solidFill>
              </a:rPr>
              <a:t>This self-reflection sheet is applicable for grades 1 – 6.  In kindergarten it can be used for teacher-student reflection, parent conferencing, an assessment record or whichever way is most applicable to the teacher.</a:t>
            </a:r>
          </a:p>
        </p:txBody>
      </p:sp>
      <p:pic>
        <p:nvPicPr>
          <p:cNvPr id="13" name="Picture 2" descr="C:\Users\Susan Richmond\AppData\Local\Microsoft\Windows\Temporary Internet Files\Content.IE5\9B9JGHNT\MC900140525[1].wmf"/>
          <p:cNvPicPr>
            <a:picLocks noChangeAspect="1" noChangeArrowheads="1"/>
          </p:cNvPicPr>
          <p:nvPr/>
        </p:nvPicPr>
        <p:blipFill>
          <a:blip r:embed="rId3" cstate="email">
            <a:grayscl/>
            <a:extLst>
              <a:ext uri="{28A0092B-C50C-407E-A947-70E740481C1C}">
                <a14:useLocalDpi xmlns:a14="http://schemas.microsoft.com/office/drawing/2010/main"/>
              </a:ext>
            </a:extLst>
          </a:blip>
          <a:srcRect/>
          <a:stretch>
            <a:fillRect/>
          </a:stretch>
        </p:blipFill>
        <p:spPr bwMode="auto">
          <a:xfrm rot="20805396">
            <a:off x="5335331" y="1154531"/>
            <a:ext cx="1122681" cy="754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5881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5</a:t>
            </a:fld>
            <a:endParaRPr lang="en-US" dirty="0"/>
          </a:p>
        </p:txBody>
      </p:sp>
      <p:graphicFrame>
        <p:nvGraphicFramePr>
          <p:cNvPr id="20" name="Table 19"/>
          <p:cNvGraphicFramePr>
            <a:graphicFrameLocks noGrp="1"/>
          </p:cNvGraphicFramePr>
          <p:nvPr>
            <p:extLst>
              <p:ext uri="{D42A27DB-BD31-4B8C-83A1-F6EECF244321}">
                <p14:modId xmlns:p14="http://schemas.microsoft.com/office/powerpoint/2010/main" val="1619031814"/>
              </p:ext>
            </p:extLst>
          </p:nvPr>
        </p:nvGraphicFramePr>
        <p:xfrm>
          <a:off x="404812" y="3001554"/>
          <a:ext cx="6876753" cy="1468846"/>
        </p:xfrm>
        <a:graphic>
          <a:graphicData uri="http://schemas.openxmlformats.org/drawingml/2006/table">
            <a:tbl>
              <a:tblPr firstRow="1" firstCol="1" bandRow="1"/>
              <a:tblGrid>
                <a:gridCol w="826492"/>
                <a:gridCol w="933685"/>
                <a:gridCol w="903166"/>
                <a:gridCol w="740839"/>
                <a:gridCol w="808116"/>
                <a:gridCol w="716197"/>
                <a:gridCol w="739275"/>
                <a:gridCol w="1208983"/>
              </a:tblGrid>
              <a:tr h="146885">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Ka</a:t>
                      </a:r>
                      <a:endParaRPr lang="en-US" sz="800" dirty="0">
                        <a:effectLst/>
                        <a:latin typeface="Calibri"/>
                        <a:ea typeface="Calibri"/>
                        <a:cs typeface="Times New Roman"/>
                      </a:endParaRPr>
                    </a:p>
                  </a:txBody>
                  <a:tcPr marL="34694" marR="34694" marT="0"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 Kc</a:t>
                      </a:r>
                      <a:endParaRPr lang="en-US" sz="800" dirty="0">
                        <a:effectLst/>
                        <a:latin typeface="Calibri"/>
                        <a:ea typeface="Calibri"/>
                        <a:cs typeface="Times New Roman"/>
                      </a:endParaRPr>
                    </a:p>
                  </a:txBody>
                  <a:tcPr marL="34694" marR="346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Cd</a:t>
                      </a:r>
                      <a:endParaRPr lang="en-US" sz="800" dirty="0">
                        <a:effectLst/>
                        <a:latin typeface="Calibri"/>
                        <a:ea typeface="Calibri"/>
                        <a:cs typeface="Times New Roman"/>
                      </a:endParaRPr>
                    </a:p>
                  </a:txBody>
                  <a:tcPr marL="34694" marR="346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Cf</a:t>
                      </a:r>
                      <a:endParaRPr lang="en-US" sz="800" dirty="0">
                        <a:effectLst/>
                        <a:latin typeface="Calibri"/>
                        <a:ea typeface="Calibri"/>
                        <a:cs typeface="Times New Roman"/>
                      </a:endParaRPr>
                    </a:p>
                  </a:txBody>
                  <a:tcPr marL="34694" marR="346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Ch</a:t>
                      </a:r>
                      <a:endParaRPr lang="en-US" sz="800" dirty="0">
                        <a:effectLst/>
                        <a:latin typeface="Calibri"/>
                        <a:ea typeface="Calibri"/>
                        <a:cs typeface="Times New Roman"/>
                      </a:endParaRPr>
                    </a:p>
                  </a:txBody>
                  <a:tcPr marL="34694" marR="346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Ck</a:t>
                      </a:r>
                      <a:endParaRPr lang="en-US" sz="800" dirty="0">
                        <a:effectLst/>
                        <a:latin typeface="Calibri"/>
                        <a:ea typeface="Calibri"/>
                        <a:cs typeface="Times New Roman"/>
                      </a:endParaRPr>
                    </a:p>
                  </a:txBody>
                  <a:tcPr marL="34694" marR="346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2 -Cl</a:t>
                      </a:r>
                      <a:endParaRPr lang="en-US" sz="800" dirty="0">
                        <a:effectLst/>
                        <a:latin typeface="Calibri"/>
                        <a:ea typeface="Calibri"/>
                        <a:cs typeface="Times New Roman"/>
                      </a:endParaRPr>
                    </a:p>
                  </a:txBody>
                  <a:tcPr marL="34694" marR="346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smtClean="0">
                          <a:solidFill>
                            <a:srgbClr val="000000"/>
                          </a:solidFill>
                          <a:effectLst/>
                          <a:latin typeface="Calibri"/>
                          <a:ea typeface="Times New Roman"/>
                          <a:cs typeface="Times New Roman"/>
                        </a:rPr>
                        <a:t>Standard Mastery </a:t>
                      </a:r>
                      <a:endParaRPr lang="en-US" sz="800" dirty="0">
                        <a:effectLst/>
                        <a:latin typeface="Calibri"/>
                        <a:ea typeface="Calibri"/>
                        <a:cs typeface="Times New Roman"/>
                      </a:endParaRPr>
                    </a:p>
                  </a:txBody>
                  <a:tcPr marL="34694" marR="34694" marT="0" marB="0"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FBFBF"/>
                    </a:solidFill>
                  </a:tcPr>
                </a:tc>
              </a:tr>
              <a:tr h="1321961">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Recall who, what, where, when, why and how about a story read and discussed in class.</a:t>
                      </a:r>
                      <a:endParaRPr lang="en-US" sz="800" dirty="0">
                        <a:effectLst/>
                        <a:latin typeface="Calibri"/>
                        <a:ea typeface="Calibri"/>
                        <a:cs typeface="Times New Roman"/>
                      </a:endParaRPr>
                    </a:p>
                  </a:txBody>
                  <a:tcPr marL="34694" marR="34694" marT="0" marB="0">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Use and define Standard Academic Language: </a:t>
                      </a:r>
                      <a:endParaRPr lang="en-US" sz="800" dirty="0">
                        <a:effectLst/>
                        <a:latin typeface="Calibri"/>
                        <a:ea typeface="Calibri"/>
                        <a:cs typeface="Times New Roman"/>
                      </a:endParaRPr>
                    </a:p>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 who, what, where, when, why, and how; ask, answer, questions, key details</a:t>
                      </a:r>
                      <a:endParaRPr lang="en-US" sz="800" dirty="0">
                        <a:effectLst/>
                        <a:latin typeface="Calibri"/>
                        <a:ea typeface="Calibri"/>
                        <a:cs typeface="Times New Roman"/>
                      </a:endParaRPr>
                    </a:p>
                  </a:txBody>
                  <a:tcPr marL="34694" marR="3469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Connect the terms who to characters; where and when to setting; what and how to sequence of events.</a:t>
                      </a:r>
                      <a:endParaRPr lang="en-US" sz="800" dirty="0">
                        <a:effectLst/>
                        <a:latin typeface="Calibri"/>
                        <a:ea typeface="Calibri"/>
                        <a:cs typeface="Times New Roman"/>
                      </a:endParaRPr>
                    </a:p>
                  </a:txBody>
                  <a:tcPr marL="34694" marR="3469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Ask and answer who, what, where, when, why and how questions about key details in a text.</a:t>
                      </a:r>
                      <a:endParaRPr lang="en-US" sz="800" dirty="0">
                        <a:effectLst/>
                        <a:latin typeface="Calibri"/>
                        <a:ea typeface="Calibri"/>
                        <a:cs typeface="Times New Roman"/>
                      </a:endParaRPr>
                    </a:p>
                  </a:txBody>
                  <a:tcPr marL="34694" marR="3469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n-US" sz="800" u="sng" dirty="0">
                          <a:solidFill>
                            <a:srgbClr val="000000"/>
                          </a:solidFill>
                          <a:effectLst/>
                          <a:latin typeface="Calibri"/>
                          <a:ea typeface="Times New Roman"/>
                          <a:cs typeface="Times New Roman"/>
                        </a:rPr>
                        <a:t>Concept Development</a:t>
                      </a:r>
                      <a:endParaRPr lang="en-US" sz="800" dirty="0">
                        <a:effectLst/>
                        <a:latin typeface="Calibri"/>
                        <a:ea typeface="Calibri"/>
                        <a:cs typeface="Times New Roman"/>
                      </a:endParaRPr>
                    </a:p>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Student understands that key details help tell who, what, where, when, why and how.</a:t>
                      </a:r>
                      <a:endParaRPr lang="en-US" sz="800" dirty="0">
                        <a:effectLst/>
                        <a:latin typeface="Calibri"/>
                        <a:ea typeface="Calibri"/>
                        <a:cs typeface="Times New Roman"/>
                      </a:endParaRPr>
                    </a:p>
                  </a:txBody>
                  <a:tcPr marL="34694" marR="3469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Uses key details to identify who, what, where, when, why and how about a story not read in class.</a:t>
                      </a:r>
                      <a:endParaRPr lang="en-US" sz="800" dirty="0">
                        <a:effectLst/>
                        <a:latin typeface="Calibri"/>
                        <a:ea typeface="Calibri"/>
                        <a:cs typeface="Times New Roman"/>
                      </a:endParaRPr>
                    </a:p>
                  </a:txBody>
                  <a:tcPr marL="34694" marR="3469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Finds information using key details to answer specific questions about a new story.</a:t>
                      </a:r>
                      <a:endParaRPr lang="en-US" sz="800" dirty="0">
                        <a:effectLst/>
                        <a:latin typeface="Calibri"/>
                        <a:ea typeface="Calibri"/>
                        <a:cs typeface="Times New Roman"/>
                      </a:endParaRPr>
                    </a:p>
                  </a:txBody>
                  <a:tcPr marL="34694" marR="3469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n-US" sz="800" b="1" u="sng" dirty="0">
                          <a:effectLst/>
                          <a:latin typeface="Calibri"/>
                          <a:ea typeface="Calibri"/>
                          <a:cs typeface="Helvetica"/>
                        </a:rPr>
                        <a:t>RL.2.1</a:t>
                      </a:r>
                      <a:r>
                        <a:rPr lang="en-US" sz="800" dirty="0">
                          <a:effectLst/>
                          <a:latin typeface="Calibri"/>
                          <a:ea typeface="Calibri"/>
                          <a:cs typeface="Helvetica"/>
                        </a:rPr>
                        <a:t> Ask and answer such questions as </a:t>
                      </a:r>
                      <a:r>
                        <a:rPr lang="en-US" sz="800" i="1" dirty="0">
                          <a:effectLst/>
                          <a:latin typeface="Calibri"/>
                          <a:ea typeface="Calibri"/>
                          <a:cs typeface="Helvetica"/>
                        </a:rPr>
                        <a:t>who, what, where, when, why</a:t>
                      </a:r>
                      <a:r>
                        <a:rPr lang="en-US" sz="800" dirty="0">
                          <a:effectLst/>
                          <a:latin typeface="Calibri"/>
                          <a:ea typeface="Calibri"/>
                          <a:cs typeface="Helvetica"/>
                        </a:rPr>
                        <a:t>, and </a:t>
                      </a:r>
                      <a:r>
                        <a:rPr lang="en-US" sz="800" i="1" dirty="0">
                          <a:effectLst/>
                          <a:latin typeface="Calibri"/>
                          <a:ea typeface="Calibri"/>
                          <a:cs typeface="Helvetica"/>
                        </a:rPr>
                        <a:t>how</a:t>
                      </a:r>
                      <a:r>
                        <a:rPr lang="en-US" sz="800" dirty="0">
                          <a:effectLst/>
                          <a:latin typeface="Calibri"/>
                          <a:ea typeface="Calibri"/>
                          <a:cs typeface="Helvetica"/>
                        </a:rPr>
                        <a:t> to demonstrate understanding of key details in a text</a:t>
                      </a:r>
                      <a:endParaRPr lang="en-US" sz="800" dirty="0">
                        <a:effectLst/>
                        <a:latin typeface="Calibri"/>
                        <a:ea typeface="Calibri"/>
                        <a:cs typeface="Times New Roman"/>
                      </a:endParaRPr>
                    </a:p>
                  </a:txBody>
                  <a:tcPr marL="34694" marR="34694" marT="0" marB="0">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r>
            </a:tbl>
          </a:graphicData>
        </a:graphic>
      </p:graphicFrame>
      <p:grpSp>
        <p:nvGrpSpPr>
          <p:cNvPr id="5" name="Group 4"/>
          <p:cNvGrpSpPr/>
          <p:nvPr/>
        </p:nvGrpSpPr>
        <p:grpSpPr>
          <a:xfrm>
            <a:off x="228600" y="76926"/>
            <a:ext cx="7382136" cy="8327926"/>
            <a:chOff x="152400" y="228600"/>
            <a:chExt cx="6947893" cy="7949383"/>
          </a:xfrm>
        </p:grpSpPr>
        <p:sp>
          <p:nvSpPr>
            <p:cNvPr id="6" name="TextBox 5"/>
            <p:cNvSpPr txBox="1"/>
            <p:nvPr/>
          </p:nvSpPr>
          <p:spPr>
            <a:xfrm>
              <a:off x="352425" y="228600"/>
              <a:ext cx="6553200" cy="7329978"/>
            </a:xfrm>
            <a:prstGeom prst="rect">
              <a:avLst/>
            </a:prstGeom>
            <a:noFill/>
          </p:spPr>
          <p:txBody>
            <a:bodyPr wrap="square" rtlCol="0">
              <a:spAutoFit/>
            </a:bodyPr>
            <a:lstStyle/>
            <a:p>
              <a:pPr algn="ctr"/>
              <a:r>
                <a:rPr lang="en-US" sz="1500" b="1" u="sng" dirty="0"/>
                <a:t>Pre-Assessment and Learning Progressions</a:t>
              </a:r>
            </a:p>
            <a:p>
              <a:pPr algn="ctr"/>
              <a:endParaRPr lang="en-US" sz="1500" b="1" u="sng" dirty="0"/>
            </a:p>
            <a:p>
              <a:r>
                <a:rPr lang="en-US" sz="1200" dirty="0"/>
                <a:t>The </a:t>
              </a:r>
              <a:r>
                <a:rPr lang="en-US" sz="1200" b="1" u="sng" dirty="0"/>
                <a:t>pre-assessments</a:t>
              </a:r>
              <a:r>
                <a:rPr lang="en-US" sz="1200" u="sng" dirty="0"/>
                <a:t> </a:t>
              </a:r>
              <a:r>
                <a:rPr lang="en-US" sz="1200" dirty="0"/>
                <a:t>are unique.  </a:t>
              </a:r>
            </a:p>
            <a:p>
              <a:endParaRPr lang="en-US" sz="800" dirty="0"/>
            </a:p>
            <a:p>
              <a:r>
                <a:rPr lang="en-US" sz="1200" dirty="0"/>
                <a:t>They measure progress </a:t>
              </a:r>
              <a:r>
                <a:rPr lang="en-US" sz="1200" b="1" u="sng" dirty="0"/>
                <a:t>toward a standard</a:t>
              </a:r>
              <a:r>
                <a:rPr lang="en-US" sz="1200" dirty="0"/>
                <a:t>. </a:t>
              </a:r>
            </a:p>
            <a:p>
              <a:endParaRPr lang="en-US" sz="800" dirty="0"/>
            </a:p>
            <a:p>
              <a:r>
                <a:rPr lang="en-US" sz="1200" dirty="0"/>
                <a:t>Unlike the </a:t>
              </a:r>
              <a:r>
                <a:rPr lang="en-US" sz="1200" b="1" u="sng" dirty="0"/>
                <a:t>C</a:t>
              </a:r>
              <a:r>
                <a:rPr lang="en-US" sz="1200" dirty="0"/>
                <a:t>ommon </a:t>
              </a:r>
              <a:r>
                <a:rPr lang="en-US" sz="1200" b="1" u="sng" dirty="0"/>
                <a:t>F</a:t>
              </a:r>
              <a:r>
                <a:rPr lang="en-US" sz="1200" dirty="0"/>
                <a:t>ormative </a:t>
              </a:r>
              <a:r>
                <a:rPr lang="en-US" sz="1200" b="1" u="sng" dirty="0"/>
                <a:t>A</a:t>
              </a:r>
              <a:r>
                <a:rPr lang="en-US" sz="1200" dirty="0"/>
                <a:t>ssessments which measure standard mastery, the pre-assessments are more like a base-line picture of a student’s strengths and gaps, measuring skills and concepts students need “</a:t>
              </a:r>
              <a:r>
                <a:rPr lang="en-US" sz="1200" b="1" i="1" dirty="0"/>
                <a:t>along the way</a:t>
              </a:r>
              <a:r>
                <a:rPr lang="en-US" sz="1200" dirty="0"/>
                <a:t>,” in order to achieve standard mastery.</a:t>
              </a:r>
            </a:p>
            <a:p>
              <a:endParaRPr lang="en-US" sz="1200" dirty="0"/>
            </a:p>
            <a:p>
              <a:endParaRPr lang="en-US" sz="1200" dirty="0"/>
            </a:p>
            <a:p>
              <a:endParaRPr lang="en-US" sz="12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200" dirty="0"/>
            </a:p>
            <a:p>
              <a:endParaRPr lang="en-US" sz="1200" dirty="0"/>
            </a:p>
            <a:p>
              <a:r>
                <a:rPr lang="en-US" sz="1200" dirty="0"/>
                <a:t>So what about a “post-assessment?”  There is not a standardized post-assessment.</a:t>
              </a:r>
            </a:p>
            <a:p>
              <a:r>
                <a:rPr lang="en-US" sz="1200" dirty="0"/>
                <a:t>The true measure of how students are doing “</a:t>
              </a:r>
              <a:r>
                <a:rPr lang="en-US" sz="1200" b="1" i="1" dirty="0"/>
                <a:t>along the way</a:t>
              </a:r>
              <a:r>
                <a:rPr lang="en-US" sz="1200" dirty="0"/>
                <a:t>,” is assessed in the classroom during instruction and classroom formative assessment.  For this reason The CFA’s are not called  “post-assessments.”  The CFAs measure the “</a:t>
              </a:r>
              <a:r>
                <a:rPr lang="en-US" sz="1200" b="1" i="1" dirty="0"/>
                <a:t>end goal</a:t>
              </a:r>
              <a:r>
                <a:rPr lang="en-US" sz="1200" dirty="0"/>
                <a:t>,” or standard mastery.  However, without the pre-assessments, how will we know what our instruction should focus on throughout each quarter?</a:t>
              </a:r>
            </a:p>
            <a:p>
              <a:endParaRPr lang="en-US" sz="800" dirty="0"/>
            </a:p>
            <a:p>
              <a:r>
                <a:rPr lang="en-US" sz="1200" b="1" u="sng" dirty="0"/>
                <a:t>Learning Progressions</a:t>
              </a:r>
              <a:r>
                <a:rPr lang="en-US" sz="1200" dirty="0"/>
                <a:t>: are the predicted set of skills needed to be able to complete the required task demand of each standard. The learning progressions were aligned to Hess’ </a:t>
              </a:r>
              <a:r>
                <a:rPr lang="en-US" sz="1200" b="1" i="1" dirty="0"/>
                <a:t>Cognitive Rigor Matrix</a:t>
              </a:r>
              <a:r>
                <a:rPr lang="en-US" sz="1200" dirty="0"/>
                <a:t>.</a:t>
              </a:r>
            </a:p>
            <a:p>
              <a:endParaRPr lang="en-US" sz="800" dirty="0"/>
            </a:p>
            <a:p>
              <a:r>
                <a:rPr lang="en-US" sz="1200" dirty="0"/>
                <a:t>The pre-assessments measure student proficiency indicated on the boxes in </a:t>
              </a:r>
              <a:r>
                <a:rPr lang="en-US" sz="1200" b="1" i="1" dirty="0"/>
                <a:t>purple </a:t>
              </a:r>
              <a:r>
                <a:rPr lang="en-US" sz="1200" dirty="0"/>
                <a:t>(adjustment points). These points are tasks that allow us to adjust instruction based on performance.  For instance, if a student has difficulty on the first “purple” adjustment point (DOK-1, Cf) the teacher will need to go back to the tasks prior to DOK-1 Cf and scaffold instruction to close the gap, continually moving forward to the end of the  learning progression.</a:t>
              </a:r>
            </a:p>
            <a:p>
              <a:endParaRPr lang="en-US" sz="800" dirty="0"/>
            </a:p>
            <a:p>
              <a:r>
                <a:rPr lang="en-US" sz="1200" dirty="0"/>
                <a:t>There is a Reading Learning Progression checklist for each standard in each grade that can be used to monitor progress.  It is available at: </a:t>
              </a:r>
            </a:p>
          </p:txBody>
        </p:sp>
        <p:sp>
          <p:nvSpPr>
            <p:cNvPr id="28" name="Rectangle 27"/>
            <p:cNvSpPr/>
            <p:nvPr/>
          </p:nvSpPr>
          <p:spPr>
            <a:xfrm>
              <a:off x="2151529" y="7928264"/>
              <a:ext cx="3227294" cy="249719"/>
            </a:xfrm>
            <a:prstGeom prst="rect">
              <a:avLst/>
            </a:prstGeom>
          </p:spPr>
          <p:txBody>
            <a:bodyPr wrap="square">
              <a:spAutoFit/>
            </a:bodyPr>
            <a:lstStyle/>
            <a:p>
              <a:r>
                <a:rPr lang="en-US" sz="1100" dirty="0">
                  <a:hlinkClick r:id="rId3"/>
                </a:rPr>
                <a:t>http://sresource.homestead.com/Grade-2.html</a:t>
              </a:r>
              <a:endParaRPr lang="en-US" sz="1100" dirty="0"/>
            </a:p>
          </p:txBody>
        </p:sp>
        <p:grpSp>
          <p:nvGrpSpPr>
            <p:cNvPr id="3" name="Group 2"/>
            <p:cNvGrpSpPr/>
            <p:nvPr/>
          </p:nvGrpSpPr>
          <p:grpSpPr>
            <a:xfrm>
              <a:off x="152400" y="1665308"/>
              <a:ext cx="6947893" cy="1253844"/>
              <a:chOff x="152400" y="1665308"/>
              <a:chExt cx="6947893" cy="1253844"/>
            </a:xfrm>
          </p:grpSpPr>
          <p:grpSp>
            <p:nvGrpSpPr>
              <p:cNvPr id="15" name="Group 14"/>
              <p:cNvGrpSpPr/>
              <p:nvPr/>
            </p:nvGrpSpPr>
            <p:grpSpPr>
              <a:xfrm>
                <a:off x="390525" y="1950720"/>
                <a:ext cx="6477000" cy="968432"/>
                <a:chOff x="381000" y="304800"/>
                <a:chExt cx="6477000" cy="968432"/>
              </a:xfrm>
            </p:grpSpPr>
            <p:sp>
              <p:nvSpPr>
                <p:cNvPr id="16" name="Rectangle 15"/>
                <p:cNvSpPr/>
                <p:nvPr/>
              </p:nvSpPr>
              <p:spPr>
                <a:xfrm>
                  <a:off x="381000" y="304800"/>
                  <a:ext cx="5257800" cy="838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a:solidFill>
                        <a:schemeClr val="tx1"/>
                      </a:solidFill>
                    </a:rPr>
                    <a:t>Example of a </a:t>
                  </a:r>
                  <a:r>
                    <a:rPr lang="en-US" sz="1200" b="1" i="1" dirty="0">
                      <a:solidFill>
                        <a:schemeClr val="tx1"/>
                      </a:solidFill>
                    </a:rPr>
                    <a:t>Learning Progression </a:t>
                  </a:r>
                  <a:r>
                    <a:rPr lang="en-US" sz="1200" dirty="0">
                      <a:solidFill>
                        <a:schemeClr val="tx1"/>
                      </a:solidFill>
                    </a:rPr>
                    <a:t>for RL.2.1</a:t>
                  </a:r>
                </a:p>
                <a:p>
                  <a:pPr algn="ctr"/>
                  <a:r>
                    <a:rPr lang="en-US" sz="1200" dirty="0">
                      <a:solidFill>
                        <a:schemeClr val="tx1"/>
                      </a:solidFill>
                    </a:rPr>
                    <a:t>Pre-Assessments Measure </a:t>
                  </a:r>
                  <a:r>
                    <a:rPr lang="en-US" sz="1200" b="1" i="1" dirty="0">
                      <a:solidFill>
                        <a:schemeClr val="tx1"/>
                      </a:solidFill>
                    </a:rPr>
                    <a:t>Adjustment Points</a:t>
                  </a:r>
                  <a:r>
                    <a:rPr lang="en-US" sz="1200" i="1" dirty="0">
                      <a:solidFill>
                        <a:schemeClr val="tx1"/>
                      </a:solidFill>
                    </a:rPr>
                    <a:t> </a:t>
                  </a:r>
                  <a:r>
                    <a:rPr lang="en-US" sz="1200" dirty="0">
                      <a:solidFill>
                        <a:schemeClr val="tx1"/>
                      </a:solidFill>
                    </a:rPr>
                    <a:t>(in purple)</a:t>
                  </a:r>
                </a:p>
              </p:txBody>
            </p:sp>
            <p:sp>
              <p:nvSpPr>
                <p:cNvPr id="17" name="Rectangle 16"/>
                <p:cNvSpPr/>
                <p:nvPr/>
              </p:nvSpPr>
              <p:spPr>
                <a:xfrm>
                  <a:off x="5943600" y="304800"/>
                  <a:ext cx="838200" cy="86241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1" dirty="0">
                      <a:solidFill>
                        <a:schemeClr val="tx1"/>
                      </a:solidFill>
                    </a:rPr>
                    <a:t>CFA</a:t>
                  </a:r>
                </a:p>
                <a:p>
                  <a:r>
                    <a:rPr lang="en-US" sz="1100" dirty="0">
                      <a:solidFill>
                        <a:schemeClr val="tx1"/>
                      </a:solidFill>
                    </a:rPr>
                    <a:t>RL.2.1 </a:t>
                  </a:r>
                  <a:r>
                    <a:rPr lang="en-US" sz="1100" b="1" dirty="0">
                      <a:solidFill>
                        <a:schemeClr val="tx1"/>
                      </a:solidFill>
                    </a:rPr>
                    <a:t>grade-leve</a:t>
                  </a:r>
                  <a:r>
                    <a:rPr lang="en-US" sz="1100" dirty="0">
                      <a:solidFill>
                        <a:schemeClr val="tx1"/>
                      </a:solidFill>
                    </a:rPr>
                    <a:t>l standard assessment. </a:t>
                  </a:r>
                </a:p>
              </p:txBody>
            </p:sp>
            <p:sp>
              <p:nvSpPr>
                <p:cNvPr id="19" name="Rectangle 18"/>
                <p:cNvSpPr/>
                <p:nvPr/>
              </p:nvSpPr>
              <p:spPr>
                <a:xfrm>
                  <a:off x="385762" y="723900"/>
                  <a:ext cx="5257800" cy="419100"/>
                </a:xfrm>
                <a:prstGeom prst="rect">
                  <a:avLst/>
                </a:prstGeom>
                <a:solidFill>
                  <a:schemeClr val="accent6">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dirty="0">
                      <a:solidFill>
                        <a:schemeClr val="tx1"/>
                      </a:solidFill>
                    </a:rPr>
                    <a:t>After the pre-assessment is given, Learning Progressions provide informal formative assessment </a:t>
                  </a:r>
                  <a:r>
                    <a:rPr lang="en-US" sz="1100" b="1" i="1" dirty="0">
                      <a:solidFill>
                        <a:schemeClr val="tx1"/>
                      </a:solidFill>
                    </a:rPr>
                    <a:t>below and near grade-level  “</a:t>
                  </a:r>
                  <a:r>
                    <a:rPr lang="en-US" sz="1100" dirty="0">
                      <a:solidFill>
                        <a:schemeClr val="tx1"/>
                      </a:solidFill>
                    </a:rPr>
                    <a:t>tasks” </a:t>
                  </a:r>
                  <a:r>
                    <a:rPr lang="en-US" sz="1100" b="1" i="1" dirty="0">
                      <a:solidFill>
                        <a:schemeClr val="tx1"/>
                      </a:solidFill>
                    </a:rPr>
                    <a:t>throughout each quarter.</a:t>
                  </a:r>
                  <a:endParaRPr lang="en-US" sz="1100" dirty="0">
                    <a:solidFill>
                      <a:schemeClr val="tx1"/>
                    </a:solidFill>
                  </a:endParaRPr>
                </a:p>
              </p:txBody>
            </p:sp>
            <p:cxnSp>
              <p:nvCxnSpPr>
                <p:cNvPr id="18" name="Straight Arrow Connector 17"/>
                <p:cNvCxnSpPr/>
                <p:nvPr/>
              </p:nvCxnSpPr>
              <p:spPr>
                <a:xfrm>
                  <a:off x="381000" y="1273232"/>
                  <a:ext cx="647700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2" name="Rounded Rectangle 1"/>
              <p:cNvSpPr/>
              <p:nvPr/>
            </p:nvSpPr>
            <p:spPr>
              <a:xfrm>
                <a:off x="152400" y="1926510"/>
                <a:ext cx="838200" cy="40521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tx1"/>
                    </a:solidFill>
                    <a:effectLst>
                      <a:outerShdw blurRad="38100" dist="38100" dir="2700000" algn="tl">
                        <a:srgbClr val="000000">
                          <a:alpha val="43137"/>
                        </a:srgbClr>
                      </a:outerShdw>
                    </a:effectLst>
                  </a:rPr>
                  <a:t>Beg. of QTR</a:t>
                </a:r>
              </a:p>
            </p:txBody>
          </p:sp>
          <p:sp>
            <p:nvSpPr>
              <p:cNvPr id="12" name="Rounded Rectangle 11"/>
              <p:cNvSpPr/>
              <p:nvPr/>
            </p:nvSpPr>
            <p:spPr>
              <a:xfrm>
                <a:off x="5081443" y="2407920"/>
                <a:ext cx="797722" cy="40521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effectLst>
                      <a:outerShdw blurRad="38100" dist="38100" dir="2700000" algn="tl">
                        <a:srgbClr val="000000">
                          <a:alpha val="43137"/>
                        </a:srgbClr>
                      </a:outerShdw>
                    </a:effectLst>
                  </a:rPr>
                  <a:t>Throughout the QTR</a:t>
                </a:r>
              </a:p>
            </p:txBody>
          </p:sp>
          <p:sp>
            <p:nvSpPr>
              <p:cNvPr id="13" name="Rounded Rectangle 12"/>
              <p:cNvSpPr/>
              <p:nvPr/>
            </p:nvSpPr>
            <p:spPr>
              <a:xfrm>
                <a:off x="6482357" y="1665308"/>
                <a:ext cx="617936" cy="40521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effectLst>
                      <a:outerShdw blurRad="38100" dist="38100" dir="2700000" algn="tl">
                        <a:srgbClr val="000000">
                          <a:alpha val="43137"/>
                        </a:srgbClr>
                      </a:outerShdw>
                    </a:effectLst>
                  </a:rPr>
                  <a:t>END of  QTR</a:t>
                </a:r>
              </a:p>
            </p:txBody>
          </p:sp>
        </p:grpSp>
      </p:grpSp>
    </p:spTree>
    <p:extLst>
      <p:ext uri="{BB962C8B-B14F-4D97-AF65-F5344CB8AC3E}">
        <p14:creationId xmlns:p14="http://schemas.microsoft.com/office/powerpoint/2010/main" val="27024868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04813" y="602051"/>
            <a:ext cx="6962775" cy="1020649"/>
          </a:xfrm>
          <a:prstGeom prst="rect">
            <a:avLst/>
          </a:prstGeom>
          <a:noFill/>
        </p:spPr>
        <p:txBody>
          <a:bodyPr wrap="square" lIns="96378" tIns="48189" rIns="96378" bIns="48189" rtlCol="0">
            <a:spAutoFit/>
          </a:bodyPr>
          <a:lstStyle/>
          <a:p>
            <a:r>
              <a:rPr lang="en-US" sz="1500" b="1" dirty="0"/>
              <a:t>Quarter </a:t>
            </a:r>
            <a:r>
              <a:rPr lang="en-US" sz="1500" b="1" dirty="0" smtClean="0"/>
              <a:t>Two </a:t>
            </a:r>
            <a:r>
              <a:rPr lang="en-US" sz="1500" dirty="0"/>
              <a:t>Reading Literature Learning Progressions.  </a:t>
            </a:r>
          </a:p>
          <a:p>
            <a:r>
              <a:rPr lang="en-US" sz="1500" dirty="0"/>
              <a:t>The indicated boxes highlighted </a:t>
            </a:r>
            <a:r>
              <a:rPr lang="en-US" sz="1500" b="1" i="1" dirty="0"/>
              <a:t>before the standard</a:t>
            </a:r>
            <a:r>
              <a:rPr lang="en-US" sz="1500" dirty="0"/>
              <a:t>, are assessed on this pre-assessment. The standard itself is assessed on the Common Formative Assessment (CFA) at the end of each quarter.</a:t>
            </a:r>
          </a:p>
        </p:txBody>
      </p:sp>
      <p:sp>
        <p:nvSpPr>
          <p:cNvPr id="4" name="Slide Number Placeholder 3"/>
          <p:cNvSpPr>
            <a:spLocks noGrp="1"/>
          </p:cNvSpPr>
          <p:nvPr>
            <p:ph type="sldNum" sz="quarter" idx="12"/>
          </p:nvPr>
        </p:nvSpPr>
        <p:spPr/>
        <p:txBody>
          <a:bodyPr/>
          <a:lstStyle/>
          <a:p>
            <a:fld id="{F177B04D-AEB5-43ED-B9BA-B3D1EC9C9067}" type="slidenum">
              <a:rPr lang="en-US" smtClean="0"/>
              <a:pPr/>
              <a:t>6</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837503896"/>
              </p:ext>
            </p:extLst>
          </p:nvPr>
        </p:nvGraphicFramePr>
        <p:xfrm>
          <a:off x="388938" y="1905000"/>
          <a:ext cx="6545262" cy="1687301"/>
        </p:xfrm>
        <a:graphic>
          <a:graphicData uri="http://schemas.openxmlformats.org/drawingml/2006/table">
            <a:tbl>
              <a:tblPr firstRow="1" firstCol="1" bandRow="1"/>
              <a:tblGrid>
                <a:gridCol w="865540"/>
                <a:gridCol w="663581"/>
                <a:gridCol w="901341"/>
                <a:gridCol w="685800"/>
                <a:gridCol w="838200"/>
                <a:gridCol w="762000"/>
                <a:gridCol w="914400"/>
                <a:gridCol w="914400"/>
              </a:tblGrid>
              <a:tr h="145013">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Ka</a:t>
                      </a:r>
                      <a:endParaRPr lang="en-US" sz="800" dirty="0">
                        <a:effectLst/>
                        <a:latin typeface="Calibri"/>
                        <a:ea typeface="Calibri"/>
                        <a:cs typeface="Times New Roman"/>
                      </a:endParaRPr>
                    </a:p>
                  </a:txBody>
                  <a:tcPr marL="35465" marR="35465" marT="0"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DOK1 - Kc</a:t>
                      </a:r>
                      <a:endParaRPr lang="en-US" sz="800" b="1" dirty="0">
                        <a:effectLst/>
                        <a:latin typeface="Calibri"/>
                        <a:ea typeface="Calibri"/>
                        <a:cs typeface="Times New Roman"/>
                      </a:endParaRPr>
                    </a:p>
                  </a:txBody>
                  <a:tcPr marL="35465" marR="3546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Cd</a:t>
                      </a:r>
                      <a:endParaRPr lang="en-US" sz="800" b="1" dirty="0">
                        <a:effectLst/>
                        <a:latin typeface="Calibri"/>
                        <a:ea typeface="Calibri"/>
                        <a:cs typeface="Times New Roman"/>
                      </a:endParaRPr>
                    </a:p>
                  </a:txBody>
                  <a:tcPr marL="35465" marR="3546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Cf</a:t>
                      </a:r>
                      <a:endParaRPr lang="en-US" sz="800">
                        <a:effectLst/>
                        <a:latin typeface="Calibri"/>
                        <a:ea typeface="Calibri"/>
                        <a:cs typeface="Times New Roman"/>
                      </a:endParaRPr>
                    </a:p>
                  </a:txBody>
                  <a:tcPr marL="35465" marR="3546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a:t>
                      </a:r>
                      <a:r>
                        <a:rPr lang="en-US" sz="800" b="1" dirty="0" err="1">
                          <a:solidFill>
                            <a:srgbClr val="000000"/>
                          </a:solidFill>
                          <a:effectLst/>
                          <a:latin typeface="Calibri"/>
                          <a:ea typeface="Times New Roman"/>
                          <a:cs typeface="Times New Roman"/>
                        </a:rPr>
                        <a:t>Ch</a:t>
                      </a:r>
                      <a:endParaRPr lang="en-US" sz="800" b="1" dirty="0">
                        <a:effectLst/>
                        <a:latin typeface="Calibri"/>
                        <a:ea typeface="Calibri"/>
                        <a:cs typeface="Times New Roman"/>
                      </a:endParaRPr>
                    </a:p>
                  </a:txBody>
                  <a:tcPr marL="35465" marR="3546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2 - Cl</a:t>
                      </a:r>
                      <a:endParaRPr lang="en-US" sz="800">
                        <a:effectLst/>
                        <a:latin typeface="Calibri"/>
                        <a:ea typeface="Calibri"/>
                        <a:cs typeface="Times New Roman"/>
                      </a:endParaRPr>
                    </a:p>
                  </a:txBody>
                  <a:tcPr marL="35465" marR="3546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a:t>
                      </a:r>
                      <a:r>
                        <a:rPr lang="en-US" sz="800" b="1" dirty="0" err="1">
                          <a:solidFill>
                            <a:srgbClr val="000000"/>
                          </a:solidFill>
                          <a:effectLst/>
                          <a:latin typeface="Calibri"/>
                          <a:ea typeface="Times New Roman"/>
                          <a:cs typeface="Times New Roman"/>
                        </a:rPr>
                        <a:t>APn</a:t>
                      </a:r>
                      <a:endParaRPr lang="en-US" sz="800" dirty="0">
                        <a:effectLst/>
                        <a:latin typeface="Calibri"/>
                        <a:ea typeface="Calibri"/>
                        <a:cs typeface="Times New Roman"/>
                      </a:endParaRPr>
                    </a:p>
                  </a:txBody>
                  <a:tcPr marL="35465" marR="3546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6E3BC"/>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Standard</a:t>
                      </a:r>
                      <a:endParaRPr lang="en-US" sz="800">
                        <a:effectLst/>
                        <a:latin typeface="Calibri"/>
                        <a:ea typeface="Calibri"/>
                        <a:cs typeface="Times New Roman"/>
                      </a:endParaRPr>
                    </a:p>
                  </a:txBody>
                  <a:tcPr marL="35465" marR="3546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FBFBF"/>
                    </a:solidFill>
                  </a:tcPr>
                </a:tc>
              </a:tr>
              <a:tr h="489420">
                <a:tc>
                  <a:txBody>
                    <a:bodyPr/>
                    <a:lstStyle/>
                    <a:p>
                      <a:pPr marL="0" marR="0" algn="l">
                        <a:lnSpc>
                          <a:spcPct val="115000"/>
                        </a:lnSpc>
                        <a:spcBef>
                          <a:spcPts val="0"/>
                        </a:spcBef>
                        <a:spcAft>
                          <a:spcPts val="0"/>
                        </a:spcAft>
                      </a:pPr>
                      <a:r>
                        <a:rPr lang="en-US" sz="800">
                          <a:solidFill>
                            <a:srgbClr val="000000"/>
                          </a:solidFill>
                          <a:effectLst/>
                          <a:latin typeface="Calibri"/>
                          <a:ea typeface="Times New Roman"/>
                          <a:cs typeface="Times New Roman"/>
                        </a:rPr>
                        <a:t>Locate different kinds of common text that have been read and discussed in class.</a:t>
                      </a:r>
                      <a:endParaRPr lang="en-US" sz="800">
                        <a:effectLst/>
                        <a:latin typeface="Calibri"/>
                        <a:ea typeface="Calibri"/>
                        <a:cs typeface="Times New Roman"/>
                      </a:endParaRPr>
                    </a:p>
                  </a:txBody>
                  <a:tcPr marL="35465" marR="35465" marT="0" marB="0">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a:solidFill>
                            <a:srgbClr val="000000"/>
                          </a:solidFill>
                          <a:effectLst/>
                          <a:latin typeface="Calibri"/>
                          <a:ea typeface="Times New Roman"/>
                          <a:cs typeface="Times New Roman"/>
                        </a:rPr>
                        <a:t>Define and be able to use </a:t>
                      </a:r>
                      <a:r>
                        <a:rPr lang="en-US" sz="800" u="sng">
                          <a:solidFill>
                            <a:srgbClr val="000000"/>
                          </a:solidFill>
                          <a:effectLst/>
                          <a:latin typeface="Calibri"/>
                          <a:ea typeface="Times New Roman"/>
                          <a:cs typeface="Times New Roman"/>
                        </a:rPr>
                        <a:t>Standard Academic Language</a:t>
                      </a:r>
                      <a:r>
                        <a:rPr lang="en-US" sz="800">
                          <a:solidFill>
                            <a:srgbClr val="000000"/>
                          </a:solidFill>
                          <a:effectLst/>
                          <a:latin typeface="Calibri"/>
                          <a:ea typeface="Times New Roman"/>
                          <a:cs typeface="Times New Roman"/>
                        </a:rPr>
                        <a:t>: texts, types, storybooks, poems, etc...</a:t>
                      </a:r>
                      <a:endParaRPr lang="en-US" sz="800">
                        <a:effectLst/>
                        <a:latin typeface="Calibri"/>
                        <a:ea typeface="Calibri"/>
                        <a:cs typeface="Times New Roman"/>
                      </a:endParaRPr>
                    </a:p>
                  </a:txBody>
                  <a:tcPr marL="35465" marR="35465"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a:solidFill>
                            <a:srgbClr val="000000"/>
                          </a:solidFill>
                          <a:effectLst/>
                          <a:latin typeface="Calibri"/>
                          <a:ea typeface="Times New Roman"/>
                          <a:cs typeface="Times New Roman"/>
                        </a:rPr>
                        <a:t>Use the correct terms for different kinds of text when referring to a text (storybook, poem, fairytale, etc...).</a:t>
                      </a:r>
                      <a:endParaRPr lang="en-US" sz="800">
                        <a:effectLst/>
                        <a:latin typeface="Calibri"/>
                        <a:ea typeface="Calibri"/>
                        <a:cs typeface="Times New Roman"/>
                      </a:endParaRPr>
                    </a:p>
                  </a:txBody>
                  <a:tcPr marL="35465" marR="35465"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Answers questions about details or literary elements in various types of texts</a:t>
                      </a:r>
                      <a:r>
                        <a:rPr lang="en-US" sz="800" dirty="0" smtClean="0">
                          <a:solidFill>
                            <a:srgbClr val="000000"/>
                          </a:solidFill>
                          <a:effectLst/>
                          <a:latin typeface="Calibri"/>
                          <a:ea typeface="Times New Roman"/>
                          <a:cs typeface="Times New Roman"/>
                        </a:rPr>
                        <a:t>.</a:t>
                      </a:r>
                    </a:p>
                    <a:p>
                      <a:pPr marL="0" marR="0" algn="l">
                        <a:lnSpc>
                          <a:spcPct val="115000"/>
                        </a:lnSpc>
                        <a:spcBef>
                          <a:spcPts val="0"/>
                        </a:spcBef>
                        <a:spcAft>
                          <a:spcPts val="0"/>
                        </a:spcAft>
                      </a:pPr>
                      <a:endParaRPr lang="en-US" sz="800" dirty="0" smtClean="0">
                        <a:solidFill>
                          <a:srgbClr val="000000"/>
                        </a:solidFill>
                        <a:effectLst/>
                        <a:latin typeface="Calibri"/>
                        <a:ea typeface="Times New Roman"/>
                        <a:cs typeface="Times New Roman"/>
                      </a:endParaRPr>
                    </a:p>
                    <a:p>
                      <a:pPr marL="0" marR="0" algn="l">
                        <a:lnSpc>
                          <a:spcPct val="115000"/>
                        </a:lnSpc>
                        <a:spcBef>
                          <a:spcPts val="0"/>
                        </a:spcBef>
                        <a:spcAft>
                          <a:spcPts val="0"/>
                        </a:spcAft>
                      </a:pPr>
                      <a:r>
                        <a:rPr lang="en-US" sz="800" b="1" dirty="0" smtClean="0">
                          <a:solidFill>
                            <a:srgbClr val="000000"/>
                          </a:solidFill>
                          <a:effectLst/>
                          <a:latin typeface="Calibri"/>
                          <a:ea typeface="Calibri"/>
                          <a:cs typeface="Times New Roman"/>
                        </a:rPr>
                        <a:t>SELECTED</a:t>
                      </a:r>
                      <a:r>
                        <a:rPr lang="en-US" sz="800" b="1" baseline="0" dirty="0" smtClean="0">
                          <a:solidFill>
                            <a:srgbClr val="000000"/>
                          </a:solidFill>
                          <a:effectLst/>
                          <a:latin typeface="Calibri"/>
                          <a:ea typeface="Calibri"/>
                          <a:cs typeface="Times New Roman"/>
                        </a:rPr>
                        <a:t> RESPONSE</a:t>
                      </a:r>
                    </a:p>
                    <a:p>
                      <a:pPr marL="0" marR="0" algn="l">
                        <a:lnSpc>
                          <a:spcPct val="115000"/>
                        </a:lnSpc>
                        <a:spcBef>
                          <a:spcPts val="0"/>
                        </a:spcBef>
                        <a:spcAft>
                          <a:spcPts val="0"/>
                        </a:spcAft>
                      </a:pPr>
                      <a:endParaRPr lang="en-US" sz="800" dirty="0">
                        <a:effectLst/>
                        <a:latin typeface="Calibri"/>
                        <a:ea typeface="Calibri"/>
                        <a:cs typeface="Times New Roman"/>
                      </a:endParaRPr>
                    </a:p>
                  </a:txBody>
                  <a:tcPr marL="35465" marR="35465"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Concept Development</a:t>
                      </a:r>
                      <a:endParaRPr lang="en-US" sz="800" dirty="0">
                        <a:effectLst/>
                        <a:latin typeface="Calibri"/>
                        <a:ea typeface="Calibri"/>
                        <a:cs typeface="Times New Roman"/>
                      </a:endParaRPr>
                    </a:p>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Understands that there are different kinds of text types (poems, stories- fable, folktale, and/or myth).</a:t>
                      </a:r>
                      <a:endParaRPr lang="en-US" sz="800" dirty="0">
                        <a:effectLst/>
                        <a:latin typeface="Calibri"/>
                        <a:ea typeface="Calibri"/>
                        <a:cs typeface="Times New Roman"/>
                      </a:endParaRPr>
                    </a:p>
                  </a:txBody>
                  <a:tcPr marL="35465" marR="35465"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1200"/>
                        </a:spcAft>
                      </a:pPr>
                      <a:r>
                        <a:rPr lang="en-US" sz="800" b="1" dirty="0">
                          <a:solidFill>
                            <a:srgbClr val="000000"/>
                          </a:solidFill>
                          <a:effectLst/>
                          <a:latin typeface="Calibri"/>
                          <a:ea typeface="Times New Roman"/>
                          <a:cs typeface="Times New Roman"/>
                        </a:rPr>
                        <a:t>Is able to identify and locate features that are specific to different text types. </a:t>
                      </a:r>
                      <a:endParaRPr lang="en-US" sz="800" b="1" dirty="0" smtClean="0">
                        <a:solidFill>
                          <a:srgbClr val="000000"/>
                        </a:solidFill>
                        <a:effectLst/>
                        <a:latin typeface="Calibri"/>
                        <a:ea typeface="Times New Roman"/>
                        <a:cs typeface="Times New Roman"/>
                      </a:endParaRPr>
                    </a:p>
                    <a:p>
                      <a:pPr marL="0" marR="0" algn="l">
                        <a:lnSpc>
                          <a:spcPct val="115000"/>
                        </a:lnSpc>
                        <a:spcBef>
                          <a:spcPts val="0"/>
                        </a:spcBef>
                        <a:spcAft>
                          <a:spcPts val="1200"/>
                        </a:spcAft>
                      </a:pPr>
                      <a:r>
                        <a:rPr lang="en-US" sz="800" b="1" dirty="0" smtClean="0">
                          <a:solidFill>
                            <a:srgbClr val="000000"/>
                          </a:solidFill>
                          <a:effectLst/>
                          <a:latin typeface="Calibri"/>
                          <a:ea typeface="Calibri"/>
                          <a:cs typeface="Times New Roman"/>
                        </a:rPr>
                        <a:t>SELECTED RESPONSE</a:t>
                      </a:r>
                      <a:endParaRPr lang="en-US" sz="800" dirty="0">
                        <a:effectLst/>
                        <a:latin typeface="Calibri"/>
                        <a:ea typeface="Calibri"/>
                        <a:cs typeface="Times New Roman"/>
                      </a:endParaRPr>
                    </a:p>
                  </a:txBody>
                  <a:tcPr marL="35465" marR="35465"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Is able to use text types (features) to locate specific information</a:t>
                      </a:r>
                      <a:r>
                        <a:rPr lang="en-US" sz="800" b="1" dirty="0" smtClean="0">
                          <a:solidFill>
                            <a:srgbClr val="000000"/>
                          </a:solidFill>
                          <a:effectLst/>
                          <a:latin typeface="Calibri"/>
                          <a:ea typeface="Times New Roman"/>
                          <a:cs typeface="Times New Roman"/>
                        </a:rPr>
                        <a:t>.</a:t>
                      </a:r>
                    </a:p>
                    <a:p>
                      <a:pPr marL="0" marR="0" algn="l">
                        <a:lnSpc>
                          <a:spcPct val="115000"/>
                        </a:lnSpc>
                        <a:spcBef>
                          <a:spcPts val="0"/>
                        </a:spcBef>
                        <a:spcAft>
                          <a:spcPts val="0"/>
                        </a:spcAft>
                      </a:pPr>
                      <a:endParaRPr lang="en-US" sz="800" b="1" dirty="0" smtClean="0">
                        <a:solidFill>
                          <a:srgbClr val="000000"/>
                        </a:solidFill>
                        <a:effectLst/>
                        <a:latin typeface="Calibri"/>
                        <a:ea typeface="Calibri"/>
                        <a:cs typeface="Times New Roman"/>
                      </a:endParaRPr>
                    </a:p>
                    <a:p>
                      <a:pPr marL="0" marR="0" algn="l">
                        <a:lnSpc>
                          <a:spcPct val="115000"/>
                        </a:lnSpc>
                        <a:spcBef>
                          <a:spcPts val="0"/>
                        </a:spcBef>
                        <a:spcAft>
                          <a:spcPts val="0"/>
                        </a:spcAft>
                      </a:pPr>
                      <a:endParaRPr lang="en-US" sz="800" b="1" dirty="0" smtClean="0">
                        <a:solidFill>
                          <a:srgbClr val="000000"/>
                        </a:solidFill>
                        <a:effectLst/>
                        <a:latin typeface="Calibri"/>
                        <a:ea typeface="Calibri"/>
                        <a:cs typeface="Times New Roman"/>
                      </a:endParaRPr>
                    </a:p>
                    <a:p>
                      <a:pPr marL="0" marR="0" algn="l">
                        <a:lnSpc>
                          <a:spcPct val="115000"/>
                        </a:lnSpc>
                        <a:spcBef>
                          <a:spcPts val="0"/>
                        </a:spcBef>
                        <a:spcAft>
                          <a:spcPts val="0"/>
                        </a:spcAft>
                      </a:pPr>
                      <a:endParaRPr lang="en-US" sz="800" b="1" dirty="0" smtClean="0">
                        <a:solidFill>
                          <a:srgbClr val="000000"/>
                        </a:solidFill>
                        <a:effectLst/>
                        <a:latin typeface="Calibri"/>
                        <a:ea typeface="Calibri"/>
                        <a:cs typeface="Times New Roman"/>
                      </a:endParaRPr>
                    </a:p>
                    <a:p>
                      <a:pPr marL="0" marR="0" algn="l">
                        <a:lnSpc>
                          <a:spcPct val="115000"/>
                        </a:lnSpc>
                        <a:spcBef>
                          <a:spcPts val="0"/>
                        </a:spcBef>
                        <a:spcAft>
                          <a:spcPts val="0"/>
                        </a:spcAft>
                      </a:pPr>
                      <a:r>
                        <a:rPr lang="en-US" sz="800" b="1" dirty="0" smtClean="0">
                          <a:solidFill>
                            <a:srgbClr val="000000"/>
                          </a:solidFill>
                          <a:effectLst/>
                          <a:latin typeface="Calibri"/>
                          <a:ea typeface="Calibri"/>
                          <a:cs typeface="Times New Roman"/>
                        </a:rPr>
                        <a:t>SELECTED</a:t>
                      </a:r>
                      <a:r>
                        <a:rPr lang="en-US" sz="800" b="1" baseline="0" dirty="0" smtClean="0">
                          <a:solidFill>
                            <a:srgbClr val="000000"/>
                          </a:solidFill>
                          <a:effectLst/>
                          <a:latin typeface="Calibri"/>
                          <a:ea typeface="Calibri"/>
                          <a:cs typeface="Times New Roman"/>
                        </a:rPr>
                        <a:t> RESPONSE</a:t>
                      </a:r>
                      <a:endParaRPr lang="en-US" sz="800" dirty="0">
                        <a:effectLst/>
                        <a:latin typeface="Calibri"/>
                        <a:ea typeface="Calibri"/>
                        <a:cs typeface="Times New Roman"/>
                      </a:endParaRPr>
                    </a:p>
                  </a:txBody>
                  <a:tcPr marL="35465" marR="35465"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b="1" u="sng" dirty="0">
                          <a:effectLst/>
                          <a:latin typeface="Calibri"/>
                          <a:ea typeface="Calibri"/>
                          <a:cs typeface="Helvetica"/>
                        </a:rPr>
                        <a:t>RL.K.5</a:t>
                      </a:r>
                      <a:r>
                        <a:rPr lang="en-US" sz="800" dirty="0">
                          <a:effectLst/>
                          <a:latin typeface="Calibri"/>
                          <a:ea typeface="Calibri"/>
                          <a:cs typeface="Helvetica"/>
                        </a:rPr>
                        <a:t> Recognize common types of texts (e.g., storybooks, poems).</a:t>
                      </a:r>
                      <a:endParaRPr lang="en-US" sz="800" dirty="0">
                        <a:effectLst/>
                        <a:latin typeface="Calibri"/>
                        <a:ea typeface="Calibri"/>
                        <a:cs typeface="Times New Roman"/>
                      </a:endParaRPr>
                    </a:p>
                  </a:txBody>
                  <a:tcPr marL="35465" marR="35465" marT="0" marB="0">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922057182"/>
              </p:ext>
            </p:extLst>
          </p:nvPr>
        </p:nvGraphicFramePr>
        <p:xfrm>
          <a:off x="404813" y="3733800"/>
          <a:ext cx="6529387" cy="1404179"/>
        </p:xfrm>
        <a:graphic>
          <a:graphicData uri="http://schemas.openxmlformats.org/drawingml/2006/table">
            <a:tbl>
              <a:tblPr firstRow="1" firstCol="1" bandRow="1"/>
              <a:tblGrid>
                <a:gridCol w="1006407"/>
                <a:gridCol w="922539"/>
                <a:gridCol w="1247641"/>
                <a:gridCol w="1219200"/>
                <a:gridCol w="1066800"/>
                <a:gridCol w="1066800"/>
              </a:tblGrid>
              <a:tr h="142307">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a:t>
                      </a:r>
                      <a:r>
                        <a:rPr lang="en-US" sz="800" b="1" dirty="0" err="1">
                          <a:solidFill>
                            <a:srgbClr val="000000"/>
                          </a:solidFill>
                          <a:effectLst/>
                          <a:latin typeface="Calibri"/>
                          <a:ea typeface="Times New Roman"/>
                          <a:cs typeface="Times New Roman"/>
                        </a:rPr>
                        <a:t>Ka</a:t>
                      </a:r>
                      <a:endParaRPr lang="en-US" sz="800" dirty="0">
                        <a:effectLst/>
                        <a:latin typeface="Calibri"/>
                        <a:ea typeface="Calibri"/>
                        <a:cs typeface="Times New Roman"/>
                      </a:endParaRPr>
                    </a:p>
                  </a:txBody>
                  <a:tcPr marL="34803" marR="34803" marT="0"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Kc</a:t>
                      </a:r>
                      <a:endParaRPr lang="en-US" sz="800" b="1" dirty="0">
                        <a:effectLst/>
                        <a:latin typeface="Calibri"/>
                        <a:ea typeface="Calibri"/>
                        <a:cs typeface="Times New Roman"/>
                      </a:endParaRPr>
                    </a:p>
                  </a:txBody>
                  <a:tcPr marL="34803" marR="34803"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Cf</a:t>
                      </a:r>
                      <a:endParaRPr lang="en-US" sz="800">
                        <a:effectLst/>
                        <a:latin typeface="Calibri"/>
                        <a:ea typeface="Calibri"/>
                        <a:cs typeface="Times New Roman"/>
                      </a:endParaRPr>
                    </a:p>
                  </a:txBody>
                  <a:tcPr marL="34803" marR="34803"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a:t>
                      </a:r>
                      <a:r>
                        <a:rPr lang="en-US" sz="800" b="1" dirty="0" err="1">
                          <a:solidFill>
                            <a:srgbClr val="000000"/>
                          </a:solidFill>
                          <a:effectLst/>
                          <a:latin typeface="Calibri"/>
                          <a:ea typeface="Times New Roman"/>
                          <a:cs typeface="Times New Roman"/>
                        </a:rPr>
                        <a:t>Ch</a:t>
                      </a:r>
                      <a:endParaRPr lang="en-US" sz="800" b="1" dirty="0">
                        <a:effectLst/>
                        <a:latin typeface="Calibri"/>
                        <a:ea typeface="Calibri"/>
                        <a:cs typeface="Times New Roman"/>
                      </a:endParaRPr>
                    </a:p>
                  </a:txBody>
                  <a:tcPr marL="34803" marR="34803"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Cl</a:t>
                      </a:r>
                      <a:endParaRPr lang="en-US" sz="800" b="1" dirty="0">
                        <a:effectLst/>
                        <a:latin typeface="Calibri"/>
                        <a:ea typeface="Calibri"/>
                        <a:cs typeface="Times New Roman"/>
                      </a:endParaRPr>
                    </a:p>
                  </a:txBody>
                  <a:tcPr marL="34803" marR="34803"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Standard</a:t>
                      </a:r>
                      <a:endParaRPr lang="en-US" sz="800">
                        <a:effectLst/>
                        <a:latin typeface="Calibri"/>
                        <a:ea typeface="Calibri"/>
                        <a:cs typeface="Times New Roman"/>
                      </a:endParaRPr>
                    </a:p>
                  </a:txBody>
                  <a:tcPr marL="34803" marR="34803" marT="0"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BFBFBF"/>
                    </a:solidFill>
                  </a:tcPr>
                </a:tc>
              </a:tr>
              <a:tr h="400240">
                <a:tc>
                  <a:txBody>
                    <a:bodyPr/>
                    <a:lstStyle/>
                    <a:p>
                      <a:pPr marL="0" marR="0" algn="l">
                        <a:lnSpc>
                          <a:spcPct val="115000"/>
                        </a:lnSpc>
                        <a:spcBef>
                          <a:spcPts val="0"/>
                        </a:spcBef>
                        <a:spcAft>
                          <a:spcPts val="0"/>
                        </a:spcAft>
                      </a:pPr>
                      <a:r>
                        <a:rPr lang="en-US" sz="800">
                          <a:solidFill>
                            <a:srgbClr val="000000"/>
                          </a:solidFill>
                          <a:effectLst/>
                          <a:latin typeface="Calibri"/>
                          <a:ea typeface="Times New Roman"/>
                          <a:cs typeface="Times New Roman"/>
                        </a:rPr>
                        <a:t>Retells the name of an author or illustrator in texts read and discussed in class.</a:t>
                      </a:r>
                      <a:endParaRPr lang="en-US" sz="800">
                        <a:effectLst/>
                        <a:latin typeface="Calibri"/>
                        <a:ea typeface="Calibri"/>
                        <a:cs typeface="Times New Roman"/>
                      </a:endParaRPr>
                    </a:p>
                  </a:txBody>
                  <a:tcPr marL="34803" marR="34803" marT="0" marB="0">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a:solidFill>
                            <a:srgbClr val="000000"/>
                          </a:solidFill>
                          <a:effectLst/>
                          <a:latin typeface="Calibri"/>
                          <a:ea typeface="Times New Roman"/>
                          <a:cs typeface="Times New Roman"/>
                        </a:rPr>
                        <a:t>Define and be able to use </a:t>
                      </a:r>
                      <a:r>
                        <a:rPr lang="en-US" sz="800" u="sng">
                          <a:solidFill>
                            <a:srgbClr val="000000"/>
                          </a:solidFill>
                          <a:effectLst/>
                          <a:latin typeface="Calibri"/>
                          <a:ea typeface="Times New Roman"/>
                          <a:cs typeface="Times New Roman"/>
                        </a:rPr>
                        <a:t>Standard Academic Language</a:t>
                      </a:r>
                      <a:r>
                        <a:rPr lang="en-US" sz="800">
                          <a:solidFill>
                            <a:srgbClr val="000000"/>
                          </a:solidFill>
                          <a:effectLst/>
                          <a:latin typeface="Calibri"/>
                          <a:ea typeface="Times New Roman"/>
                          <a:cs typeface="Times New Roman"/>
                        </a:rPr>
                        <a:t>: author, illustrator, story, role, telling and name.  </a:t>
                      </a:r>
                      <a:endParaRPr lang="en-US" sz="800">
                        <a:effectLst/>
                        <a:latin typeface="Calibri"/>
                        <a:ea typeface="Calibri"/>
                        <a:cs typeface="Times New Roman"/>
                      </a:endParaRPr>
                    </a:p>
                  </a:txBody>
                  <a:tcPr marL="34803" marR="34803"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Answers questions that require explaining what an author and illustrator’s roles are in a story</a:t>
                      </a:r>
                      <a:r>
                        <a:rPr lang="en-US" sz="800" b="1" dirty="0" smtClean="0">
                          <a:solidFill>
                            <a:srgbClr val="000000"/>
                          </a:solidFill>
                          <a:effectLst/>
                          <a:latin typeface="Calibri"/>
                          <a:ea typeface="Times New Roman"/>
                          <a:cs typeface="Times New Roman"/>
                        </a:rPr>
                        <a:t>.</a:t>
                      </a:r>
                    </a:p>
                    <a:p>
                      <a:pPr marL="0" marR="0" algn="l">
                        <a:lnSpc>
                          <a:spcPct val="115000"/>
                        </a:lnSpc>
                        <a:spcBef>
                          <a:spcPts val="0"/>
                        </a:spcBef>
                        <a:spcAft>
                          <a:spcPts val="0"/>
                        </a:spcAft>
                      </a:pPr>
                      <a:endParaRPr lang="en-US" sz="800" b="1" dirty="0" smtClean="0">
                        <a:solidFill>
                          <a:srgbClr val="000000"/>
                        </a:solidFill>
                        <a:effectLst/>
                        <a:latin typeface="Calibri"/>
                        <a:ea typeface="Calibri"/>
                        <a:cs typeface="Times New Roman"/>
                      </a:endParaRPr>
                    </a:p>
                    <a:p>
                      <a:pPr marL="0" marR="0" algn="l">
                        <a:lnSpc>
                          <a:spcPct val="115000"/>
                        </a:lnSpc>
                        <a:spcBef>
                          <a:spcPts val="0"/>
                        </a:spcBef>
                        <a:spcAft>
                          <a:spcPts val="0"/>
                        </a:spcAft>
                      </a:pPr>
                      <a:endParaRPr lang="en-US" sz="800" b="1" dirty="0" smtClean="0">
                        <a:solidFill>
                          <a:srgbClr val="000000"/>
                        </a:solidFill>
                        <a:effectLst/>
                        <a:latin typeface="Calibri"/>
                        <a:ea typeface="Calibri"/>
                        <a:cs typeface="Times New Roman"/>
                      </a:endParaRPr>
                    </a:p>
                    <a:p>
                      <a:pPr marL="0" marR="0" algn="l">
                        <a:lnSpc>
                          <a:spcPct val="115000"/>
                        </a:lnSpc>
                        <a:spcBef>
                          <a:spcPts val="0"/>
                        </a:spcBef>
                        <a:spcAft>
                          <a:spcPts val="0"/>
                        </a:spcAft>
                      </a:pPr>
                      <a:r>
                        <a:rPr lang="en-US" sz="800" b="1" dirty="0" smtClean="0">
                          <a:solidFill>
                            <a:srgbClr val="000000"/>
                          </a:solidFill>
                          <a:effectLst/>
                          <a:latin typeface="Calibri"/>
                          <a:ea typeface="Calibri"/>
                          <a:cs typeface="Times New Roman"/>
                        </a:rPr>
                        <a:t>SELECTED RESPONSE</a:t>
                      </a:r>
                    </a:p>
                    <a:p>
                      <a:pPr marL="0" marR="0" algn="l">
                        <a:lnSpc>
                          <a:spcPct val="115000"/>
                        </a:lnSpc>
                        <a:spcBef>
                          <a:spcPts val="0"/>
                        </a:spcBef>
                        <a:spcAft>
                          <a:spcPts val="0"/>
                        </a:spcAft>
                      </a:pPr>
                      <a:endParaRPr lang="en-US" sz="800" dirty="0">
                        <a:effectLst/>
                        <a:latin typeface="Calibri"/>
                        <a:ea typeface="Calibri"/>
                        <a:cs typeface="Times New Roman"/>
                      </a:endParaRPr>
                    </a:p>
                  </a:txBody>
                  <a:tcPr marL="34803" marR="34803"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u="sng" dirty="0">
                          <a:solidFill>
                            <a:srgbClr val="000000"/>
                          </a:solidFill>
                          <a:effectLst/>
                          <a:latin typeface="Calibri"/>
                          <a:ea typeface="Times New Roman"/>
                          <a:cs typeface="Times New Roman"/>
                        </a:rPr>
                        <a:t>Concept Development</a:t>
                      </a:r>
                      <a:endParaRPr lang="en-US" sz="800" dirty="0">
                        <a:effectLst/>
                        <a:latin typeface="Calibri"/>
                        <a:ea typeface="Calibri"/>
                        <a:cs typeface="Times New Roman"/>
                      </a:endParaRPr>
                    </a:p>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Explain who the author is and his/her role.</a:t>
                      </a:r>
                      <a:endParaRPr lang="en-US" sz="800" dirty="0">
                        <a:effectLst/>
                        <a:latin typeface="Calibri"/>
                        <a:ea typeface="Calibri"/>
                        <a:cs typeface="Times New Roman"/>
                      </a:endParaRPr>
                    </a:p>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 </a:t>
                      </a:r>
                      <a:endParaRPr lang="en-US" sz="800" dirty="0">
                        <a:effectLst/>
                        <a:latin typeface="Calibri"/>
                        <a:ea typeface="Calibri"/>
                        <a:cs typeface="Times New Roman"/>
                      </a:endParaRPr>
                    </a:p>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Explain who the illustrator is and his/her role.</a:t>
                      </a:r>
                      <a:endParaRPr lang="en-US" sz="800" dirty="0">
                        <a:effectLst/>
                        <a:latin typeface="Calibri"/>
                        <a:ea typeface="Calibri"/>
                        <a:cs typeface="Times New Roman"/>
                      </a:endParaRPr>
                    </a:p>
                  </a:txBody>
                  <a:tcPr marL="34803" marR="34803"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b="1" dirty="0">
                          <a:effectLst/>
                          <a:latin typeface="Calibri"/>
                          <a:ea typeface="Calibri"/>
                          <a:cs typeface="Helvetica"/>
                        </a:rPr>
                        <a:t>Locate information from an illustration or in the text to answer questions about the text</a:t>
                      </a:r>
                      <a:r>
                        <a:rPr lang="en-US" sz="800" b="1" dirty="0" smtClean="0">
                          <a:effectLst/>
                          <a:latin typeface="Calibri"/>
                          <a:ea typeface="Calibri"/>
                          <a:cs typeface="Helvetica"/>
                        </a:rPr>
                        <a:t>.</a:t>
                      </a:r>
                    </a:p>
                    <a:p>
                      <a:pPr marL="0" marR="0" algn="l">
                        <a:lnSpc>
                          <a:spcPct val="115000"/>
                        </a:lnSpc>
                        <a:spcBef>
                          <a:spcPts val="0"/>
                        </a:spcBef>
                        <a:spcAft>
                          <a:spcPts val="0"/>
                        </a:spcAft>
                      </a:pPr>
                      <a:endParaRPr lang="en-US" sz="800" b="1" dirty="0" smtClean="0">
                        <a:effectLst/>
                        <a:latin typeface="Calibri"/>
                        <a:ea typeface="Calibri"/>
                        <a:cs typeface="Helvetica"/>
                      </a:endParaRPr>
                    </a:p>
                    <a:p>
                      <a:pPr marL="0" marR="0" algn="l">
                        <a:lnSpc>
                          <a:spcPct val="115000"/>
                        </a:lnSpc>
                        <a:spcBef>
                          <a:spcPts val="0"/>
                        </a:spcBef>
                        <a:spcAft>
                          <a:spcPts val="0"/>
                        </a:spcAft>
                      </a:pPr>
                      <a:r>
                        <a:rPr lang="en-US" sz="800" b="1" dirty="0" smtClean="0">
                          <a:effectLst/>
                          <a:latin typeface="Calibri"/>
                          <a:ea typeface="Calibri"/>
                          <a:cs typeface="Helvetica"/>
                        </a:rPr>
                        <a:t>CONSTRUCTED</a:t>
                      </a:r>
                      <a:r>
                        <a:rPr lang="en-US" sz="800" b="1" baseline="0" dirty="0" smtClean="0">
                          <a:effectLst/>
                          <a:latin typeface="Calibri"/>
                          <a:ea typeface="Calibri"/>
                          <a:cs typeface="Helvetica"/>
                        </a:rPr>
                        <a:t> RESPONSE</a:t>
                      </a:r>
                      <a:endParaRPr lang="en-US" sz="800" b="1" dirty="0" smtClean="0">
                        <a:effectLst/>
                        <a:latin typeface="Calibri"/>
                        <a:ea typeface="Calibri"/>
                        <a:cs typeface="Helvetica"/>
                      </a:endParaRPr>
                    </a:p>
                    <a:p>
                      <a:pPr marL="0" marR="0" algn="l">
                        <a:lnSpc>
                          <a:spcPct val="115000"/>
                        </a:lnSpc>
                        <a:spcBef>
                          <a:spcPts val="0"/>
                        </a:spcBef>
                        <a:spcAft>
                          <a:spcPts val="0"/>
                        </a:spcAft>
                      </a:pPr>
                      <a:endParaRPr lang="en-US" sz="800" dirty="0">
                        <a:effectLst/>
                        <a:latin typeface="Calibri"/>
                        <a:ea typeface="Calibri"/>
                        <a:cs typeface="Times New Roman"/>
                      </a:endParaRPr>
                    </a:p>
                  </a:txBody>
                  <a:tcPr marL="34803" marR="34803"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b="1" u="sng" dirty="0">
                          <a:effectLst/>
                          <a:latin typeface="Calibri"/>
                          <a:ea typeface="Calibri"/>
                          <a:cs typeface="Helvetica"/>
                        </a:rPr>
                        <a:t>RL.K.6</a:t>
                      </a:r>
                      <a:r>
                        <a:rPr lang="en-US" sz="800" dirty="0">
                          <a:effectLst/>
                          <a:latin typeface="Calibri"/>
                          <a:ea typeface="Calibri"/>
                          <a:cs typeface="Helvetica"/>
                        </a:rPr>
                        <a:t> With prompting and support, name the author and illustrator of a story and define the role of each in telling the story</a:t>
                      </a:r>
                      <a:endParaRPr lang="en-US" sz="800" dirty="0">
                        <a:effectLst/>
                        <a:latin typeface="Calibri"/>
                        <a:ea typeface="Calibri"/>
                        <a:cs typeface="Times New Roman"/>
                      </a:endParaRPr>
                    </a:p>
                  </a:txBody>
                  <a:tcPr marL="34803" marR="34803" marT="0" marB="0">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237031247"/>
              </p:ext>
            </p:extLst>
          </p:nvPr>
        </p:nvGraphicFramePr>
        <p:xfrm>
          <a:off x="404813" y="5257800"/>
          <a:ext cx="6571616" cy="1682496"/>
        </p:xfrm>
        <a:graphic>
          <a:graphicData uri="http://schemas.openxmlformats.org/drawingml/2006/table">
            <a:tbl>
              <a:tblPr firstRow="1" firstCol="1" bandRow="1"/>
              <a:tblGrid>
                <a:gridCol w="870804"/>
                <a:gridCol w="1026258"/>
                <a:gridCol w="914400"/>
                <a:gridCol w="914400"/>
                <a:gridCol w="1553592"/>
                <a:gridCol w="1292162"/>
              </a:tblGrid>
              <a:tr h="137831">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Ka</a:t>
                      </a:r>
                      <a:endParaRPr lang="en-US" sz="800" b="1" dirty="0">
                        <a:effectLst/>
                        <a:latin typeface="Calibri"/>
                        <a:ea typeface="Calibri"/>
                        <a:cs typeface="Times New Roman"/>
                      </a:endParaRPr>
                    </a:p>
                  </a:txBody>
                  <a:tcPr marL="33709" marR="33709" marT="0"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Kc</a:t>
                      </a:r>
                      <a:endParaRPr lang="en-US" sz="800">
                        <a:effectLst/>
                        <a:latin typeface="Calibri"/>
                        <a:ea typeface="Calibri"/>
                        <a:cs typeface="Times New Roman"/>
                      </a:endParaRPr>
                    </a:p>
                  </a:txBody>
                  <a:tcPr marL="33709" marR="3370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 1 Cf</a:t>
                      </a:r>
                      <a:endParaRPr lang="en-US" sz="800">
                        <a:effectLst/>
                        <a:latin typeface="Calibri"/>
                        <a:ea typeface="Calibri"/>
                        <a:cs typeface="Times New Roman"/>
                      </a:endParaRPr>
                    </a:p>
                  </a:txBody>
                  <a:tcPr marL="33709" marR="3370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 2 </a:t>
                      </a:r>
                      <a:r>
                        <a:rPr lang="en-US" sz="800" b="1" dirty="0" err="1">
                          <a:solidFill>
                            <a:srgbClr val="000000"/>
                          </a:solidFill>
                          <a:effectLst/>
                          <a:latin typeface="Calibri"/>
                          <a:ea typeface="Times New Roman"/>
                          <a:cs typeface="Times New Roman"/>
                        </a:rPr>
                        <a:t>Ch</a:t>
                      </a:r>
                      <a:endParaRPr lang="en-US" sz="800" dirty="0">
                        <a:effectLst/>
                        <a:latin typeface="Calibri"/>
                        <a:ea typeface="Calibri"/>
                        <a:cs typeface="Times New Roman"/>
                      </a:endParaRPr>
                    </a:p>
                  </a:txBody>
                  <a:tcPr marL="33709" marR="3370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a:t>
                      </a:r>
                      <a:r>
                        <a:rPr lang="en-US" sz="800" b="1" dirty="0" err="1">
                          <a:solidFill>
                            <a:srgbClr val="000000"/>
                          </a:solidFill>
                          <a:effectLst/>
                          <a:latin typeface="Calibri"/>
                          <a:ea typeface="Times New Roman"/>
                          <a:cs typeface="Times New Roman"/>
                        </a:rPr>
                        <a:t>Ch</a:t>
                      </a:r>
                      <a:endParaRPr lang="en-US" sz="800" b="1" dirty="0">
                        <a:effectLst/>
                        <a:latin typeface="Calibri"/>
                        <a:ea typeface="Calibri"/>
                        <a:cs typeface="Times New Roman"/>
                      </a:endParaRPr>
                    </a:p>
                  </a:txBody>
                  <a:tcPr marL="33709" marR="3370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smtClean="0">
                          <a:solidFill>
                            <a:srgbClr val="000000"/>
                          </a:solidFill>
                          <a:effectLst/>
                          <a:latin typeface="Calibri"/>
                          <a:ea typeface="Times New Roman"/>
                          <a:cs typeface="Times New Roman"/>
                        </a:rPr>
                        <a:t>Standard DOK </a:t>
                      </a:r>
                      <a:r>
                        <a:rPr lang="en-US" sz="800" b="1" dirty="0">
                          <a:solidFill>
                            <a:srgbClr val="000000"/>
                          </a:solidFill>
                          <a:effectLst/>
                          <a:latin typeface="Calibri"/>
                          <a:ea typeface="Times New Roman"/>
                          <a:cs typeface="Times New Roman"/>
                        </a:rPr>
                        <a:t>2 – </a:t>
                      </a:r>
                      <a:r>
                        <a:rPr lang="en-US" sz="800" b="1" dirty="0" smtClean="0">
                          <a:solidFill>
                            <a:srgbClr val="000000"/>
                          </a:solidFill>
                          <a:effectLst/>
                          <a:latin typeface="Calibri"/>
                          <a:ea typeface="Times New Roman"/>
                          <a:cs typeface="Times New Roman"/>
                        </a:rPr>
                        <a:t>Cl</a:t>
                      </a:r>
                      <a:endParaRPr lang="en-US" sz="800" b="1" dirty="0">
                        <a:effectLst/>
                        <a:latin typeface="Calibri"/>
                        <a:ea typeface="Calibri"/>
                        <a:cs typeface="Times New Roman"/>
                      </a:endParaRPr>
                    </a:p>
                  </a:txBody>
                  <a:tcPr marL="33709" marR="33709" marT="0"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B8CCE4"/>
                    </a:solidFill>
                  </a:tcPr>
                </a:tc>
              </a:tr>
              <a:tr h="387648">
                <a:tc>
                  <a:txBody>
                    <a:bodyPr/>
                    <a:lstStyle/>
                    <a:p>
                      <a:pPr marL="0" marR="0" algn="l">
                        <a:lnSpc>
                          <a:spcPct val="115000"/>
                        </a:lnSpc>
                        <a:spcBef>
                          <a:spcPts val="0"/>
                        </a:spcBef>
                        <a:spcAft>
                          <a:spcPts val="0"/>
                        </a:spcAft>
                      </a:pPr>
                      <a:r>
                        <a:rPr lang="en-US" sz="800">
                          <a:solidFill>
                            <a:srgbClr val="000000"/>
                          </a:solidFill>
                          <a:effectLst/>
                          <a:latin typeface="Calibri"/>
                          <a:ea typeface="Times New Roman"/>
                          <a:cs typeface="Times New Roman"/>
                        </a:rPr>
                        <a:t>Locate illustrations in a story.</a:t>
                      </a:r>
                      <a:endParaRPr lang="en-US" sz="800">
                        <a:effectLst/>
                        <a:latin typeface="Calibri"/>
                        <a:ea typeface="Calibri"/>
                        <a:cs typeface="Times New Roman"/>
                      </a:endParaRPr>
                    </a:p>
                    <a:p>
                      <a:pPr marL="0" marR="0" algn="l">
                        <a:lnSpc>
                          <a:spcPct val="115000"/>
                        </a:lnSpc>
                        <a:spcBef>
                          <a:spcPts val="0"/>
                        </a:spcBef>
                        <a:spcAft>
                          <a:spcPts val="0"/>
                        </a:spcAft>
                      </a:pPr>
                      <a:r>
                        <a:rPr lang="en-US" sz="800">
                          <a:solidFill>
                            <a:srgbClr val="000000"/>
                          </a:solidFill>
                          <a:effectLst/>
                          <a:latin typeface="Calibri"/>
                          <a:ea typeface="Times New Roman"/>
                          <a:cs typeface="Times New Roman"/>
                        </a:rPr>
                        <a:t> </a:t>
                      </a:r>
                      <a:endParaRPr lang="en-US" sz="800">
                        <a:effectLst/>
                        <a:latin typeface="Calibri"/>
                        <a:ea typeface="Calibri"/>
                        <a:cs typeface="Times New Roman"/>
                      </a:endParaRPr>
                    </a:p>
                    <a:p>
                      <a:pPr marL="0" marR="0" algn="l">
                        <a:lnSpc>
                          <a:spcPct val="115000"/>
                        </a:lnSpc>
                        <a:spcBef>
                          <a:spcPts val="0"/>
                        </a:spcBef>
                        <a:spcAft>
                          <a:spcPts val="0"/>
                        </a:spcAft>
                      </a:pPr>
                      <a:r>
                        <a:rPr lang="en-US" sz="800">
                          <a:solidFill>
                            <a:srgbClr val="000000"/>
                          </a:solidFill>
                          <a:effectLst/>
                          <a:latin typeface="Calibri"/>
                          <a:ea typeface="Times New Roman"/>
                          <a:cs typeface="Times New Roman"/>
                        </a:rPr>
                        <a:t>Recall specific points in the story.</a:t>
                      </a:r>
                      <a:endParaRPr lang="en-US" sz="800">
                        <a:effectLst/>
                        <a:latin typeface="Calibri"/>
                        <a:ea typeface="Calibri"/>
                        <a:cs typeface="Times New Roman"/>
                      </a:endParaRPr>
                    </a:p>
                    <a:p>
                      <a:pPr marL="0" marR="0" algn="l">
                        <a:lnSpc>
                          <a:spcPct val="115000"/>
                        </a:lnSpc>
                        <a:spcBef>
                          <a:spcPts val="0"/>
                        </a:spcBef>
                        <a:spcAft>
                          <a:spcPts val="0"/>
                        </a:spcAft>
                      </a:pPr>
                      <a:r>
                        <a:rPr lang="en-US" sz="800">
                          <a:solidFill>
                            <a:srgbClr val="000000"/>
                          </a:solidFill>
                          <a:effectLst/>
                          <a:latin typeface="Calibri"/>
                          <a:ea typeface="Times New Roman"/>
                          <a:cs typeface="Times New Roman"/>
                        </a:rPr>
                        <a:t> </a:t>
                      </a:r>
                      <a:endParaRPr lang="en-US" sz="800">
                        <a:effectLst/>
                        <a:latin typeface="Calibri"/>
                        <a:ea typeface="Calibri"/>
                        <a:cs typeface="Times New Roman"/>
                      </a:endParaRPr>
                    </a:p>
                    <a:p>
                      <a:pPr marL="0" marR="0" algn="l">
                        <a:lnSpc>
                          <a:spcPct val="115000"/>
                        </a:lnSpc>
                        <a:spcBef>
                          <a:spcPts val="0"/>
                        </a:spcBef>
                        <a:spcAft>
                          <a:spcPts val="0"/>
                        </a:spcAft>
                      </a:pPr>
                      <a:r>
                        <a:rPr lang="en-US" sz="800">
                          <a:solidFill>
                            <a:srgbClr val="000000"/>
                          </a:solidFill>
                          <a:effectLst/>
                          <a:latin typeface="Calibri"/>
                          <a:ea typeface="Times New Roman"/>
                          <a:cs typeface="Times New Roman"/>
                        </a:rPr>
                        <a:t>Read and discussed.</a:t>
                      </a:r>
                      <a:endParaRPr lang="en-US" sz="800">
                        <a:effectLst/>
                        <a:latin typeface="Calibri"/>
                        <a:ea typeface="Calibri"/>
                        <a:cs typeface="Times New Roman"/>
                      </a:endParaRPr>
                    </a:p>
                  </a:txBody>
                  <a:tcPr marL="33709" marR="33709" marT="0" marB="0">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a:solidFill>
                            <a:srgbClr val="000000"/>
                          </a:solidFill>
                          <a:effectLst/>
                          <a:latin typeface="Calibri"/>
                          <a:ea typeface="Times New Roman"/>
                          <a:cs typeface="Times New Roman"/>
                        </a:rPr>
                        <a:t>Define and be able to use </a:t>
                      </a:r>
                      <a:r>
                        <a:rPr lang="en-US" sz="800" u="sng">
                          <a:solidFill>
                            <a:srgbClr val="000000"/>
                          </a:solidFill>
                          <a:effectLst/>
                          <a:latin typeface="Calibri"/>
                          <a:ea typeface="Times New Roman"/>
                          <a:cs typeface="Times New Roman"/>
                        </a:rPr>
                        <a:t>Standard Academic Language</a:t>
                      </a:r>
                      <a:r>
                        <a:rPr lang="en-US" sz="800">
                          <a:solidFill>
                            <a:srgbClr val="000000"/>
                          </a:solidFill>
                          <a:effectLst/>
                          <a:latin typeface="Calibri"/>
                          <a:ea typeface="Times New Roman"/>
                          <a:cs typeface="Times New Roman"/>
                        </a:rPr>
                        <a:t>: describe, relationship, between, appear illustration, story, moment, part of a story and depict.</a:t>
                      </a:r>
                      <a:endParaRPr lang="en-US" sz="800">
                        <a:effectLst/>
                        <a:latin typeface="Calibri"/>
                        <a:ea typeface="Calibri"/>
                        <a:cs typeface="Times New Roman"/>
                      </a:endParaRPr>
                    </a:p>
                  </a:txBody>
                  <a:tcPr marL="33709" marR="33709"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Answer questions that require students describing specific parts of the story that have illustrations (Point and show</a:t>
                      </a:r>
                      <a:r>
                        <a:rPr lang="en-US" sz="800" b="1" dirty="0" smtClean="0">
                          <a:solidFill>
                            <a:srgbClr val="000000"/>
                          </a:solidFill>
                          <a:effectLst/>
                          <a:latin typeface="Calibri"/>
                          <a:ea typeface="Times New Roman"/>
                          <a:cs typeface="Times New Roman"/>
                        </a:rPr>
                        <a:t>).</a:t>
                      </a:r>
                    </a:p>
                    <a:p>
                      <a:pPr marL="0" marR="0" algn="l">
                        <a:lnSpc>
                          <a:spcPct val="115000"/>
                        </a:lnSpc>
                        <a:spcBef>
                          <a:spcPts val="0"/>
                        </a:spcBef>
                        <a:spcAft>
                          <a:spcPts val="0"/>
                        </a:spcAft>
                      </a:pPr>
                      <a:endParaRPr lang="en-US" sz="800" b="1" dirty="0" smtClean="0">
                        <a:solidFill>
                          <a:srgbClr val="000000"/>
                        </a:solidFill>
                        <a:effectLst/>
                        <a:latin typeface="Calibri"/>
                        <a:ea typeface="Calibri"/>
                        <a:cs typeface="Times New Roman"/>
                      </a:endParaRPr>
                    </a:p>
                    <a:p>
                      <a:pPr marL="0" marR="0" algn="l">
                        <a:lnSpc>
                          <a:spcPct val="115000"/>
                        </a:lnSpc>
                        <a:spcBef>
                          <a:spcPts val="0"/>
                        </a:spcBef>
                        <a:spcAft>
                          <a:spcPts val="0"/>
                        </a:spcAft>
                      </a:pPr>
                      <a:r>
                        <a:rPr lang="en-US" sz="800" b="1" dirty="0" smtClean="0">
                          <a:solidFill>
                            <a:srgbClr val="000000"/>
                          </a:solidFill>
                          <a:effectLst/>
                          <a:latin typeface="Calibri"/>
                          <a:ea typeface="Calibri"/>
                          <a:cs typeface="Times New Roman"/>
                        </a:rPr>
                        <a:t>SELECTED RESPONSE</a:t>
                      </a:r>
                    </a:p>
                    <a:p>
                      <a:pPr marL="0" marR="0" algn="l">
                        <a:lnSpc>
                          <a:spcPct val="115000"/>
                        </a:lnSpc>
                        <a:spcBef>
                          <a:spcPts val="0"/>
                        </a:spcBef>
                        <a:spcAft>
                          <a:spcPts val="0"/>
                        </a:spcAft>
                      </a:pPr>
                      <a:endParaRPr lang="en-US" sz="800" dirty="0">
                        <a:effectLst/>
                        <a:latin typeface="Calibri"/>
                        <a:ea typeface="Calibri"/>
                        <a:cs typeface="Times New Roman"/>
                      </a:endParaRPr>
                    </a:p>
                  </a:txBody>
                  <a:tcPr marL="33709" marR="33709"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Student understands that illustrations tell about specific parts of a story.</a:t>
                      </a:r>
                      <a:endParaRPr lang="en-US" sz="800" dirty="0">
                        <a:effectLst/>
                        <a:latin typeface="Calibri"/>
                        <a:ea typeface="Calibri"/>
                        <a:cs typeface="Times New Roman"/>
                      </a:endParaRPr>
                    </a:p>
                  </a:txBody>
                  <a:tcPr marL="33709" marR="33709"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Explain what is happening in the story by doing a picture walk.  Specify which illustrations show details about specific moments in a story</a:t>
                      </a:r>
                      <a:r>
                        <a:rPr lang="en-US" sz="800" b="1" dirty="0" smtClean="0">
                          <a:solidFill>
                            <a:srgbClr val="000000"/>
                          </a:solidFill>
                          <a:effectLst/>
                          <a:latin typeface="Calibri"/>
                          <a:ea typeface="Times New Roman"/>
                          <a:cs typeface="Times New Roman"/>
                        </a:rPr>
                        <a:t>.</a:t>
                      </a:r>
                    </a:p>
                    <a:p>
                      <a:pPr marL="0" marR="0" algn="l">
                        <a:lnSpc>
                          <a:spcPct val="115000"/>
                        </a:lnSpc>
                        <a:spcBef>
                          <a:spcPts val="0"/>
                        </a:spcBef>
                        <a:spcAft>
                          <a:spcPts val="0"/>
                        </a:spcAft>
                      </a:pPr>
                      <a:endParaRPr lang="en-US" sz="800" b="1" dirty="0" smtClean="0">
                        <a:solidFill>
                          <a:srgbClr val="000000"/>
                        </a:solidFill>
                        <a:effectLst/>
                        <a:latin typeface="Calibri"/>
                        <a:ea typeface="Calibri"/>
                        <a:cs typeface="Times New Roman"/>
                      </a:endParaRPr>
                    </a:p>
                    <a:p>
                      <a:pPr marL="0" marR="0" algn="l">
                        <a:lnSpc>
                          <a:spcPct val="115000"/>
                        </a:lnSpc>
                        <a:spcBef>
                          <a:spcPts val="0"/>
                        </a:spcBef>
                        <a:spcAft>
                          <a:spcPts val="0"/>
                        </a:spcAft>
                      </a:pPr>
                      <a:endParaRPr lang="en-US" sz="800" b="1" dirty="0" smtClean="0">
                        <a:solidFill>
                          <a:srgbClr val="000000"/>
                        </a:solidFill>
                        <a:effectLst/>
                        <a:latin typeface="Calibri"/>
                        <a:ea typeface="Calibri"/>
                        <a:cs typeface="Times New Roman"/>
                      </a:endParaRPr>
                    </a:p>
                    <a:p>
                      <a:pPr marL="0" marR="0" algn="l">
                        <a:lnSpc>
                          <a:spcPct val="115000"/>
                        </a:lnSpc>
                        <a:spcBef>
                          <a:spcPts val="0"/>
                        </a:spcBef>
                        <a:spcAft>
                          <a:spcPts val="0"/>
                        </a:spcAft>
                      </a:pPr>
                      <a:endParaRPr lang="en-US" sz="800" b="1" dirty="0" smtClean="0">
                        <a:solidFill>
                          <a:srgbClr val="000000"/>
                        </a:solidFill>
                        <a:effectLst/>
                        <a:latin typeface="Calibri"/>
                        <a:ea typeface="Calibri"/>
                        <a:cs typeface="Times New Roman"/>
                      </a:endParaRPr>
                    </a:p>
                    <a:p>
                      <a:pPr marL="0" marR="0" algn="l">
                        <a:lnSpc>
                          <a:spcPct val="115000"/>
                        </a:lnSpc>
                        <a:spcBef>
                          <a:spcPts val="0"/>
                        </a:spcBef>
                        <a:spcAft>
                          <a:spcPts val="0"/>
                        </a:spcAft>
                      </a:pPr>
                      <a:r>
                        <a:rPr lang="en-US" sz="800" b="1" dirty="0" smtClean="0">
                          <a:solidFill>
                            <a:srgbClr val="000000"/>
                          </a:solidFill>
                          <a:effectLst/>
                          <a:latin typeface="Calibri"/>
                          <a:ea typeface="Calibri"/>
                          <a:cs typeface="Times New Roman"/>
                        </a:rPr>
                        <a:t>SELECTED RESPONSE</a:t>
                      </a:r>
                      <a:endParaRPr lang="en-US" sz="800" dirty="0">
                        <a:effectLst/>
                        <a:latin typeface="Calibri"/>
                        <a:ea typeface="Calibri"/>
                        <a:cs typeface="Times New Roman"/>
                      </a:endParaRPr>
                    </a:p>
                  </a:txBody>
                  <a:tcPr marL="33709" marR="33709"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1200"/>
                        </a:spcAft>
                      </a:pPr>
                      <a:r>
                        <a:rPr lang="en-US" sz="800" b="1" u="sng" dirty="0">
                          <a:effectLst/>
                          <a:latin typeface="Calibri"/>
                          <a:ea typeface="Calibri"/>
                          <a:cs typeface="Helvetica"/>
                        </a:rPr>
                        <a:t>RL.K.7</a:t>
                      </a:r>
                      <a:r>
                        <a:rPr lang="en-US" sz="800" dirty="0">
                          <a:effectLst/>
                          <a:latin typeface="Calibri"/>
                          <a:ea typeface="Calibri"/>
                          <a:cs typeface="Helvetica"/>
                        </a:rPr>
                        <a:t> </a:t>
                      </a:r>
                      <a:r>
                        <a:rPr lang="en-US" sz="800" dirty="0">
                          <a:effectLst/>
                          <a:latin typeface="Calibri"/>
                          <a:ea typeface="Times New Roman"/>
                          <a:cs typeface="Helvetica"/>
                        </a:rPr>
                        <a:t>With prompting and support, describe the relationship between illustrations and the story in which they appear (e.g., what moment in a story an illustration depicts).</a:t>
                      </a:r>
                      <a:endParaRPr lang="en-US" sz="800" dirty="0">
                        <a:effectLst/>
                        <a:latin typeface="Calibri"/>
                        <a:ea typeface="Calibri"/>
                        <a:cs typeface="Times New Roman"/>
                      </a:endParaRPr>
                    </a:p>
                  </a:txBody>
                  <a:tcPr marL="33709" marR="33709" marT="0" marB="0">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Tree>
    <p:extLst>
      <p:ext uri="{BB962C8B-B14F-4D97-AF65-F5344CB8AC3E}">
        <p14:creationId xmlns:p14="http://schemas.microsoft.com/office/powerpoint/2010/main" val="4256131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2333795980"/>
              </p:ext>
            </p:extLst>
          </p:nvPr>
        </p:nvGraphicFramePr>
        <p:xfrm>
          <a:off x="609600" y="5181600"/>
          <a:ext cx="6705600" cy="2127504"/>
        </p:xfrm>
        <a:graphic>
          <a:graphicData uri="http://schemas.openxmlformats.org/drawingml/2006/table">
            <a:tbl>
              <a:tblPr/>
              <a:tblGrid>
                <a:gridCol w="738187"/>
                <a:gridCol w="990600"/>
                <a:gridCol w="838200"/>
                <a:gridCol w="762000"/>
                <a:gridCol w="914400"/>
                <a:gridCol w="1090613"/>
                <a:gridCol w="1371600"/>
              </a:tblGrid>
              <a:tr h="76200">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1 - </a:t>
                      </a:r>
                      <a:r>
                        <a:rPr lang="en-US" sz="800" b="1" dirty="0" err="1">
                          <a:solidFill>
                            <a:srgbClr val="000000"/>
                          </a:solidFill>
                          <a:latin typeface="Calibri"/>
                          <a:ea typeface="Times New Roman"/>
                          <a:cs typeface="Times New Roman"/>
                        </a:rPr>
                        <a:t>Ka</a:t>
                      </a:r>
                      <a:endParaRPr lang="en-US" sz="800" b="1" dirty="0">
                        <a:latin typeface="Calibri"/>
                        <a:ea typeface="Calibri"/>
                        <a:cs typeface="Times New Roman"/>
                      </a:endParaRPr>
                    </a:p>
                  </a:txBody>
                  <a:tcPr marL="10178" marR="10178" marT="0"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latin typeface="Calibri"/>
                          <a:ea typeface="Times New Roman"/>
                          <a:cs typeface="Times New Roman"/>
                        </a:rPr>
                        <a:t>DOK 1 - Kc</a:t>
                      </a:r>
                      <a:endParaRPr lang="en-US" sz="800">
                        <a:latin typeface="Calibri"/>
                        <a:ea typeface="Calibri"/>
                        <a:cs typeface="Times New Roman"/>
                      </a:endParaRPr>
                    </a:p>
                  </a:txBody>
                  <a:tcPr marL="10178" marR="10178"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latin typeface="Calibri"/>
                          <a:ea typeface="Times New Roman"/>
                          <a:cs typeface="Times New Roman"/>
                        </a:rPr>
                        <a:t>DOK – 1 Cf</a:t>
                      </a:r>
                      <a:endParaRPr lang="en-US" sz="800">
                        <a:latin typeface="Calibri"/>
                        <a:ea typeface="Calibri"/>
                        <a:cs typeface="Times New Roman"/>
                      </a:endParaRPr>
                    </a:p>
                  </a:txBody>
                  <a:tcPr marL="10178" marR="10178"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2 - </a:t>
                      </a:r>
                      <a:r>
                        <a:rPr lang="en-US" sz="800" b="1" dirty="0" err="1">
                          <a:solidFill>
                            <a:srgbClr val="000000"/>
                          </a:solidFill>
                          <a:latin typeface="Calibri"/>
                          <a:ea typeface="Times New Roman"/>
                          <a:cs typeface="Times New Roman"/>
                        </a:rPr>
                        <a:t>Ch</a:t>
                      </a:r>
                      <a:endParaRPr lang="en-US" sz="800" b="1" dirty="0">
                        <a:latin typeface="Calibri"/>
                        <a:ea typeface="Calibri"/>
                        <a:cs typeface="Times New Roman"/>
                      </a:endParaRPr>
                    </a:p>
                  </a:txBody>
                  <a:tcPr marL="10178" marR="10178"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latin typeface="Calibri"/>
                          <a:ea typeface="Times New Roman"/>
                          <a:cs typeface="Times New Roman"/>
                        </a:rPr>
                        <a:t>DOK 2 - APn</a:t>
                      </a:r>
                      <a:endParaRPr lang="en-US" sz="800">
                        <a:latin typeface="Calibri"/>
                        <a:ea typeface="Calibri"/>
                        <a:cs typeface="Times New Roman"/>
                      </a:endParaRPr>
                    </a:p>
                  </a:txBody>
                  <a:tcPr marL="10178" marR="10178"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6E3BC"/>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3 - Cu</a:t>
                      </a:r>
                      <a:endParaRPr lang="en-US" sz="800" b="1" dirty="0">
                        <a:latin typeface="Calibri"/>
                        <a:ea typeface="Calibri"/>
                        <a:cs typeface="Times New Roman"/>
                      </a:endParaRPr>
                    </a:p>
                  </a:txBody>
                  <a:tcPr marL="10178" marR="10178"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Standard</a:t>
                      </a:r>
                      <a:endParaRPr lang="en-US" sz="800" dirty="0">
                        <a:latin typeface="Calibri"/>
                        <a:ea typeface="Calibri"/>
                        <a:cs typeface="Times New Roman"/>
                      </a:endParaRPr>
                    </a:p>
                  </a:txBody>
                  <a:tcPr marL="10178" marR="10178" marT="0"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BFBFBF"/>
                    </a:solidFill>
                  </a:tcPr>
                </a:tc>
              </a:tr>
              <a:tr h="1395496">
                <a:tc>
                  <a:txBody>
                    <a:bodyPr/>
                    <a:lstStyle/>
                    <a:p>
                      <a:pPr marL="0" marR="0" algn="l">
                        <a:lnSpc>
                          <a:spcPct val="115000"/>
                        </a:lnSpc>
                        <a:spcBef>
                          <a:spcPts val="0"/>
                        </a:spcBef>
                        <a:spcAft>
                          <a:spcPts val="0"/>
                        </a:spcAft>
                      </a:pPr>
                      <a:r>
                        <a:rPr lang="en-US" sz="800">
                          <a:solidFill>
                            <a:srgbClr val="000000"/>
                          </a:solidFill>
                          <a:latin typeface="Calibri"/>
                          <a:ea typeface="Times New Roman"/>
                          <a:cs typeface="Times New Roman"/>
                        </a:rPr>
                        <a:t>Locate illustrations in a text.</a:t>
                      </a:r>
                      <a:endParaRPr lang="en-US" sz="800">
                        <a:latin typeface="Calibri"/>
                        <a:ea typeface="Calibri"/>
                        <a:cs typeface="Times New Roman"/>
                      </a:endParaRPr>
                    </a:p>
                    <a:p>
                      <a:pPr marL="0" marR="0" algn="l">
                        <a:lnSpc>
                          <a:spcPct val="115000"/>
                        </a:lnSpc>
                        <a:spcBef>
                          <a:spcPts val="0"/>
                        </a:spcBef>
                        <a:spcAft>
                          <a:spcPts val="0"/>
                        </a:spcAft>
                      </a:pPr>
                      <a:r>
                        <a:rPr lang="en-US" sz="800">
                          <a:solidFill>
                            <a:srgbClr val="000000"/>
                          </a:solidFill>
                          <a:latin typeface="Calibri"/>
                          <a:ea typeface="Times New Roman"/>
                          <a:cs typeface="Times New Roman"/>
                        </a:rPr>
                        <a:t>Recall specific points in the text.</a:t>
                      </a:r>
                      <a:endParaRPr lang="en-US" sz="800">
                        <a:latin typeface="Calibri"/>
                        <a:ea typeface="Calibri"/>
                        <a:cs typeface="Times New Roman"/>
                      </a:endParaRPr>
                    </a:p>
                    <a:p>
                      <a:pPr marL="0" marR="0" algn="l">
                        <a:lnSpc>
                          <a:spcPct val="115000"/>
                        </a:lnSpc>
                        <a:spcBef>
                          <a:spcPts val="0"/>
                        </a:spcBef>
                        <a:spcAft>
                          <a:spcPts val="0"/>
                        </a:spcAft>
                      </a:pPr>
                      <a:r>
                        <a:rPr lang="en-US" sz="800">
                          <a:solidFill>
                            <a:srgbClr val="000000"/>
                          </a:solidFill>
                          <a:latin typeface="Calibri"/>
                          <a:ea typeface="Times New Roman"/>
                          <a:cs typeface="Times New Roman"/>
                        </a:rPr>
                        <a:t>Locate specific people, places or things in a text.</a:t>
                      </a:r>
                      <a:endParaRPr lang="en-US" sz="800">
                        <a:latin typeface="Calibri"/>
                        <a:ea typeface="Calibri"/>
                        <a:cs typeface="Times New Roman"/>
                      </a:endParaRPr>
                    </a:p>
                  </a:txBody>
                  <a:tcPr marL="10178" marR="10178" marT="0" marB="0">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dirty="0">
                          <a:solidFill>
                            <a:srgbClr val="000000"/>
                          </a:solidFill>
                          <a:latin typeface="Calibri"/>
                          <a:ea typeface="Times New Roman"/>
                          <a:cs typeface="Times New Roman"/>
                        </a:rPr>
                        <a:t>Define and be able to use </a:t>
                      </a:r>
                      <a:r>
                        <a:rPr lang="en-US" sz="800" u="sng" dirty="0">
                          <a:solidFill>
                            <a:srgbClr val="000000"/>
                          </a:solidFill>
                          <a:latin typeface="Calibri"/>
                          <a:ea typeface="Times New Roman"/>
                          <a:cs typeface="Times New Roman"/>
                        </a:rPr>
                        <a:t>Standard Academic Language</a:t>
                      </a:r>
                      <a:r>
                        <a:rPr lang="en-US" sz="800" dirty="0">
                          <a:solidFill>
                            <a:srgbClr val="000000"/>
                          </a:solidFill>
                          <a:latin typeface="Calibri"/>
                          <a:ea typeface="Times New Roman"/>
                          <a:cs typeface="Times New Roman"/>
                        </a:rPr>
                        <a:t>: illustration depicts, role, describe, relationship between, person, place, thing, idea, text, appears and part of a text.</a:t>
                      </a:r>
                      <a:endParaRPr lang="en-US" sz="800" dirty="0">
                        <a:latin typeface="Calibri"/>
                        <a:ea typeface="Calibri"/>
                        <a:cs typeface="Times New Roman"/>
                      </a:endParaRPr>
                    </a:p>
                  </a:txBody>
                  <a:tcPr marL="10178" marR="1017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b="1" dirty="0">
                          <a:solidFill>
                            <a:srgbClr val="000000"/>
                          </a:solidFill>
                          <a:latin typeface="Calibri"/>
                          <a:ea typeface="Times New Roman"/>
                          <a:cs typeface="Times New Roman"/>
                        </a:rPr>
                        <a:t>Answers questions about a person, place, thing or idea by referring to the illustrations in a text</a:t>
                      </a:r>
                      <a:r>
                        <a:rPr lang="en-US" sz="800" b="1" dirty="0" smtClean="0">
                          <a:solidFill>
                            <a:srgbClr val="000000"/>
                          </a:solidFill>
                          <a:latin typeface="Calibri"/>
                          <a:ea typeface="Times New Roman"/>
                          <a:cs typeface="Times New Roman"/>
                        </a:rPr>
                        <a:t>.</a:t>
                      </a:r>
                    </a:p>
                    <a:p>
                      <a:pPr marL="0" marR="0" algn="l">
                        <a:lnSpc>
                          <a:spcPct val="115000"/>
                        </a:lnSpc>
                        <a:spcBef>
                          <a:spcPts val="0"/>
                        </a:spcBef>
                        <a:spcAft>
                          <a:spcPts val="0"/>
                        </a:spcAft>
                      </a:pPr>
                      <a:endParaRPr lang="en-US" sz="800" b="1" dirty="0" smtClean="0">
                        <a:solidFill>
                          <a:srgbClr val="000000"/>
                        </a:solidFill>
                        <a:latin typeface="Calibri"/>
                        <a:ea typeface="Calibri"/>
                        <a:cs typeface="Times New Roman"/>
                      </a:endParaRPr>
                    </a:p>
                    <a:p>
                      <a:pPr marL="0" marR="0" algn="l">
                        <a:lnSpc>
                          <a:spcPct val="115000"/>
                        </a:lnSpc>
                        <a:spcBef>
                          <a:spcPts val="0"/>
                        </a:spcBef>
                        <a:spcAft>
                          <a:spcPts val="0"/>
                        </a:spcAft>
                      </a:pPr>
                      <a:endParaRPr lang="en-US" sz="800" b="1" dirty="0" smtClean="0">
                        <a:solidFill>
                          <a:srgbClr val="000000"/>
                        </a:solidFill>
                        <a:latin typeface="Calibri"/>
                        <a:ea typeface="Calibri"/>
                        <a:cs typeface="Times New Roman"/>
                      </a:endParaRPr>
                    </a:p>
                    <a:p>
                      <a:pPr marL="0" marR="0" algn="l">
                        <a:lnSpc>
                          <a:spcPct val="115000"/>
                        </a:lnSpc>
                        <a:spcBef>
                          <a:spcPts val="0"/>
                        </a:spcBef>
                        <a:spcAft>
                          <a:spcPts val="0"/>
                        </a:spcAft>
                      </a:pPr>
                      <a:r>
                        <a:rPr lang="en-US" sz="800" b="1" dirty="0" smtClean="0">
                          <a:solidFill>
                            <a:srgbClr val="000000"/>
                          </a:solidFill>
                          <a:latin typeface="Calibri"/>
                          <a:ea typeface="Calibri"/>
                          <a:cs typeface="Times New Roman"/>
                        </a:rPr>
                        <a:t>SELECTED</a:t>
                      </a:r>
                      <a:r>
                        <a:rPr lang="en-US" sz="800" b="1" baseline="0" dirty="0" smtClean="0">
                          <a:solidFill>
                            <a:srgbClr val="000000"/>
                          </a:solidFill>
                          <a:latin typeface="Calibri"/>
                          <a:ea typeface="Calibri"/>
                          <a:cs typeface="Times New Roman"/>
                        </a:rPr>
                        <a:t> RESPONSE</a:t>
                      </a:r>
                      <a:endParaRPr lang="en-US" sz="800" dirty="0">
                        <a:latin typeface="Calibri"/>
                        <a:ea typeface="Calibri"/>
                        <a:cs typeface="Times New Roman"/>
                      </a:endParaRPr>
                    </a:p>
                  </a:txBody>
                  <a:tcPr marL="10178" marR="1017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u="sng" dirty="0">
                          <a:solidFill>
                            <a:srgbClr val="000000"/>
                          </a:solidFill>
                          <a:latin typeface="Calibri"/>
                          <a:ea typeface="Times New Roman"/>
                          <a:cs typeface="Times New Roman"/>
                        </a:rPr>
                        <a:t>Concept Development</a:t>
                      </a:r>
                      <a:endParaRPr lang="en-US" sz="800" dirty="0">
                        <a:latin typeface="Calibri"/>
                        <a:ea typeface="Calibri"/>
                        <a:cs typeface="Times New Roman"/>
                      </a:endParaRPr>
                    </a:p>
                    <a:p>
                      <a:pPr marL="0" marR="0" algn="l">
                        <a:lnSpc>
                          <a:spcPct val="115000"/>
                        </a:lnSpc>
                        <a:spcBef>
                          <a:spcPts val="0"/>
                        </a:spcBef>
                        <a:spcAft>
                          <a:spcPts val="0"/>
                        </a:spcAft>
                      </a:pPr>
                      <a:r>
                        <a:rPr lang="en-US" sz="800" dirty="0">
                          <a:solidFill>
                            <a:srgbClr val="000000"/>
                          </a:solidFill>
                          <a:latin typeface="Calibri"/>
                          <a:ea typeface="Times New Roman"/>
                          <a:cs typeface="Times New Roman"/>
                        </a:rPr>
                        <a:t>Understands that illustrations represent the text parts of a story to help describe person, place, thing or idea.</a:t>
                      </a:r>
                      <a:endParaRPr lang="en-US" sz="800" dirty="0">
                        <a:latin typeface="Calibri"/>
                        <a:ea typeface="Calibri"/>
                        <a:cs typeface="Times New Roman"/>
                      </a:endParaRPr>
                    </a:p>
                  </a:txBody>
                  <a:tcPr marL="10178" marR="1017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b="1" dirty="0">
                          <a:solidFill>
                            <a:srgbClr val="000000"/>
                          </a:solidFill>
                          <a:latin typeface="Calibri"/>
                          <a:ea typeface="Times New Roman"/>
                          <a:cs typeface="Times New Roman"/>
                        </a:rPr>
                        <a:t>Uses information from illustration to explain and interpret more about the details (person, place, thing or idea) of a text</a:t>
                      </a:r>
                      <a:r>
                        <a:rPr lang="en-US" sz="800" b="1" dirty="0" smtClean="0">
                          <a:solidFill>
                            <a:srgbClr val="000000"/>
                          </a:solidFill>
                          <a:latin typeface="Calibri"/>
                          <a:ea typeface="Times New Roman"/>
                          <a:cs typeface="Times New Roman"/>
                        </a:rPr>
                        <a:t>.</a:t>
                      </a:r>
                    </a:p>
                    <a:p>
                      <a:pPr marL="0" marR="0" algn="l">
                        <a:lnSpc>
                          <a:spcPct val="115000"/>
                        </a:lnSpc>
                        <a:spcBef>
                          <a:spcPts val="0"/>
                        </a:spcBef>
                        <a:spcAft>
                          <a:spcPts val="0"/>
                        </a:spcAft>
                      </a:pPr>
                      <a:endParaRPr lang="en-US" sz="800" b="1" dirty="0" smtClean="0">
                        <a:solidFill>
                          <a:srgbClr val="000000"/>
                        </a:solidFill>
                        <a:latin typeface="Calibri"/>
                        <a:ea typeface="Calibri"/>
                        <a:cs typeface="Times New Roman"/>
                      </a:endParaRPr>
                    </a:p>
                    <a:p>
                      <a:pPr marL="0" marR="0" algn="l">
                        <a:lnSpc>
                          <a:spcPct val="115000"/>
                        </a:lnSpc>
                        <a:spcBef>
                          <a:spcPts val="0"/>
                        </a:spcBef>
                        <a:spcAft>
                          <a:spcPts val="0"/>
                        </a:spcAft>
                      </a:pPr>
                      <a:endParaRPr lang="en-US" sz="800" b="1" dirty="0" smtClean="0">
                        <a:solidFill>
                          <a:srgbClr val="000000"/>
                        </a:solidFill>
                        <a:latin typeface="Calibri"/>
                        <a:ea typeface="Calibri"/>
                        <a:cs typeface="Times New Roman"/>
                      </a:endParaRPr>
                    </a:p>
                    <a:p>
                      <a:pPr marL="0" marR="0" algn="l">
                        <a:lnSpc>
                          <a:spcPct val="115000"/>
                        </a:lnSpc>
                        <a:spcBef>
                          <a:spcPts val="0"/>
                        </a:spcBef>
                        <a:spcAft>
                          <a:spcPts val="0"/>
                        </a:spcAft>
                      </a:pPr>
                      <a:r>
                        <a:rPr lang="en-US" sz="800" b="1" dirty="0" smtClean="0">
                          <a:solidFill>
                            <a:srgbClr val="000000"/>
                          </a:solidFill>
                          <a:latin typeface="Calibri"/>
                          <a:ea typeface="Calibri"/>
                          <a:cs typeface="Times New Roman"/>
                        </a:rPr>
                        <a:t>SELECTED RESPONSE</a:t>
                      </a:r>
                      <a:endParaRPr lang="en-US" sz="800" dirty="0">
                        <a:latin typeface="Calibri"/>
                        <a:ea typeface="Calibri"/>
                        <a:cs typeface="Times New Roman"/>
                      </a:endParaRPr>
                    </a:p>
                  </a:txBody>
                  <a:tcPr marL="10178" marR="1017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1200"/>
                        </a:spcAft>
                      </a:pPr>
                      <a:r>
                        <a:rPr lang="en-US" sz="800" b="1" dirty="0">
                          <a:solidFill>
                            <a:srgbClr val="000000"/>
                          </a:solidFill>
                          <a:latin typeface="Calibri"/>
                          <a:ea typeface="Times New Roman"/>
                          <a:cs typeface="Times New Roman"/>
                        </a:rPr>
                        <a:t>Using supporting evidence from a text explains the relationships between the illustrations and the read part of a story (i.e., the story said ___ and the illustrations tell me that </a:t>
                      </a:r>
                      <a:r>
                        <a:rPr lang="en-US" sz="800" b="1" dirty="0" smtClean="0">
                          <a:solidFill>
                            <a:srgbClr val="000000"/>
                          </a:solidFill>
                          <a:latin typeface="Calibri"/>
                          <a:ea typeface="Times New Roman"/>
                          <a:cs typeface="Times New Roman"/>
                        </a:rPr>
                        <a:t>___).</a:t>
                      </a:r>
                    </a:p>
                    <a:p>
                      <a:pPr marL="0" marR="0" algn="l">
                        <a:lnSpc>
                          <a:spcPct val="115000"/>
                        </a:lnSpc>
                        <a:spcBef>
                          <a:spcPts val="0"/>
                        </a:spcBef>
                        <a:spcAft>
                          <a:spcPts val="1200"/>
                        </a:spcAft>
                      </a:pPr>
                      <a:r>
                        <a:rPr lang="en-US" sz="800" b="1" dirty="0" smtClean="0">
                          <a:solidFill>
                            <a:srgbClr val="000000"/>
                          </a:solidFill>
                          <a:latin typeface="Calibri"/>
                          <a:ea typeface="Calibri"/>
                          <a:cs typeface="Times New Roman"/>
                        </a:rPr>
                        <a:t>CONSTRUCTED RESPONSE</a:t>
                      </a:r>
                    </a:p>
                    <a:p>
                      <a:pPr marL="0" marR="0" algn="l">
                        <a:lnSpc>
                          <a:spcPct val="115000"/>
                        </a:lnSpc>
                        <a:spcBef>
                          <a:spcPts val="0"/>
                        </a:spcBef>
                        <a:spcAft>
                          <a:spcPts val="1200"/>
                        </a:spcAft>
                      </a:pPr>
                      <a:endParaRPr lang="en-US" sz="800" dirty="0">
                        <a:latin typeface="Calibri"/>
                        <a:ea typeface="Calibri"/>
                        <a:cs typeface="Times New Roman"/>
                      </a:endParaRPr>
                    </a:p>
                  </a:txBody>
                  <a:tcPr marL="10178" marR="1017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b="1" u="sng" dirty="0">
                          <a:latin typeface="Calibri"/>
                          <a:ea typeface="Calibri"/>
                          <a:cs typeface="Helvetica"/>
                        </a:rPr>
                        <a:t>RI.K.7</a:t>
                      </a:r>
                      <a:r>
                        <a:rPr lang="en-US" sz="800" dirty="0">
                          <a:latin typeface="Calibri"/>
                          <a:ea typeface="Calibri"/>
                          <a:cs typeface="Helvetica"/>
                        </a:rPr>
                        <a:t> With prompting and support, describe the relationship between illustrations and the text in which they appear (e.g., what person, place, thing, or idea in the text an illustration depicts).</a:t>
                      </a:r>
                      <a:endParaRPr lang="en-US" sz="800" dirty="0">
                        <a:latin typeface="Calibri"/>
                        <a:ea typeface="Calibri"/>
                        <a:cs typeface="Times New Roman"/>
                      </a:endParaRPr>
                    </a:p>
                  </a:txBody>
                  <a:tcPr marL="10178" marR="10178" marT="0" marB="0">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963367220"/>
              </p:ext>
            </p:extLst>
          </p:nvPr>
        </p:nvGraphicFramePr>
        <p:xfrm>
          <a:off x="609600" y="3352800"/>
          <a:ext cx="6553200" cy="1296924"/>
        </p:xfrm>
        <a:graphic>
          <a:graphicData uri="http://schemas.openxmlformats.org/drawingml/2006/table">
            <a:tbl>
              <a:tblPr/>
              <a:tblGrid>
                <a:gridCol w="838200"/>
                <a:gridCol w="914400"/>
                <a:gridCol w="1066800"/>
                <a:gridCol w="914400"/>
                <a:gridCol w="838200"/>
                <a:gridCol w="762000"/>
                <a:gridCol w="1219200"/>
              </a:tblGrid>
              <a:tr h="152400">
                <a:tc>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DOK 1- Ka</a:t>
                      </a:r>
                      <a:endParaRPr lang="en-US" sz="1000" dirty="0">
                        <a:latin typeface="Calibri"/>
                        <a:ea typeface="Calibri"/>
                        <a:cs typeface="Times New Roman"/>
                      </a:endParaRPr>
                    </a:p>
                  </a:txBody>
                  <a:tcPr marL="15076" marR="15076" marT="0"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DOK 1 - </a:t>
                      </a:r>
                      <a:r>
                        <a:rPr lang="en-US" sz="1000" b="1" dirty="0" err="1">
                          <a:solidFill>
                            <a:srgbClr val="000000"/>
                          </a:solidFill>
                          <a:latin typeface="Calibri"/>
                          <a:ea typeface="Times New Roman"/>
                          <a:cs typeface="Times New Roman"/>
                        </a:rPr>
                        <a:t>Kc</a:t>
                      </a:r>
                      <a:endParaRPr lang="en-US" sz="1000" b="1" dirty="0">
                        <a:latin typeface="Calibri"/>
                        <a:ea typeface="Calibri"/>
                        <a:cs typeface="Times New Roman"/>
                      </a:endParaRPr>
                    </a:p>
                  </a:txBody>
                  <a:tcPr marL="15076" marR="15076"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DOK 1 - </a:t>
                      </a:r>
                      <a:r>
                        <a:rPr lang="en-US" sz="1000" b="1" dirty="0" err="1">
                          <a:solidFill>
                            <a:srgbClr val="000000"/>
                          </a:solidFill>
                          <a:latin typeface="Calibri"/>
                          <a:ea typeface="Times New Roman"/>
                          <a:cs typeface="Times New Roman"/>
                        </a:rPr>
                        <a:t>Cf</a:t>
                      </a:r>
                      <a:endParaRPr lang="en-US" sz="1000" dirty="0">
                        <a:latin typeface="Calibri"/>
                        <a:ea typeface="Calibri"/>
                        <a:cs typeface="Times New Roman"/>
                      </a:endParaRPr>
                    </a:p>
                  </a:txBody>
                  <a:tcPr marL="15076" marR="15076"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DOK 2 - Ch</a:t>
                      </a:r>
                      <a:endParaRPr lang="en-US" sz="1000" b="1" dirty="0">
                        <a:latin typeface="Calibri"/>
                        <a:ea typeface="Calibri"/>
                        <a:cs typeface="Times New Roman"/>
                      </a:endParaRPr>
                    </a:p>
                  </a:txBody>
                  <a:tcPr marL="15076" marR="15076"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gridSpan="2">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DOK 2 - </a:t>
                      </a:r>
                      <a:r>
                        <a:rPr lang="en-US" sz="1000" b="1" dirty="0" err="1">
                          <a:solidFill>
                            <a:srgbClr val="000000"/>
                          </a:solidFill>
                          <a:latin typeface="Calibri"/>
                          <a:ea typeface="Times New Roman"/>
                          <a:cs typeface="Times New Roman"/>
                        </a:rPr>
                        <a:t>Cl</a:t>
                      </a:r>
                      <a:endParaRPr lang="en-US" sz="1000" dirty="0">
                        <a:latin typeface="Calibri"/>
                        <a:ea typeface="Calibri"/>
                        <a:cs typeface="Times New Roman"/>
                      </a:endParaRPr>
                    </a:p>
                  </a:txBody>
                  <a:tcPr marL="15076" marR="15076"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9F1"/>
                    </a:solidFill>
                  </a:tcPr>
                </a:tc>
                <a:tc hMerge="1">
                  <a:txBody>
                    <a:bodyPr/>
                    <a:lstStyle/>
                    <a:p>
                      <a:endParaRPr lang="en-US"/>
                    </a:p>
                  </a:txBody>
                  <a:tcPr/>
                </a:tc>
                <a:tc>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Standard</a:t>
                      </a:r>
                      <a:endParaRPr lang="en-US" sz="1000" dirty="0">
                        <a:latin typeface="Calibri"/>
                        <a:ea typeface="Calibri"/>
                        <a:cs typeface="Times New Roman"/>
                      </a:endParaRPr>
                    </a:p>
                  </a:txBody>
                  <a:tcPr marL="15076" marR="15076" marT="0"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BFBFBF"/>
                    </a:solidFill>
                  </a:tcPr>
                </a:tc>
              </a:tr>
              <a:tr h="948163">
                <a:tc>
                  <a:txBody>
                    <a:bodyPr/>
                    <a:lstStyle/>
                    <a:p>
                      <a:pPr marL="0" marR="0" algn="l">
                        <a:lnSpc>
                          <a:spcPct val="115000"/>
                        </a:lnSpc>
                        <a:spcBef>
                          <a:spcPts val="0"/>
                        </a:spcBef>
                        <a:spcAft>
                          <a:spcPts val="0"/>
                        </a:spcAft>
                      </a:pPr>
                      <a:r>
                        <a:rPr lang="en-US" sz="800">
                          <a:solidFill>
                            <a:srgbClr val="000000"/>
                          </a:solidFill>
                          <a:latin typeface="Calibri"/>
                          <a:ea typeface="Times New Roman"/>
                          <a:cs typeface="Times New Roman"/>
                        </a:rPr>
                        <a:t>Retells the name of an author or illustrator in texts read and discussed in class.</a:t>
                      </a:r>
                      <a:endParaRPr lang="en-US" sz="800">
                        <a:latin typeface="Calibri"/>
                        <a:ea typeface="Calibri"/>
                        <a:cs typeface="Times New Roman"/>
                      </a:endParaRPr>
                    </a:p>
                  </a:txBody>
                  <a:tcPr marL="15076" marR="15076" marT="0" marB="0">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dirty="0">
                          <a:solidFill>
                            <a:srgbClr val="000000"/>
                          </a:solidFill>
                          <a:latin typeface="Calibri"/>
                          <a:ea typeface="Times New Roman"/>
                          <a:cs typeface="Times New Roman"/>
                        </a:rPr>
                        <a:t>Define and be able to use </a:t>
                      </a:r>
                      <a:r>
                        <a:rPr lang="en-US" sz="800" u="sng" dirty="0">
                          <a:solidFill>
                            <a:srgbClr val="000000"/>
                          </a:solidFill>
                          <a:latin typeface="Calibri"/>
                          <a:ea typeface="Times New Roman"/>
                          <a:cs typeface="Times New Roman"/>
                        </a:rPr>
                        <a:t>Standard Academic Language</a:t>
                      </a:r>
                      <a:r>
                        <a:rPr lang="en-US" sz="800" dirty="0">
                          <a:solidFill>
                            <a:srgbClr val="000000"/>
                          </a:solidFill>
                          <a:latin typeface="Calibri"/>
                          <a:ea typeface="Times New Roman"/>
                          <a:cs typeface="Times New Roman"/>
                        </a:rPr>
                        <a:t>: author, illustrator, story, role, telling and name.  </a:t>
                      </a:r>
                      <a:endParaRPr lang="en-US" sz="800" dirty="0">
                        <a:latin typeface="Calibri"/>
                        <a:ea typeface="Calibri"/>
                        <a:cs typeface="Times New Roman"/>
                      </a:endParaRPr>
                    </a:p>
                  </a:txBody>
                  <a:tcPr marL="15076" marR="15076"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b="1" dirty="0">
                          <a:solidFill>
                            <a:srgbClr val="000000"/>
                          </a:solidFill>
                          <a:latin typeface="Calibri"/>
                          <a:ea typeface="Times New Roman"/>
                          <a:cs typeface="Times New Roman"/>
                        </a:rPr>
                        <a:t>Answers questions that require explaining what an author and illustrator’s roles are in a story</a:t>
                      </a:r>
                      <a:r>
                        <a:rPr lang="en-US" sz="800" b="1" dirty="0" smtClean="0">
                          <a:solidFill>
                            <a:srgbClr val="000000"/>
                          </a:solidFill>
                          <a:latin typeface="Calibri"/>
                          <a:ea typeface="Times New Roman"/>
                          <a:cs typeface="Times New Roman"/>
                        </a:rPr>
                        <a:t>.</a:t>
                      </a:r>
                    </a:p>
                    <a:p>
                      <a:pPr marL="0" marR="0" algn="l">
                        <a:lnSpc>
                          <a:spcPct val="115000"/>
                        </a:lnSpc>
                        <a:spcBef>
                          <a:spcPts val="0"/>
                        </a:spcBef>
                        <a:spcAft>
                          <a:spcPts val="0"/>
                        </a:spcAft>
                      </a:pPr>
                      <a:endParaRPr lang="en-US" sz="800" b="1" dirty="0" smtClean="0">
                        <a:solidFill>
                          <a:srgbClr val="000000"/>
                        </a:solidFill>
                        <a:latin typeface="Calibri"/>
                        <a:ea typeface="Calibri"/>
                        <a:cs typeface="Times New Roman"/>
                      </a:endParaRPr>
                    </a:p>
                    <a:p>
                      <a:pPr marL="0" marR="0" algn="l">
                        <a:lnSpc>
                          <a:spcPct val="115000"/>
                        </a:lnSpc>
                        <a:spcBef>
                          <a:spcPts val="0"/>
                        </a:spcBef>
                        <a:spcAft>
                          <a:spcPts val="0"/>
                        </a:spcAft>
                      </a:pPr>
                      <a:r>
                        <a:rPr lang="en-US" sz="800" b="1" dirty="0" smtClean="0">
                          <a:solidFill>
                            <a:srgbClr val="000000"/>
                          </a:solidFill>
                          <a:latin typeface="Calibri"/>
                          <a:ea typeface="Calibri"/>
                          <a:cs typeface="Times New Roman"/>
                        </a:rPr>
                        <a:t>SELECTED RESPONSE</a:t>
                      </a:r>
                      <a:endParaRPr lang="en-US" sz="800" dirty="0">
                        <a:latin typeface="Calibri"/>
                        <a:ea typeface="Calibri"/>
                        <a:cs typeface="Times New Roman"/>
                      </a:endParaRPr>
                    </a:p>
                  </a:txBody>
                  <a:tcPr marL="15076" marR="15076"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u="sng" dirty="0">
                          <a:solidFill>
                            <a:srgbClr val="000000"/>
                          </a:solidFill>
                          <a:latin typeface="Calibri"/>
                          <a:ea typeface="Times New Roman"/>
                          <a:cs typeface="Times New Roman"/>
                        </a:rPr>
                        <a:t>Concept Development</a:t>
                      </a:r>
                      <a:endParaRPr lang="en-US" sz="800" dirty="0">
                        <a:latin typeface="Calibri"/>
                        <a:ea typeface="Calibri"/>
                        <a:cs typeface="Times New Roman"/>
                      </a:endParaRPr>
                    </a:p>
                    <a:p>
                      <a:pPr marL="0" marR="0" algn="l">
                        <a:lnSpc>
                          <a:spcPct val="115000"/>
                        </a:lnSpc>
                        <a:spcBef>
                          <a:spcPts val="0"/>
                        </a:spcBef>
                        <a:spcAft>
                          <a:spcPts val="0"/>
                        </a:spcAft>
                      </a:pPr>
                      <a:r>
                        <a:rPr lang="en-US" sz="800" dirty="0">
                          <a:solidFill>
                            <a:srgbClr val="000000"/>
                          </a:solidFill>
                          <a:latin typeface="Calibri"/>
                          <a:ea typeface="Times New Roman"/>
                          <a:cs typeface="Times New Roman"/>
                        </a:rPr>
                        <a:t>Explain who the author is and his/her role.</a:t>
                      </a:r>
                      <a:endParaRPr lang="en-US" sz="800" dirty="0">
                        <a:latin typeface="Calibri"/>
                        <a:ea typeface="Calibri"/>
                        <a:cs typeface="Times New Roman"/>
                      </a:endParaRPr>
                    </a:p>
                    <a:p>
                      <a:pPr marL="0" marR="0" algn="l">
                        <a:lnSpc>
                          <a:spcPct val="115000"/>
                        </a:lnSpc>
                        <a:spcBef>
                          <a:spcPts val="0"/>
                        </a:spcBef>
                        <a:spcAft>
                          <a:spcPts val="0"/>
                        </a:spcAft>
                      </a:pPr>
                      <a:r>
                        <a:rPr lang="en-US" sz="800" dirty="0">
                          <a:solidFill>
                            <a:srgbClr val="000000"/>
                          </a:solidFill>
                          <a:latin typeface="Calibri"/>
                          <a:ea typeface="Times New Roman"/>
                          <a:cs typeface="Times New Roman"/>
                        </a:rPr>
                        <a:t>Explain who the illustrator is and his/her role.</a:t>
                      </a:r>
                      <a:endParaRPr lang="en-US" sz="800" dirty="0">
                        <a:latin typeface="Calibri"/>
                        <a:ea typeface="Calibri"/>
                        <a:cs typeface="Times New Roman"/>
                      </a:endParaRPr>
                    </a:p>
                  </a:txBody>
                  <a:tcPr marL="15076" marR="15076" marT="0" marB="0">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b="1" dirty="0">
                          <a:solidFill>
                            <a:srgbClr val="000000"/>
                          </a:solidFill>
                          <a:latin typeface="Calibri"/>
                          <a:ea typeface="Times New Roman"/>
                          <a:cs typeface="Times New Roman"/>
                        </a:rPr>
                        <a:t>Locate information or ideas presented in the text by the illustrator</a:t>
                      </a:r>
                      <a:r>
                        <a:rPr lang="en-US" sz="800" b="1" dirty="0" smtClean="0">
                          <a:solidFill>
                            <a:srgbClr val="000000"/>
                          </a:solidFill>
                          <a:latin typeface="Calibri"/>
                          <a:ea typeface="Times New Roman"/>
                          <a:cs typeface="Times New Roman"/>
                        </a:rPr>
                        <a:t>.</a:t>
                      </a:r>
                    </a:p>
                    <a:p>
                      <a:pPr marL="0" marR="0" algn="l">
                        <a:lnSpc>
                          <a:spcPct val="115000"/>
                        </a:lnSpc>
                        <a:spcBef>
                          <a:spcPts val="0"/>
                        </a:spcBef>
                        <a:spcAft>
                          <a:spcPts val="0"/>
                        </a:spcAft>
                      </a:pPr>
                      <a:endParaRPr lang="en-US" sz="800" b="1" dirty="0" smtClean="0">
                        <a:solidFill>
                          <a:srgbClr val="000000"/>
                        </a:solidFill>
                        <a:latin typeface="Calibri"/>
                        <a:ea typeface="Calibri"/>
                        <a:cs typeface="Times New Roman"/>
                      </a:endParaRPr>
                    </a:p>
                    <a:p>
                      <a:pPr marL="0" marR="0" indent="0" algn="l" defTabSz="1018809" rtl="0" eaLnBrk="1" fontAlgn="auto" latinLnBrk="0" hangingPunct="1">
                        <a:lnSpc>
                          <a:spcPct val="115000"/>
                        </a:lnSpc>
                        <a:spcBef>
                          <a:spcPts val="0"/>
                        </a:spcBef>
                        <a:spcAft>
                          <a:spcPts val="0"/>
                        </a:spcAft>
                        <a:buClrTx/>
                        <a:buSzTx/>
                        <a:buFontTx/>
                        <a:buNone/>
                        <a:tabLst/>
                        <a:defRPr/>
                      </a:pPr>
                      <a:r>
                        <a:rPr lang="en-US" sz="800" b="1" dirty="0" smtClean="0">
                          <a:solidFill>
                            <a:srgbClr val="000000"/>
                          </a:solidFill>
                          <a:latin typeface="+mn-lt"/>
                          <a:ea typeface="Calibri"/>
                          <a:cs typeface="Times New Roman"/>
                        </a:rPr>
                        <a:t>SELECTED RESPONSE</a:t>
                      </a:r>
                    </a:p>
                    <a:p>
                      <a:pPr marL="0" marR="0" algn="l">
                        <a:lnSpc>
                          <a:spcPct val="115000"/>
                        </a:lnSpc>
                        <a:spcBef>
                          <a:spcPts val="0"/>
                        </a:spcBef>
                        <a:spcAft>
                          <a:spcPts val="0"/>
                        </a:spcAft>
                      </a:pPr>
                      <a:endParaRPr lang="en-US" sz="800" dirty="0">
                        <a:latin typeface="Calibri"/>
                        <a:ea typeface="Calibri"/>
                        <a:cs typeface="Times New Roman"/>
                      </a:endParaRPr>
                    </a:p>
                  </a:txBody>
                  <a:tcPr marL="15076" marR="15076" marT="0" marB="0">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b="1" dirty="0">
                          <a:solidFill>
                            <a:srgbClr val="000000"/>
                          </a:solidFill>
                          <a:latin typeface="Calibri"/>
                          <a:ea typeface="Times New Roman"/>
                          <a:cs typeface="Times New Roman"/>
                        </a:rPr>
                        <a:t>Locate information or ideas presented in the text by the author</a:t>
                      </a:r>
                      <a:r>
                        <a:rPr lang="en-US" sz="800" b="1" dirty="0" smtClean="0">
                          <a:solidFill>
                            <a:srgbClr val="000000"/>
                          </a:solidFill>
                          <a:latin typeface="Calibri"/>
                          <a:ea typeface="Times New Roman"/>
                          <a:cs typeface="Times New Roman"/>
                        </a:rPr>
                        <a:t>.</a:t>
                      </a:r>
                    </a:p>
                    <a:p>
                      <a:pPr marL="0" marR="0" algn="l">
                        <a:lnSpc>
                          <a:spcPct val="115000"/>
                        </a:lnSpc>
                        <a:spcBef>
                          <a:spcPts val="0"/>
                        </a:spcBef>
                        <a:spcAft>
                          <a:spcPts val="0"/>
                        </a:spcAft>
                      </a:pPr>
                      <a:endParaRPr lang="en-US" sz="800" b="1" dirty="0" smtClean="0">
                        <a:solidFill>
                          <a:srgbClr val="000000"/>
                        </a:solidFill>
                        <a:latin typeface="Calibri"/>
                        <a:ea typeface="Calibri"/>
                        <a:cs typeface="Times New Roman"/>
                      </a:endParaRPr>
                    </a:p>
                    <a:p>
                      <a:pPr marL="0" marR="0" algn="l">
                        <a:lnSpc>
                          <a:spcPct val="115000"/>
                        </a:lnSpc>
                        <a:spcBef>
                          <a:spcPts val="0"/>
                        </a:spcBef>
                        <a:spcAft>
                          <a:spcPts val="0"/>
                        </a:spcAft>
                      </a:pPr>
                      <a:endParaRPr lang="en-US" sz="800" dirty="0">
                        <a:latin typeface="Calibri"/>
                        <a:ea typeface="Calibri"/>
                        <a:cs typeface="Times New Roman"/>
                      </a:endParaRPr>
                    </a:p>
                  </a:txBody>
                  <a:tcPr marL="15076" marR="15076" marT="0" marB="0">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b="1" u="sng" dirty="0">
                          <a:latin typeface="Calibri"/>
                          <a:ea typeface="Calibri"/>
                          <a:cs typeface="Helvetica"/>
                        </a:rPr>
                        <a:t>RI.K.6</a:t>
                      </a:r>
                      <a:r>
                        <a:rPr lang="en-US" sz="800" dirty="0">
                          <a:latin typeface="Calibri"/>
                          <a:ea typeface="Calibri"/>
                          <a:cs typeface="Helvetica"/>
                        </a:rPr>
                        <a:t> Name the author and illustrator of a text and define the role of each in presenting the ideas or information in a text.</a:t>
                      </a:r>
                      <a:endParaRPr lang="en-US" sz="800" dirty="0">
                        <a:latin typeface="Calibri"/>
                        <a:ea typeface="Calibri"/>
                        <a:cs typeface="Times New Roman"/>
                      </a:endParaRPr>
                    </a:p>
                  </a:txBody>
                  <a:tcPr marL="15076" marR="150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4" name="Slide Number Placeholder 3"/>
          <p:cNvSpPr>
            <a:spLocks noGrp="1"/>
          </p:cNvSpPr>
          <p:nvPr>
            <p:ph type="sldNum" sz="quarter" idx="12"/>
          </p:nvPr>
        </p:nvSpPr>
        <p:spPr/>
        <p:txBody>
          <a:bodyPr/>
          <a:lstStyle/>
          <a:p>
            <a:fld id="{F177B04D-AEB5-43ED-B9BA-B3D1EC9C9067}" type="slidenum">
              <a:rPr lang="en-US" smtClean="0"/>
              <a:pPr/>
              <a:t>7</a:t>
            </a:fld>
            <a:endParaRPr lang="en-US" dirty="0"/>
          </a:p>
        </p:txBody>
      </p:sp>
      <p:sp>
        <p:nvSpPr>
          <p:cNvPr id="8" name="TextBox 7"/>
          <p:cNvSpPr txBox="1"/>
          <p:nvPr/>
        </p:nvSpPr>
        <p:spPr>
          <a:xfrm>
            <a:off x="404813" y="565277"/>
            <a:ext cx="6962775" cy="1020649"/>
          </a:xfrm>
          <a:prstGeom prst="rect">
            <a:avLst/>
          </a:prstGeom>
          <a:noFill/>
        </p:spPr>
        <p:txBody>
          <a:bodyPr wrap="square" lIns="96378" tIns="48189" rIns="96378" bIns="48189" rtlCol="0">
            <a:spAutoFit/>
          </a:bodyPr>
          <a:lstStyle/>
          <a:p>
            <a:r>
              <a:rPr lang="en-US" sz="1500" b="1" dirty="0"/>
              <a:t>Quarter </a:t>
            </a:r>
            <a:r>
              <a:rPr lang="en-US" sz="1500" b="1" dirty="0" smtClean="0"/>
              <a:t>Two </a:t>
            </a:r>
            <a:r>
              <a:rPr lang="en-US" sz="1500" dirty="0"/>
              <a:t>Reading Informational Learning Progressions.  </a:t>
            </a:r>
          </a:p>
          <a:p>
            <a:r>
              <a:rPr lang="en-US" sz="1500" dirty="0"/>
              <a:t>The indicated boxes highlighted </a:t>
            </a:r>
            <a:r>
              <a:rPr lang="en-US" sz="1500" b="1" i="1" dirty="0"/>
              <a:t>before the standard</a:t>
            </a:r>
            <a:r>
              <a:rPr lang="en-US" sz="1500" dirty="0"/>
              <a:t>, are assessed on this pre-assessment. The standard itself is assessed on the Common Formative Assessment (CFA) at the end of each quarter.</a:t>
            </a:r>
          </a:p>
        </p:txBody>
      </p:sp>
      <p:graphicFrame>
        <p:nvGraphicFramePr>
          <p:cNvPr id="11" name="Table 10"/>
          <p:cNvGraphicFramePr>
            <a:graphicFrameLocks noGrp="1"/>
          </p:cNvGraphicFramePr>
          <p:nvPr>
            <p:extLst>
              <p:ext uri="{D42A27DB-BD31-4B8C-83A1-F6EECF244321}">
                <p14:modId xmlns:p14="http://schemas.microsoft.com/office/powerpoint/2010/main" val="648609205"/>
              </p:ext>
            </p:extLst>
          </p:nvPr>
        </p:nvGraphicFramePr>
        <p:xfrm>
          <a:off x="609600" y="1854708"/>
          <a:ext cx="6343649" cy="1156716"/>
        </p:xfrm>
        <a:graphic>
          <a:graphicData uri="http://schemas.openxmlformats.org/drawingml/2006/table">
            <a:tbl>
              <a:tblPr/>
              <a:tblGrid>
                <a:gridCol w="1523999"/>
                <a:gridCol w="1981201"/>
                <a:gridCol w="1676400"/>
                <a:gridCol w="1162049"/>
              </a:tblGrid>
              <a:tr h="88773">
                <a:tc>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DOK 1 - </a:t>
                      </a:r>
                      <a:r>
                        <a:rPr lang="en-US" sz="1000" b="1" dirty="0" err="1">
                          <a:solidFill>
                            <a:srgbClr val="000000"/>
                          </a:solidFill>
                          <a:latin typeface="Calibri"/>
                          <a:ea typeface="Times New Roman"/>
                          <a:cs typeface="Times New Roman"/>
                        </a:rPr>
                        <a:t>Ka</a:t>
                      </a:r>
                      <a:endParaRPr lang="en-US" sz="1000" b="1" dirty="0">
                        <a:latin typeface="Calibri"/>
                        <a:ea typeface="Calibri"/>
                        <a:cs typeface="Times New Roman"/>
                      </a:endParaRPr>
                    </a:p>
                  </a:txBody>
                  <a:tcPr marL="13266" marR="13266" marT="0"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DOK 1 - Kc</a:t>
                      </a:r>
                      <a:endParaRPr lang="en-US" sz="1000" b="1" dirty="0">
                        <a:latin typeface="Calibri"/>
                        <a:ea typeface="Calibri"/>
                        <a:cs typeface="Times New Roman"/>
                      </a:endParaRPr>
                    </a:p>
                  </a:txBody>
                  <a:tcPr marL="13266" marR="13266"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000" b="1">
                          <a:solidFill>
                            <a:srgbClr val="000000"/>
                          </a:solidFill>
                          <a:latin typeface="Calibri"/>
                          <a:ea typeface="Times New Roman"/>
                          <a:cs typeface="Times New Roman"/>
                        </a:rPr>
                        <a:t>DOK 1 - Cf</a:t>
                      </a:r>
                      <a:endParaRPr lang="en-US" sz="1000">
                        <a:latin typeface="Calibri"/>
                        <a:ea typeface="Calibri"/>
                        <a:cs typeface="Times New Roman"/>
                      </a:endParaRPr>
                    </a:p>
                  </a:txBody>
                  <a:tcPr marL="13266" marR="13266"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Standard</a:t>
                      </a:r>
                      <a:endParaRPr lang="en-US" sz="1000" dirty="0">
                        <a:latin typeface="Calibri"/>
                        <a:ea typeface="Calibri"/>
                        <a:cs typeface="Times New Roman"/>
                      </a:endParaRPr>
                    </a:p>
                  </a:txBody>
                  <a:tcPr marL="13266" marR="13266" marT="0"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BFBFBF"/>
                    </a:solidFill>
                  </a:tcPr>
                </a:tc>
              </a:tr>
              <a:tr h="237920">
                <a:tc>
                  <a:txBody>
                    <a:bodyPr/>
                    <a:lstStyle/>
                    <a:p>
                      <a:pPr marL="0" marR="0" algn="l">
                        <a:lnSpc>
                          <a:spcPct val="115000"/>
                        </a:lnSpc>
                        <a:spcBef>
                          <a:spcPts val="0"/>
                        </a:spcBef>
                        <a:spcAft>
                          <a:spcPts val="0"/>
                        </a:spcAft>
                      </a:pPr>
                      <a:r>
                        <a:rPr lang="en-US" sz="800" b="1" dirty="0">
                          <a:solidFill>
                            <a:srgbClr val="000000"/>
                          </a:solidFill>
                          <a:latin typeface="Calibri"/>
                          <a:ea typeface="Times New Roman"/>
                          <a:cs typeface="Times New Roman"/>
                        </a:rPr>
                        <a:t>Locate the front cover, back cover, and title page of a book that has been demonstrated in class (for each concept</a:t>
                      </a:r>
                      <a:r>
                        <a:rPr lang="en-US" sz="800" b="1" dirty="0" smtClean="0">
                          <a:solidFill>
                            <a:srgbClr val="000000"/>
                          </a:solidFill>
                          <a:latin typeface="Calibri"/>
                          <a:ea typeface="Times New Roman"/>
                          <a:cs typeface="Times New Roman"/>
                        </a:rPr>
                        <a:t>).</a:t>
                      </a:r>
                    </a:p>
                    <a:p>
                      <a:pPr marL="0" marR="0" algn="l">
                        <a:lnSpc>
                          <a:spcPct val="115000"/>
                        </a:lnSpc>
                        <a:spcBef>
                          <a:spcPts val="0"/>
                        </a:spcBef>
                        <a:spcAft>
                          <a:spcPts val="0"/>
                        </a:spcAft>
                      </a:pPr>
                      <a:endParaRPr lang="en-US" sz="800" b="1" dirty="0" smtClean="0">
                        <a:solidFill>
                          <a:srgbClr val="000000"/>
                        </a:solidFill>
                        <a:latin typeface="Calibri"/>
                        <a:ea typeface="Calibri"/>
                        <a:cs typeface="Times New Roman"/>
                      </a:endParaRPr>
                    </a:p>
                    <a:p>
                      <a:pPr marL="0" marR="0" algn="l">
                        <a:lnSpc>
                          <a:spcPct val="115000"/>
                        </a:lnSpc>
                        <a:spcBef>
                          <a:spcPts val="0"/>
                        </a:spcBef>
                        <a:spcAft>
                          <a:spcPts val="0"/>
                        </a:spcAft>
                      </a:pPr>
                      <a:r>
                        <a:rPr lang="en-US" sz="800" b="1" dirty="0" smtClean="0">
                          <a:solidFill>
                            <a:srgbClr val="000000"/>
                          </a:solidFill>
                          <a:latin typeface="Calibri"/>
                          <a:ea typeface="Calibri"/>
                          <a:cs typeface="Times New Roman"/>
                        </a:rPr>
                        <a:t>SELECTED RESPONSE</a:t>
                      </a:r>
                    </a:p>
                    <a:p>
                      <a:pPr marL="0" marR="0" algn="l">
                        <a:lnSpc>
                          <a:spcPct val="115000"/>
                        </a:lnSpc>
                        <a:spcBef>
                          <a:spcPts val="0"/>
                        </a:spcBef>
                        <a:spcAft>
                          <a:spcPts val="0"/>
                        </a:spcAft>
                      </a:pPr>
                      <a:endParaRPr lang="en-US" sz="800" dirty="0">
                        <a:latin typeface="Calibri"/>
                        <a:ea typeface="Calibri"/>
                        <a:cs typeface="Times New Roman"/>
                      </a:endParaRPr>
                    </a:p>
                  </a:txBody>
                  <a:tcPr marL="13266" marR="13266" marT="0" marB="0">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dirty="0">
                          <a:solidFill>
                            <a:srgbClr val="000000"/>
                          </a:solidFill>
                          <a:latin typeface="Calibri"/>
                          <a:ea typeface="Times New Roman"/>
                          <a:cs typeface="Times New Roman"/>
                        </a:rPr>
                        <a:t>Define and be able to use </a:t>
                      </a:r>
                      <a:r>
                        <a:rPr lang="en-US" sz="800" u="sng" dirty="0">
                          <a:solidFill>
                            <a:srgbClr val="000000"/>
                          </a:solidFill>
                          <a:latin typeface="Calibri"/>
                          <a:ea typeface="Times New Roman"/>
                          <a:cs typeface="Times New Roman"/>
                        </a:rPr>
                        <a:t>Standard Academic Language</a:t>
                      </a:r>
                      <a:r>
                        <a:rPr lang="en-US" sz="800" dirty="0">
                          <a:solidFill>
                            <a:srgbClr val="000000"/>
                          </a:solidFill>
                          <a:latin typeface="Calibri"/>
                          <a:ea typeface="Times New Roman"/>
                          <a:cs typeface="Times New Roman"/>
                        </a:rPr>
                        <a:t>: front cover, back cover, and title page.</a:t>
                      </a:r>
                      <a:endParaRPr lang="en-US" sz="800" dirty="0">
                        <a:latin typeface="Calibri"/>
                        <a:ea typeface="Calibri"/>
                        <a:cs typeface="Times New Roman"/>
                      </a:endParaRPr>
                    </a:p>
                  </a:txBody>
                  <a:tcPr marL="13266" marR="13266"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b="1" dirty="0">
                          <a:solidFill>
                            <a:srgbClr val="000000"/>
                          </a:solidFill>
                          <a:latin typeface="Calibri"/>
                          <a:ea typeface="Times New Roman"/>
                          <a:cs typeface="Times New Roman"/>
                        </a:rPr>
                        <a:t>Answers questions that require students to look at the front and back covers, the title and specific pages in a book</a:t>
                      </a:r>
                      <a:r>
                        <a:rPr lang="en-US" sz="800" b="1" dirty="0" smtClean="0">
                          <a:solidFill>
                            <a:srgbClr val="000000"/>
                          </a:solidFill>
                          <a:latin typeface="Calibri"/>
                          <a:ea typeface="Times New Roman"/>
                          <a:cs typeface="Times New Roman"/>
                        </a:rPr>
                        <a:t>.</a:t>
                      </a:r>
                    </a:p>
                    <a:p>
                      <a:pPr marL="0" marR="0" algn="l">
                        <a:lnSpc>
                          <a:spcPct val="115000"/>
                        </a:lnSpc>
                        <a:spcBef>
                          <a:spcPts val="0"/>
                        </a:spcBef>
                        <a:spcAft>
                          <a:spcPts val="0"/>
                        </a:spcAft>
                      </a:pPr>
                      <a:endParaRPr lang="en-US" sz="800" b="1" dirty="0" smtClean="0">
                        <a:solidFill>
                          <a:srgbClr val="000000"/>
                        </a:solidFill>
                        <a:latin typeface="Calibri"/>
                        <a:ea typeface="Calibri"/>
                        <a:cs typeface="Times New Roman"/>
                      </a:endParaRPr>
                    </a:p>
                    <a:p>
                      <a:pPr marL="0" marR="0" algn="l">
                        <a:lnSpc>
                          <a:spcPct val="115000"/>
                        </a:lnSpc>
                        <a:spcBef>
                          <a:spcPts val="0"/>
                        </a:spcBef>
                        <a:spcAft>
                          <a:spcPts val="0"/>
                        </a:spcAft>
                      </a:pPr>
                      <a:r>
                        <a:rPr lang="en-US" sz="800" b="1" dirty="0" smtClean="0">
                          <a:solidFill>
                            <a:srgbClr val="000000"/>
                          </a:solidFill>
                          <a:latin typeface="Calibri"/>
                          <a:ea typeface="Calibri"/>
                          <a:cs typeface="Times New Roman"/>
                        </a:rPr>
                        <a:t>CONSTRUCTED</a:t>
                      </a:r>
                      <a:r>
                        <a:rPr lang="en-US" sz="800" b="1" baseline="0" dirty="0" smtClean="0">
                          <a:solidFill>
                            <a:srgbClr val="000000"/>
                          </a:solidFill>
                          <a:latin typeface="Calibri"/>
                          <a:ea typeface="Calibri"/>
                          <a:cs typeface="Times New Roman"/>
                        </a:rPr>
                        <a:t> RESPONSE</a:t>
                      </a:r>
                      <a:endParaRPr lang="en-US" sz="800" dirty="0">
                        <a:latin typeface="Calibri"/>
                        <a:ea typeface="Calibri"/>
                        <a:cs typeface="Times New Roman"/>
                      </a:endParaRPr>
                    </a:p>
                  </a:txBody>
                  <a:tcPr marL="13266" marR="13266"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lnSpc>
                          <a:spcPct val="115000"/>
                        </a:lnSpc>
                        <a:spcBef>
                          <a:spcPts val="1200"/>
                        </a:spcBef>
                      </a:pPr>
                      <a:r>
                        <a:rPr lang="en-US" sz="800" b="1" u="sng" dirty="0">
                          <a:latin typeface="Calibri"/>
                          <a:cs typeface="Helvetica"/>
                        </a:rPr>
                        <a:t>RI.K.5</a:t>
                      </a:r>
                      <a:r>
                        <a:rPr lang="en-US" sz="800" dirty="0">
                          <a:latin typeface="Calibri"/>
                          <a:cs typeface="Helvetica"/>
                        </a:rPr>
                        <a:t> Identify the front cover, back cover, and title page of a book</a:t>
                      </a:r>
                      <a:r>
                        <a:rPr lang="en-US" sz="800" dirty="0">
                          <a:solidFill>
                            <a:srgbClr val="3B3B3A"/>
                          </a:solidFill>
                          <a:latin typeface="Calibri"/>
                          <a:cs typeface="Helvetica"/>
                        </a:rPr>
                        <a:t>.</a:t>
                      </a:r>
                      <a:endParaRPr lang="en-US" sz="800" dirty="0">
                        <a:latin typeface="Calibri"/>
                      </a:endParaRPr>
                    </a:p>
                  </a:txBody>
                  <a:tcPr marL="13266" marR="13266" marT="0" marB="0">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Tree>
    <p:extLst>
      <p:ext uri="{BB962C8B-B14F-4D97-AF65-F5344CB8AC3E}">
        <p14:creationId xmlns:p14="http://schemas.microsoft.com/office/powerpoint/2010/main" val="249665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8</a:t>
            </a:fld>
            <a:endParaRPr lang="en-US" dirty="0"/>
          </a:p>
        </p:txBody>
      </p:sp>
      <p:sp>
        <p:nvSpPr>
          <p:cNvPr id="6" name="Rectangle 5"/>
          <p:cNvSpPr/>
          <p:nvPr/>
        </p:nvSpPr>
        <p:spPr>
          <a:xfrm>
            <a:off x="1066800" y="1864412"/>
            <a:ext cx="5943600" cy="2923877"/>
          </a:xfrm>
          <a:prstGeom prst="rect">
            <a:avLst/>
          </a:prstGeom>
        </p:spPr>
        <p:txBody>
          <a:bodyPr wrap="square">
            <a:spAutoFit/>
          </a:bodyPr>
          <a:lstStyle/>
          <a:p>
            <a:pPr algn="ctr"/>
            <a:r>
              <a:rPr lang="en-US" sz="1600" b="1" u="sng" dirty="0" smtClean="0"/>
              <a:t>Jamie’s Russian Birthday</a:t>
            </a:r>
          </a:p>
          <a:p>
            <a:pPr algn="ctr"/>
            <a:r>
              <a:rPr lang="en-US" sz="1200" i="1" dirty="0" smtClean="0"/>
              <a:t>(considered a realistic-literary fiction)</a:t>
            </a:r>
          </a:p>
          <a:p>
            <a:endParaRPr lang="en-US" sz="1400" dirty="0"/>
          </a:p>
          <a:p>
            <a:r>
              <a:rPr lang="en-US" sz="1400" dirty="0" smtClean="0"/>
              <a:t>In our classroom we celebrate birthdays.  </a:t>
            </a:r>
          </a:p>
          <a:p>
            <a:endParaRPr lang="en-US" sz="1400" dirty="0"/>
          </a:p>
          <a:p>
            <a:r>
              <a:rPr lang="en-US" sz="1400" dirty="0" smtClean="0"/>
              <a:t>Today is Jamie’s birthday.  She is six years old. </a:t>
            </a:r>
          </a:p>
          <a:p>
            <a:endParaRPr lang="en-US" sz="1400" dirty="0" smtClean="0"/>
          </a:p>
          <a:p>
            <a:r>
              <a:rPr lang="en-US" sz="1400" dirty="0" smtClean="0"/>
              <a:t>Jamie was born in the United States, but Jamie’s parents were born in Russia.  Russia is far away from the United States.  Jamie’s parents asked our teacher to help give Jamie a Russian birthday.</a:t>
            </a:r>
          </a:p>
          <a:p>
            <a:endParaRPr lang="en-US" sz="1400" dirty="0" smtClean="0"/>
          </a:p>
          <a:p>
            <a:endParaRPr lang="en-US" sz="1400" dirty="0"/>
          </a:p>
          <a:p>
            <a:endParaRPr lang="en-US" sz="1400" dirty="0"/>
          </a:p>
        </p:txBody>
      </p:sp>
      <p:sp>
        <p:nvSpPr>
          <p:cNvPr id="8" name="AutoShape 6" descr="data:image/jpeg;base64,/9j/4AAQSkZJRgABAQAAAQABAAD/2wCEAAkGBxQTEhUUExQWFRUXGBcbGBgXGBcYFxgXGBgXGBcYFxgcHSggGBolHBQYIjEhJSkrLi4uGSAzODMsNygtLisBCgoKDg0OGxAQGywkICQsLCwsLCwsLCwsLCwsLCwsLCwsLCwsLCwsLCwsLCwsLCwsLCwsLCwsLCwsLCwsLCwsLP/AABEIARYAtQMBIgACEQEDEQH/xAAcAAABBQEBAQAAAAAAAAAAAAAFAAIDBAYBBwj/xABFEAABAgQDBgIIAggEBQUAAAABAhEAAyExBBJBBSJRYXGBBpETMkKhscHR8FKTBxQjU1Ri0uFygpLxFjOissIVJDRDRP/EABoBAAMBAQEBAAAAAAAAAAAAAAABAgMEBQb/xAAvEQACAgIBAwQABAUFAAAAAAAAAQIRAyESBDFBBRMiUWFxgdGRocHh8BQVIzJi/9oADAMBAAIRAxEAPwCZWyZDf8iV+Wj6RJh9jYe3oZX5aPpFl3A48IsypgSqsX7SMeTKv/oEj9xK/KR9ISNgYc//AJ5P5SP6YJjHAitjaJ8DUQe0g5MEjw/h/wCHk/lI/ph3/DuGf/48m37pHX8PXzjQBEdCRD9pBzYB/wCH8N/DyfykfSF/w3hf4aR+VL/pjQZYWWH7SDmwAnwzhP4XD/ky/wCmHp8L4T+Fw/5Mv+mDuWGT5qUJKlkJABJJ0AuekPgkCbbpAY+GMJ/C4f8AJlf0x0eGsL/C4f8AJl/0wcAe1YWSH7aFyYDHhzC/w0j8mX/TEg8PYb+GkflS/wCmDGWOtC9tByYFOwcP/Dyfypf9MdOw8P8AuJP5aPpBjLHMsP20HJgf/wBFkfuJX5aPpHBsaR+5lflo+kGcscyQvbQcgOdiyf3Mr8tH0hp2NK/dS/8AQj6QaaEUw/bQuTM3N2VLektH+hP0hx2Shv8Alo/0p+kHjLhpRE+yg5MAjZSPwI/0p+kKDeSOw/YiLkzIongqDXixOVUuIGKwq5axFqYpVSXECZTLEyYwYxe2NjWd4zq5hU13iwgKAvBex0aWdtIAs8I47LGWWSKk1iT0qlM5ieY+JsEY9LAxalTQbRiJmJMXNn7SKVXpFKZPE18Y3xjtVQmCShWU5SFMKkKa9bEA1p31LS9rkl9IzG3po9PMmKIcsA3BIYAcSanv2ici5qrpefyOnpcixTc6TaWk/v8AttnMPjJsp1onhLCoUNwjTMdB2pByR43llCVFBJNCUlOXNqxUxtxHLnHlu1trlZb2NE6deZr7ozeI2mvMGUoAaPTyjnjKnWLt+OzozTeVXmq/wSX6aPonZ3iTDzlBAVkmGyVsCf8ACXYwXaPmaftlcwh6Nwp3j1P9H/jz0mTDYlgpgmXMJO8bBMwn2jodfJ+jHlb1I48mGtxPRY5HTCjY5zkcMOjjQwOQoUKABphpEPaONABG0KHtHYYGCRtQlYzpZr0ibHY8LUGtGixGyvSEgMBAjaGwFoG6xaOf5I0+LBE1bs0cTPMOmEhLEMRELuYhspImWp45LNWeI8peGkMawWMuzEMnjHSwDtCGUSnesQLnboimSieVjGfhGE8VbSUSWJFSO33840eLxOVn9UFJV0cRkPGuJQqYkStfW4O9APOMcrdxj97OjDFbl9Gdm4hSjzJ0+UEJPh6apObKpunyvHoP6PfByFoUuYHYXb2zUdhfyjfT5YSgAAJppQPC5fRfG+584z8MpH9otbPWHDm5pHoni7AIWDQO19eUYDByQzp4358PvjCcrQKNM+hfDeMVNw0pawAoprlJIpS5q8E4xH6OdrgYFCVF1JXMHQPmFNKKtB6ftQvuiO2MlxRxSi+TDMcgTI2qTcROnHFRygVh8kTxZfhRTnzVy7h45L2kg0NDzh2IuQornGo4xGraCYYFtoUUDtLlHIdAX5kpTcDA1S1ofPWNTOygWgJtLKzkE8oysujJ42YlSiDAhYZVI0voJS1PlI6uIGYnBJzOmg4RjLZogVKxJSTrHMVPzF4Iq2bU0LcYr4jZhIBApE0x6K+R0OIsCRuph/6g0snN2aOSsRmAcUBrDQgQpYM1VHS5TXUCnvaMp4i2SmWaZq2owqT6tbCsH5cyvO8S7Zl+mkqY1QM4FNGzf+Ma9RD4JrwPBL5V9my2XtWVh5MpCZsnMpIJSVDOVEBwzvQ0i1tbaBTLC1C9o5sedJXgpK1lJGgNQ5+ddIv+M8Oj9XSDRiN2gVetO8cWztrRgNoYgr0HnWPPMGCFqRoFH3Fj8I9rx2yMLKw+eVLRUOCAlyT7TgVPMx5t4Y2X6acrQLmKJP8AJmJYdn8xSH4Ietmy8JbKySQA4ck1BD2FjpSD8iUSrKYtSU1SNImmzUImDWOpUkcbbbCGE2NlLxcOAAIUBWJMFjs9AktEuKnGwFYdhQExk8lZzCgilMmoOkEcRhpjsWrFjDbHb1jDTFQJ/U0BJLVigqWdI1qtny2qYrnAiyEkvrBbAzKcOTrHI1krw8sipA7QonkxhmbKiKZIHCLiiIjWsQ7EDjIQfZ90UZmx5ZdQTWDeYco6wgAALwLhssNnbOASwRB0zADpCmTE8RBYUY1Wzl1GUMYF43YhSlTUoSfJ43MxSAbxXVhgpwSCDRuR0haGeLJkOBx0+kNQopUDZQ0ahBoX4gi/eNPtzY8lE30eFm51MSZfrZct0hdnvumtC7QHXLCrhiPN9RyjoUozVE047KWHxww60LCM+HC3Mty6FniwNCagtp1Yz4h2lKWAtMqSoqZX7Ocsly1cvo2J4ktaM3jZwlmpIu9FAEAl7hiKdIDq22UA+jUZeYkgKSFJSSbpBBbs8cGTC4vR3Ys6a2tmrm7WUqQJYLByWf1QXoeGp84N/o7wkhZXMPsHIjhmKQVqH+VSUhtCeg8rTi5s1RzLWs6hyczObDo8ekeAtoyJUr0U1eSYVlRcEgZgkByHaiQXNKw4Y6dszyztUjbYqYJanDGKUzGBcwFmaC52fLWkKCgoGoUkggjiCKGGTNmo9kRbnRiohXA4pOUMIbi8aNDFfD4NRGXMwghI2XLFSX4vByb7BVAkYuYpQygqgng8DiFVWco98F5KpaBQAQpm0EgwfmwGyNmJFVbx5xdSgCwijM2gNDER2hW8O0KmFRCgUrHEWMchckPizPTMbN4mFKxcw6kwRRhkq1h0rBgG8Rxk/JVoHKnTNSY4rELGpg0vC0uIqLwRe4gcJfYWgX6ZZNTHZiFmtWgojBlJsDFhbIQVrICUgknQAXMCg2HIz88FCStZKUjU/dTyjB7W8SzZ81eHkFSGGl1JapJFacBwN4JeIdtrxMxxuykncTwH4lDVR9wLDUnICWmXj5ExfqFWUl2qfVc9aVa8bxxKCtkOdnoEvZcuSZCsop6MrzsWKwgulJS4CS1SdCaOY5t6ThJpzzJ0qTM1UJktJPUEserPGX/S3LCMRKqFD0KAxuA6gQX5k6k3jClY4ARx5MU3K1No6ITil/1NntzYmDW4G05RL+0qWtJagqkhrn3xksfgRhyUpnyJyVAEmRNB8wQ4rwBNIv7D2ZKnhQWSFApbK1jmFXHEAd4vYjw5gRMKVzJgCSx3TTyTUORbjBDmpVybOn/T8san8Un9uv8AGCsVPQhlKCZWYOyBUhnpQsOjBosYIhe8nCTVi+ZRKKOzpNc1RGgky8JLSD6NU9aAEylzXATvEvld1aXbUaCFtPay8hzTFZUAkJSciRQk0S3RzWN1jnJ3tfn+yMZLDj1J2/8Az+7/AGBqNqYjCkKw5mSg+9LmOqWpWlFE1obMaBo3PhbxujFkS1D0U/8AA+6trmWT/wBpqOd484G0Zk6Wn0iioLCTVr1FDehHvgdiZZSUrBLgjeFCCDuqcWIOvSL9q47MJSipfG6/E+gBMVzh/pFwG/R14rTjZWSY36zLG9QATE2ExI9ygLGtiI2M7DtwEZPHQuQFMwnWOkKi/LwjvZ/s/OHqwz62hcB8gUAqJFhUEF4Vq6REJIcF6Qe2HIqMowoLYfCUpHIPaFzBaFtHJizxiD0kcUomITZRMmevQxKibNimDSLMnE5dYtMRZXi5h0jIeL9sKWf1cGgYzOZulHb1jzbhB/au3BKlqXrZI4qNn5a9o87mTwXUVOS5J1JNyebx0YY38rM5vwUtobTlyiEk7x0jQ+FdnylpOLnKAlSXWXsFIGbe9xbUtGM2rlC0LWMyRUpeh4vwMFPEPikT8JLlSklMsv6VObMQlBAlgmpZw/LKBDyZGgjCzN+K/EK8ZiVTljKD6qfwoHqp66k8SYFBcGMH4amzlJA3EqsuYFAdgAVKOgYXItGu2b+juSmWpWIWpw1VH0SBxDB1HuoaRyvIkdsOkySV1S+3oy3gye2IZynMhQDVcpImAUI/dnpGj8W4BJn5nUQpKVOQQbbpD1ZgIvLxmzsPLaUhKpgJqmWzu4crUApV/wARjHeJPF36yZYTLEpKAyst12FtNac4eJvnya0b5lFdP7fJNp2XE4nerVLMRAfbuMdCg96R3CzFLQVUvSBOPmuRweOqUtHlqOw5gZX7BHEP7iYanKzKN9DA+Ttgol5QHOh0DwOOJLuS5he4kP22w/svGLws5K0KZaC6VcjxGoNiNaiPedgbXTjJCZyVM9FJdyhYuk+bg6ggx83/AKwVJqbVHa48vhG6/RVtPLilyrJmy3FfalklP/SqZ5RM2mrGk0ewFBCgx+x/vDpaTmZ2iqMUzdY5MxpvGNoZcmoJoVGGzJTCinaKS55NYjOLULNByQUwvJxTChhQHRPUaxyDmgogKxCSuElERhMZWWTR1IiJRjs+dklqXoAT5CggWwMv4jxJmLKAaIoP8XtH5ducAjJCvWDHiC0SzMcl6mpN2ID9WrU6RV2jtGXJAzmqrAAm17dRHopRiqObbZR21JZBcuwp0iz4dwwRISU+2ApRYO54cOEA9r7eChkSN0+tSratwLRttnYTOlIDBLAu/sn8I16R5PqU9KMT6P0LHFOU5+P6kS9pTUoUlGQrcFK1JdQIpfWlntGPm7Sxi5yxOUpRYl1BLDQFJAAA6MO8egr2ZKdsy31NAOjEQH8QbKyITkUVFSmAUwAo7qIFu2vKOfps7g0n2O/1DBjzw/420/rwzGYJZJL1Nft+4gbjUMo9Y1GE8LYtRIShNf8A7MwEtg1QVMo34QRl+C5UsH084TFHRJMtIOu8Ukq9w6x3z6rHFdzwcfQZpypIzmwFKWFISwSKqJ50AHlAjEBzGnxuwfRJUmQSoqYl1OwD0BCQ5rAFOypwulu4+sXHPjku5E+jzY5U4/wKE7QQ+UnhEWJQUrIVflaJsOSTSg1OsWqZzu1pkxSw5t0bnBbwdiCjFyZnCYlI6K3PgowInKc5RYXglhpCkJQttQR2ND7o0SszbPcJ848IdImPEOGxiVJSoWUAodFBx8YdLnCv393jjZZYmrpEaKwlFxD5RhWM7JVeFHGEKACeRh1F6d4hxMtng8vClKd1TwJnYRRLkiNXCiVIpJULGBnifE5cORR1KSOwOY+5BgxPwxeJVeFDikyzMVlSCFAC5cM54BirzuIIalsJdjzHEEubN7j9PKBO0ZAWGUmgs7HyIj13EeAJbLAcOncUVMUqD6B3Fozu2PBy0lKZKSpKQylKbeJsoDOSGYuaaMKEnpc0zJJo8cx8hKSwTXjmJ+MejeB8WjJKKrFDAN7QpYdIzfinwziETMiZa1qqSEJUWDAhRpugvc6pVwglsZOWUgZchQo1t7ZNuQAqakk8o4OsxSyR+K7HsemZ8eObU3Skq/U0O2J5SohNK99Iz20cXnUEg5mfpmI97RY2nNKipTXcgPQRhZeImOlIWpvNg2j2jCHRZGrlp/R25PU8MXxjv8f2PRNo7eEuVLzqSVMB6ywAd5O8EENSWC1qvwiHDYjDrO9MTNUzgSwpKRyJJzE8vOMnsLDBapi5jqSlgkKLjMo3bsfOCW3cOEylMA2Ut1jaPp+u5yv1hp0o6DhmSwKBL/hTl8yAST3Y2jq9mzVgFTJGhmKYgcAklwOVOUBcFOmLw6ZiVETQlswJDh2qQzjdYxpPC2JCkyCQFBZUJiVpC1A5iCcxD5eFTp35eowPBTvTPR6PrY9VacaaA+0/0fmZKVOlTfSTR7GUBKgKMkvQ+7peMMhWWjF7Nq+rjSPo04YJ3QGB4fDpHmnj7wylEwYhLpln/nEC1KLDcWAPMg8Y16TqHfCf6Hm9b08XeTGjIbH2ZnLq9UVVzPAcIK7SS/ICwFhDJG1Uncw8lawL5U06qN+5gts/YeKxIVlwygA7qKks4ALXqWMesmkjxndmr8I4gTMJKVqkFB/yKIH/AE5YMS5WvFxFXYPhw4WTkVMCis5wAkhiQEqrqKCCYkqFAHItHJkVOy4uyKWpqGFLNyDTl5/OJMLglrGYpIFXChlNOR+yGOsQpwHoxkSCEmtyetTX75RnT7lkyZkKIpYIoQYUHEVhSTtU6FweMcnbTCk1FYEJoByhxV7405sXFBrZ01C2Q1TQdY1jRhNlYgJWl3Fbip8jfpGk2nt2Xh0lcwsPM+6GpWhNbCk+znQU1L1gZiVkPQPprlMBsT47wqFMqYCWe4bRwPxEPatodhttypqiqStM0N7JcC3rWanHh5FjoCeLMbMlyylACUmygS5zFlGliHPcjjTzjZillCc5JcOXqok6xq/F21F5FOhRBNA7AKNUsHcij8KeQDDoNz36/SOjCjObFPSzxjZch8VkTWhbuRGtxymHWMnsif8A+8J45h5B/wDxi5dxR7B1OF9FLyUfM5IdyX91NOvGJNvynkrHAg/WJNr0DiLISFBjZSR8IqvAr8kWypAEtKOAbzv74XhfHrk4rK/7NSghQNq+qeRBUIlwwypPEO0UtnAGeEn2mI/xA08wT5Ry9bC8X5HoemZOOen2ej1sTQt0vUe6I8XhhMlqChob66fYjP7Znqk+jmoqpNCNFAgFj/poY0OCxiZyErFMwsfeOxB8o8BHvTx8UpLsYjY2x5clbBOVlEhqcaEht1j3o9o9T2RjBMQEihAqXqdH5xhdr5ELLlude1h1aK2H276M5sxDdaDhR2OjR6/T53kjT7o8LrenWKdxen4PQdolIH8wKgOn1I+cBkTDobH790ZhHj707olS5qjUEqSyHqHSfWNOIEaXZWCmqRmUnK5JLgj3Ru9qji8lk4hQrwoenHt8O0OUlSg6dLQ2ZJUkPemnGKErHKQQ4OTX+X+3w6Wz35KJpkxZZ2tCiRSKkkgA1BJvx++cKHYqA4UR0h5XToD8Y5PezcCOfGGSjXz+EQUTg6iCKly50sImmo5W+xAyWvhq/wDaJJRqzMTr0gToGWRs6Rg5C55SkqCXKiAWF8qeAt17AAdPxkySsFLSyZYOJSQMqcw9Snthmp+Dzu4ud6SV6NSVKCahqvlIKQzgnWj6RmtvypiEJUtWYzpqlkswZtxDHeBysWNQUqdrRUFckbTlFY9A3HYyZNWoqO47pT1o5PFgLQzSIVzANY4iZpHoJJaRwvZR2ovTlGT2KXxCT/Mr/tVGm2ir1qtS/BzGb8PJeanufJKoiXctdjX7UDoHaJ5I3UnlEeOS6R1ibC+oOUaeSDqjfmPv4wLQrLOQt2yKCh1SXbuzd4KzU2+9IFYlFYjJHkmi8cuMlL6NZj9vS8Rh0qShWVSlJBJAKVIyu41Tvd+ULZO1ZaJSvSLEvJvpUTl4BSeb0p1jyzFqMqcKnK7sCRR94DrXzg1i9jJG9LAb4jQvzEeR/t9t2z3H6qlBRUf5hqRtheMnLAoHPoc1HQ91MCQfa7n8Ii3O2VipVZ0nKkq/ZKCkqQtg7OkllEBV2PC0YTAY0yJ5WkErSpwCWHdruKd49QxXh5OJQJsufOXLX+0RLUskBSnYsVMggKULOKh46lDhHilo8xz5T5SZuf0dzUfqxCQHSonNYkKZQfo5HaNWsUuI8/2KsYVAlhtAoi1mA6MAP94JTdtE0en20aqSowkrYflpOUBww+V4ZNw7n1UnlSAcraJDjrFuVtVKmc15mr8YammJxYzETxL3VSVKA9Vg5A1B49fpVRKMcAWd7XcNytWFCYGZIcBj1Go6RYMoEUN3L82tE0iSCakIHCtIhnJIo4arMffGEovuaJkPqsDf7ENlzgCAdR9/CIcXi6bwqDcCHS8W4GZLjMLOG60pB3AsIcqZLmzNxJgL4kx8yRiShkkGUkLQsZ0Op1OztmAIZV40WEUtSwhASAPxEs1i51uzc4w3iuZmxk5mYKCQ38iUo+KY6MUFZnKQJnTTmJUgEEkgIDBPChJt1izLINQX1pZoiAMdkyt4kPa2nF2jpRmDNtFkKa7QI8MI/bgcAr4EfODWNQ57QJ2Du4h9C4+H0iPJS7Gnmn9mOsWcMjdiBIdLc4sGgEaEDJoZuogfiRV4I4gUMUcZUvCkNAHxHht0KF017awV8O4n0sgA3Ru9vZ91O0Ox0kKR2gH4Yn+inmWbKcdxUfMd4jsy+6K+3pGSaFaGh6j+3wje/o12y6ThyWKd9FfZJ3x2JB/zq4RnfFGEdBI6jtAfw9tIyZqJguginEVCh3SSO8ZzjdoqL0e6TEZrtX46Hz0iFKRw1qPfEeHxIKEqBzBQChW4LKB5UrEoNXAvf3fCscllnFKJDHRzzt8IjCybAH5cC/ziaZxADh251H94rTgEHUP3Bf5QIZaUlTm3c66tHIgTiykkUPI/Hv8AKOQ7Jo4MS+pqDe78K84ZKxBcvpp8ucPmBPrCuvxfnaISUhyDzvflCtjo5MWSSPiKEVeIJWKZgHq+WtH4P5iLOdJNjXR9dWftDZkgFqO1edH0gvwFBLYRzKAy3Ie5Ya0TVunwePPMVixMWuZYrUpXLfUVfOPRtnKTKkz5pLqEsmjOyQpQ7UHlHlk5KSyfwtcsHYsx0+6x1YtIykWgqJpYe1xbpr3/ALxClLUN/L3RNILV9/COjwQUcUQokWV5BVdeCvcYA4YH9aQmoyqsaF+Y41g7j5V1ixoeAPL+UsSO40insaaJs0ek9ZFEL1YezM4gaG46WzstBvDh3847mdXIR2QClSkqDHX69D8DDQGJ5RpZBIsPFLFDcH3anyi28VJg3VDQE++vzgYHJYJFriMrtmUUTsyaVcdQY1uEVup7jyL/APkID+JcNTMNK/WIatFJ0wqtQmyQoagHzjEql+jmKTwNOmkaXwxiP2ZRwNOiq/HNA3xHhmWFjofl984Uvsa0zdeA9q55Hoj60ul6lCiSnyYp6NxjVGZVJTZz3rXoY8d8M7SEmehSvUJyr4ZVNX/Kcqv8sevyMCtQPBxYsX5DyEcuSPy0aJjZy6H752hxVmDCpap4as3MfGLUvBJCRmUXYgcDoxPHrwiPESEsMhIL1BYFxS4NaNGfBj5IrJLjjo/yPSFHJ8oqYgqTxYs/WFEjGyF6B1Am9SBr7opz5TlgWD8iMr1La0iCXiVlW7SrM28Drp2LxdZ2c5SSefK1jrSkaUSmMmSwAAKPwuwYfXyhxSpN1UFOhYe63n2hs6XlABqQxHFLkkqY6O1NLx0YZTJu4Io5LpJenI2fmIVDLePmlGAnKLOsJQ7uSFqDhvZ3SXD8La4eVh3JOY68wxbuBS0bLxakIwsiSkbyllStHyJZm4vMHlypkMpSdQR2jrxL4mMnsmlyy1R04Ho1u3lD1YdvvTjT74tEYnNVNOI068osoxA1o9j7JPMeyrmDFNtAC1jISlYJQXzAXY6jyB7CKmzcAUTTYpLlKhZQ0I7Qexcp62a7WalQRbr0elTDs5ASpUpVNahgD+JPIhnanIGMueyq0OkrBSyjSoe5TWg/w/CsNWgsQfWRfmnQ9vg0SzJBSsuL8dTWh5/GHS1We6NdTLVx4sfiO9uflCoqpMVlh83n7m+UWsThzVDV068O9xFJKjV/wj3f7xopWRQsCqhHAj3hj8BEm0JeZLdYhwY3jzB+o94EWRU6MxPShgGZnw9MyTig6uPKo+Dd4MbdkZk8jAHGkyp4XzB/0mNViEBSKdRAuw39nn7Vr0+se1eEdtKn4RBJcgZFj+dDVPVIB7x4/tOXlX1+I/s0H/Am1/Qz8iiyJrAvYK9gnvTuYxmtaLPQpmIUNSD5vwpe1D5xyVjXfMCRWnNtTpFjFIYArSwN7O4qH4G0DZiQlZoGbiG1NeNI5rZQWQgqAd37uXrVje8KKapqxRj0U4I/tCiRnMRNTQgk1J8mDU1BarWixg1obOsBSQwToSQAahwGS/y4syVggSmrJF6MxCiTexLkNzHANcxq0lkjmyc2XMGsK1FKuCNTArYEPoQolwdHUebVB68XizJklwFAKY3c2sxDcO3VormaoMDRJGVybEvukHQirdGi7sqQ6t52ABewc8K71QW6xaQrAfjfEZsShBVlKJYAo6XUSouQXBbL7PCAapqxRdtCC47EfCkWvEU1Kp80g1StST/k3HHZMDkzCGIq9xofKo6x1x7GTLKw+8hVRdKq01qdOR84aklLjKK+z8qe4xKghwU04H1SDz0fsx5aTAhYLDfFCguArkn8KqW5RLlQ6K2GmhJoCzFi9UkVYcOhoYt4ZKVAKT6pJsLc0fh5p+zWJSl1BhxCn0Lsqtx59YtbLwpQCBVKiaBz8CWI46vxvlNbtFrsPXL/AGZDZsotrlvu9KMO0QyxlbNUfiHtIUKnqHHui5NlkLVfKSWPAk/XLysRygBarbtXGj3V2ZRPQntPLwOhikE5fxJJSrqm3urAnaqMpLVsDyf/AGbqDGgEhnFSFpof5kfM08oH7UkhirQlj/1Zvr2i4T2TJAvZ7509R8Ys4WXRXFIX7ikD4xFJltOSBRJIuRZwL6xbkJO8Wukq8whUauRKRlvEeGcoI1LQXw88W00EN2kGQTetOob6jzilLBZJNyHMWT4KXiTDBnHXyv7ngfsjZk2cf2aafiVRPnr2jSzdk4ickqRJUQliSoMhjZybg8o0kxUqTRhya41IHvjObrZS+gxPmL9BKJOYolgLVQFRSEpKinmd7uYBTMUx83H07v5w3E44KTRTguGJZuHe3m0C1Ykuxd/mO7cI5pvZaQdlbaUzHeGjtQcKwoz4n8HPn8mhQc2HFG4lziFK3VhgXoyCpq5f5gQ3LMaGGygo5d/1QzaMbOlyQKmnLm8JayAVAEJKUuLi/LgxDdqRElagXYObNUENTQa6NGbZZfnSDTg5YMeAJBSRcMD2eL+zZjZmcs5YByM1+Z4+cBU4p2cNUsTRjUNx78uQitidpFkzCCDZSUOChakvUCvQg3JHCKjKtktWWcT4fw00ky1kLLqIU6hWpLZgoOX1PugbtHwrNSN1i34SFDS9im40PWDEjHJWkGYAot6wdK1KZkghw+j1PIUDunKWrMiViCpWY1UAwLWcOCmnCnnGyyfTI4mLyrQSFD/Ek8LVHzi+hQVlU3JxQgiyVc9QdfhqcPM/ZlGIkCapD1SgLzVqQ9QACIgmyML7KSlKvXBKmFt1nLHno5ZxDlkTBKgMZfpAfxGjihzJv3Yd6iJJYDhHccaLUB7uHKDGD2RJW6gtbKSxJIYtmYl0uSGSH86vCmYNAyuslV33acfvWmrxk2WDgCQSbiitQpJqFNqQSx4gmHSJQBymjtq4c2bjRuoIiaQZKbKJqwIYpqyqlrEV7xLNlygnMBVh2YlrXZ1B+B5REmUiKWMqWI9X4VF+GkQYmWAklgQSX5JUmrcfVaCCjLbdYmxc2+ylu0MViiEpIHfhWpHnaJUqY6M4rAL9IAEk5WbKCrNlKWAIFz8jBiRsGeQ2UJdDbxAqwFRUigGkckbSWEspTftKNRxdQT2Ip/iifam3ylvRGpzBSzSwPqgc8tfKNvdTVkcQfN2DJw4P69OCUqzFKZRzLVldRIJSyQAa005RYn4zZ+DSFykCeu4UpWarbwUGZBGazC16RiMbilTJqSoLmEqyKYs6WGYHky1UPaOYkZFZiARKGZ75llXo0ADnkzWsDD9xi4Gg2r4vmTH0UQErSKJo1ORYD3wOmbTTXWlaBw7MNSQGgIiYsBK00dwzAFVXKmuRdzzieZjAUpBDMCb1a9Dfj1h3a7hVFiQHU1Ei7m1HJHOw84jmTFCimB1q7XoWN7043tDMK6yAn1tADdqktw9WsNmy00oKO4DPmLkMGbkOsTRQ4zH592HYQoH/AK45dmGjj/c+cKI4so9VRVWWgBJbdoFUY7oY2OusQYhbeskMxdQDAu4G6XIU4q9iLMatxF+Jaj2oxNS1QHq7VPWI1qJAIsSXqDoCkhr1J6l+USxHSkld1AEcM28ObOS7+UPkqplVvaBxW/tAhwaAvQP5RWmLUmlN40beBDCraV+ERyuIJA1zOKagNUDmymibAs/q6QlgU1NiXA6An4RPKl5d4j/ME72ly7kfdIqoBoXFe79DV7RYlnKN7mxAZvP5Qhk6VKL72YkF3FVAuKgFxc2pfUuUorQkBOVdAC5GZtN4hiwbhzd0xxE1xQkfYtRtIetOaoal6EacHtXSHbENmLUAcoIBbjRhqBf5Hjqw7xpxL8U291H8+z8xB7eWn9u0PLXBFuPOj+bdoHsaIDUMGv76X7hh/eJUh7V4g66EdDEQdJ4c+evYiJpa7kdfr9YkZCqQQpwfPgcrvzdIrzhKNFilA4+XyiyqpceXLWKk0EP2b4eUSxlNUjhWpKS/4hlPSg+JhyJT1b2SVVDO6CRw9ki7dYnQug4e8O1uxhej3CkUvY8KN3AhiMscAsSypgZjKql/XUMqWSzvugu10piDFSTLkSQUZ5oTVPrMpLDKoCqlBLFretXSNlKw9CC2XLexJq7AGwsBFYYATGClUJd6gjVTkBn9UN1pGtrwSZBYPoCtT+mmHI4PqorvFqB6i1AOcUcDKTMXlUoodQCltQBRFFF2BtXVuddnjMCFKUSkqFGYskZSkB7Elj1LGsUU4BDKQpAKUoTu+o6gpWZXJ86RRyzX1pSArbIwwQtZr+zC0sQxchASRxBCaH7IxailRQaP3OVTsRVizXNN2NEhAEs0WGDZlVXusQ6KFgCR/pblRxuyc4IDubHK7JNSOKku6har9qTpiezPY+cBlBSBRxrQs1Q4NBcXpCi3M2POBIK8qxRTLCXHsk0u1Ow6DkWFI3apoolTneLGgt6RYB4sCR5cTCQMqihnoFC9nbsXbyjsKMZAivicQEMMoLKAtoqg1rvJN7A66zYZyaFna1KlifVIpWFChJDYSVIapALs/E9Tr3iqqWHNP9+MdhRWRJMURgSehh5QQH+r6v2aFCjNlDs9yLse9r/HrClmhPC4oxs9IUKF5AS5oND1poeXnD0y2ty8jChQeQI1kgKbRvlHFLr8PjChRNDKZG8Txb5J7CLcgO/mX93whQodARSllRULBn84mlYdV6NVh87XvrChRURMrow7rNSCHbViUnlUbsUlO5BIIKX4UcBmtp8IUKLoRzBH2gSEuxSS41TQHr15xYwshy7ndcULHeoQ4q1fcOAhQooR3DzDLDLZRoxbQaXdu/8AdQoUbJ6Io//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 name="Picture 1"/>
          <p:cNvPicPr>
            <a:picLocks noChangeAspect="1"/>
          </p:cNvPicPr>
          <p:nvPr/>
        </p:nvPicPr>
        <p:blipFill>
          <a:blip r:embed="rId2"/>
          <a:stretch>
            <a:fillRect/>
          </a:stretch>
        </p:blipFill>
        <p:spPr>
          <a:xfrm>
            <a:off x="1333881" y="4557785"/>
            <a:ext cx="5485637" cy="3047576"/>
          </a:xfrm>
          <a:prstGeom prst="rect">
            <a:avLst/>
          </a:prstGeom>
        </p:spPr>
      </p:pic>
      <p:sp>
        <p:nvSpPr>
          <p:cNvPr id="3" name="Rectangle 2"/>
          <p:cNvSpPr/>
          <p:nvPr/>
        </p:nvSpPr>
        <p:spPr>
          <a:xfrm>
            <a:off x="914400" y="1659017"/>
            <a:ext cx="6324600" cy="65705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257800" y="5638800"/>
            <a:ext cx="609600" cy="307777"/>
          </a:xfrm>
          <a:prstGeom prst="rect">
            <a:avLst/>
          </a:prstGeom>
          <a:noFill/>
        </p:spPr>
        <p:txBody>
          <a:bodyPr wrap="square" rtlCol="0">
            <a:spAutoFit/>
          </a:bodyPr>
          <a:lstStyle/>
          <a:p>
            <a:r>
              <a:rPr lang="en-US" sz="1400" dirty="0" smtClean="0"/>
              <a:t>USA</a:t>
            </a:r>
            <a:endParaRPr lang="en-US" sz="1400" dirty="0"/>
          </a:p>
        </p:txBody>
      </p:sp>
    </p:spTree>
    <p:extLst>
      <p:ext uri="{BB962C8B-B14F-4D97-AF65-F5344CB8AC3E}">
        <p14:creationId xmlns:p14="http://schemas.microsoft.com/office/powerpoint/2010/main" val="3264855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6385" y="1151339"/>
            <a:ext cx="6352583" cy="6596444"/>
          </a:xfrm>
          <a:prstGeom prst="rect">
            <a:avLst/>
          </a:prstGeom>
        </p:spPr>
      </p:pic>
      <p:sp>
        <p:nvSpPr>
          <p:cNvPr id="4" name="Slide Number Placeholder 3"/>
          <p:cNvSpPr>
            <a:spLocks noGrp="1"/>
          </p:cNvSpPr>
          <p:nvPr>
            <p:ph type="sldNum" sz="quarter" idx="12"/>
          </p:nvPr>
        </p:nvSpPr>
        <p:spPr/>
        <p:txBody>
          <a:bodyPr/>
          <a:lstStyle/>
          <a:p>
            <a:fld id="{F177B04D-AEB5-43ED-B9BA-B3D1EC9C9067}" type="slidenum">
              <a:rPr lang="en-US" smtClean="0"/>
              <a:pPr/>
              <a:t>9</a:t>
            </a:fld>
            <a:endParaRPr lang="en-US" dirty="0"/>
          </a:p>
        </p:txBody>
      </p:sp>
      <p:sp>
        <p:nvSpPr>
          <p:cNvPr id="6" name="Rectangle 5"/>
          <p:cNvSpPr/>
          <p:nvPr/>
        </p:nvSpPr>
        <p:spPr>
          <a:xfrm>
            <a:off x="838200" y="1313853"/>
            <a:ext cx="6014812" cy="5047536"/>
          </a:xfrm>
          <a:prstGeom prst="rect">
            <a:avLst/>
          </a:prstGeom>
        </p:spPr>
        <p:txBody>
          <a:bodyPr wrap="square">
            <a:spAutoFit/>
          </a:bodyPr>
          <a:lstStyle/>
          <a:p>
            <a:pPr algn="ctr"/>
            <a:endParaRPr lang="en-US" sz="1400" dirty="0" smtClean="0"/>
          </a:p>
          <a:p>
            <a:r>
              <a:rPr lang="en-US" sz="1400" dirty="0" smtClean="0"/>
              <a:t>In Russia, children get a present at school.  On a student’s birthday in Russia the teacher gives pencils or books to celebrate.  The students give a small handmade gift.</a:t>
            </a:r>
          </a:p>
          <a:p>
            <a:endParaRPr lang="en-US" sz="1400" dirty="0"/>
          </a:p>
          <a:p>
            <a:r>
              <a:rPr lang="en-US" sz="1400" dirty="0" smtClean="0"/>
              <a:t>Russian children get a birthday pie with a greeting carved into the crust, instead of a cake.</a:t>
            </a:r>
          </a:p>
          <a:p>
            <a:endParaRPr lang="en-US" sz="1400" dirty="0"/>
          </a:p>
          <a:p>
            <a:endParaRPr lang="en-US" sz="1400" dirty="0" smtClean="0"/>
          </a:p>
          <a:p>
            <a:endParaRPr lang="en-US" sz="1400" dirty="0"/>
          </a:p>
          <a:p>
            <a:endParaRPr lang="en-US" sz="1400" dirty="0" smtClean="0"/>
          </a:p>
          <a:p>
            <a:endParaRPr lang="en-US" sz="1400" dirty="0" smtClean="0"/>
          </a:p>
          <a:p>
            <a:endParaRPr lang="en-US" sz="1400" dirty="0"/>
          </a:p>
          <a:p>
            <a:endParaRPr lang="en-US" sz="1400" dirty="0" smtClean="0"/>
          </a:p>
          <a:p>
            <a:endParaRPr lang="en-US" sz="1400" dirty="0"/>
          </a:p>
          <a:p>
            <a:endParaRPr lang="en-US" sz="1400" dirty="0" smtClean="0"/>
          </a:p>
          <a:p>
            <a:endParaRPr lang="en-US" sz="1400" dirty="0" smtClean="0"/>
          </a:p>
          <a:p>
            <a:r>
              <a:rPr lang="en-US" sz="1400" dirty="0" smtClean="0"/>
              <a:t>Everyone in our class made Jamie a handmade present just like they do in Russia.  I made her a picture.  Jill made Jamie a bow out of ribbon and Jose made her a paper house!  </a:t>
            </a:r>
          </a:p>
          <a:p>
            <a:endParaRPr lang="en-US" sz="1400" dirty="0"/>
          </a:p>
          <a:p>
            <a:endParaRPr lang="en-US" sz="1400" dirty="0"/>
          </a:p>
          <a:p>
            <a:endParaRPr lang="en-US" sz="1400" dirty="0"/>
          </a:p>
        </p:txBody>
      </p:sp>
      <p:sp>
        <p:nvSpPr>
          <p:cNvPr id="8" name="AutoShape 6" descr="data:image/jpeg;base64,/9j/4AAQSkZJRgABAQAAAQABAAD/2wCEAAkGBxQTEhUUExQWFRUXGBcbGBgXGBcYFxgXGBgXGBcYFxgcHSggGBolHBQYIjEhJSkrLi4uGSAzODMsNygtLisBCgoKDg0OGxAQGywkICQsLCwsLCwsLCwsLCwsLCwsLCwsLCwsLCwsLCwsLCwsLCwsLCwsLCwsLCwsLCwsLCwsLP/AABEIARYAtQMBIgACEQEDEQH/xAAcAAABBQEBAQAAAAAAAAAAAAAFAAIDBAYBBwj/xABFEAABAgQDBgIIAggEBQUAAAABAhEAAyExBBJBBSJRYXGBBpETMkKhscHR8FKTBxQjU1Ri0uFygpLxFjOissIVJDRDRP/EABoBAAMBAQEBAAAAAAAAAAAAAAABAgMEBQb/xAAvEQACAgIBAwQABAUFAAAAAAAAAQIRAyESBDFBBRMiUWFxgdGRocHh8BQVIzJi/9oADAMBAAIRAxEAPwCZWyZDf8iV+Wj6RJh9jYe3oZX5aPpFl3A48IsypgSqsX7SMeTKv/oEj9xK/KR9ISNgYc//AJ5P5SP6YJjHAitjaJ8DUQe0g5MEjw/h/wCHk/lI/ph3/DuGf/48m37pHX8PXzjQBEdCRD9pBzYB/wCH8N/DyfykfSF/w3hf4aR+VL/pjQZYWWH7SDmwAnwzhP4XD/ky/wCmHp8L4T+Fw/5Mv+mDuWGT5qUJKlkJABJJ0AuekPgkCbbpAY+GMJ/C4f8AJlf0x0eGsL/C4f8AJl/0wcAe1YWSH7aFyYDHhzC/w0j8mX/TEg8PYb+GkflS/wCmDGWOtC9tByYFOwcP/Dyfypf9MdOw8P8AuJP5aPpBjLHMsP20HJgf/wBFkfuJX5aPpHBsaR+5lflo+kGcscyQvbQcgOdiyf3Mr8tH0hp2NK/dS/8AQj6QaaEUw/bQuTM3N2VLektH+hP0hx2Shv8Alo/0p+kHjLhpRE+yg5MAjZSPwI/0p+kKDeSOw/YiLkzIongqDXixOVUuIGKwq5axFqYpVSXECZTLEyYwYxe2NjWd4zq5hU13iwgKAvBex0aWdtIAs8I47LGWWSKk1iT0qlM5ieY+JsEY9LAxalTQbRiJmJMXNn7SKVXpFKZPE18Y3xjtVQmCShWU5SFMKkKa9bEA1p31LS9rkl9IzG3po9PMmKIcsA3BIYAcSanv2ici5qrpefyOnpcixTc6TaWk/v8AttnMPjJsp1onhLCoUNwjTMdB2pByR43llCVFBJNCUlOXNqxUxtxHLnHlu1trlZb2NE6deZr7ozeI2mvMGUoAaPTyjnjKnWLt+OzozTeVXmq/wSX6aPonZ3iTDzlBAVkmGyVsCf8ACXYwXaPmaftlcwh6Nwp3j1P9H/jz0mTDYlgpgmXMJO8bBMwn2jodfJ+jHlb1I48mGtxPRY5HTCjY5zkcMOjjQwOQoUKABphpEPaONABG0KHtHYYGCRtQlYzpZr0ibHY8LUGtGixGyvSEgMBAjaGwFoG6xaOf5I0+LBE1bs0cTPMOmEhLEMRELuYhspImWp45LNWeI8peGkMawWMuzEMnjHSwDtCGUSnesQLnboimSieVjGfhGE8VbSUSWJFSO33840eLxOVn9UFJV0cRkPGuJQqYkStfW4O9APOMcrdxj97OjDFbl9Gdm4hSjzJ0+UEJPh6apObKpunyvHoP6PfByFoUuYHYXb2zUdhfyjfT5YSgAAJppQPC5fRfG+584z8MpH9otbPWHDm5pHoni7AIWDQO19eUYDByQzp4358PvjCcrQKNM+hfDeMVNw0pawAoprlJIpS5q8E4xH6OdrgYFCVF1JXMHQPmFNKKtB6ftQvuiO2MlxRxSi+TDMcgTI2qTcROnHFRygVh8kTxZfhRTnzVy7h45L2kg0NDzh2IuQornGo4xGraCYYFtoUUDtLlHIdAX5kpTcDA1S1ofPWNTOygWgJtLKzkE8oysujJ42YlSiDAhYZVI0voJS1PlI6uIGYnBJzOmg4RjLZogVKxJSTrHMVPzF4Iq2bU0LcYr4jZhIBApE0x6K+R0OIsCRuph/6g0snN2aOSsRmAcUBrDQgQpYM1VHS5TXUCnvaMp4i2SmWaZq2owqT6tbCsH5cyvO8S7Zl+mkqY1QM4FNGzf+Ma9RD4JrwPBL5V9my2XtWVh5MpCZsnMpIJSVDOVEBwzvQ0i1tbaBTLC1C9o5sedJXgpK1lJGgNQ5+ddIv+M8Oj9XSDRiN2gVetO8cWztrRgNoYgr0HnWPPMGCFqRoFH3Fj8I9rx2yMLKw+eVLRUOCAlyT7TgVPMx5t4Y2X6acrQLmKJP8AJmJYdn8xSH4Ietmy8JbKySQA4ck1BD2FjpSD8iUSrKYtSU1SNImmzUImDWOpUkcbbbCGE2NlLxcOAAIUBWJMFjs9AktEuKnGwFYdhQExk8lZzCgilMmoOkEcRhpjsWrFjDbHb1jDTFQJ/U0BJLVigqWdI1qtny2qYrnAiyEkvrBbAzKcOTrHI1krw8sipA7QonkxhmbKiKZIHCLiiIjWsQ7EDjIQfZ90UZmx5ZdQTWDeYco6wgAALwLhssNnbOASwRB0zADpCmTE8RBYUY1Wzl1GUMYF43YhSlTUoSfJ43MxSAbxXVhgpwSCDRuR0haGeLJkOBx0+kNQopUDZQ0ahBoX4gi/eNPtzY8lE30eFm51MSZfrZct0hdnvumtC7QHXLCrhiPN9RyjoUozVE047KWHxww60LCM+HC3Mty6FniwNCagtp1Yz4h2lKWAtMqSoqZX7Ocsly1cvo2J4ktaM3jZwlmpIu9FAEAl7hiKdIDq22UA+jUZeYkgKSFJSSbpBBbs8cGTC4vR3Ys6a2tmrm7WUqQJYLByWf1QXoeGp84N/o7wkhZXMPsHIjhmKQVqH+VSUhtCeg8rTi5s1RzLWs6hyczObDo8ekeAtoyJUr0U1eSYVlRcEgZgkByHaiQXNKw4Y6dszyztUjbYqYJanDGKUzGBcwFmaC52fLWkKCgoGoUkggjiCKGGTNmo9kRbnRiohXA4pOUMIbi8aNDFfD4NRGXMwghI2XLFSX4vByb7BVAkYuYpQygqgng8DiFVWco98F5KpaBQAQpm0EgwfmwGyNmJFVbx5xdSgCwijM2gNDER2hW8O0KmFRCgUrHEWMchckPizPTMbN4mFKxcw6kwRRhkq1h0rBgG8Rxk/JVoHKnTNSY4rELGpg0vC0uIqLwRe4gcJfYWgX6ZZNTHZiFmtWgojBlJsDFhbIQVrICUgknQAXMCg2HIz88FCStZKUjU/dTyjB7W8SzZ81eHkFSGGl1JapJFacBwN4JeIdtrxMxxuykncTwH4lDVR9wLDUnICWmXj5ExfqFWUl2qfVc9aVa8bxxKCtkOdnoEvZcuSZCsop6MrzsWKwgulJS4CS1SdCaOY5t6ThJpzzJ0qTM1UJktJPUEserPGX/S3LCMRKqFD0KAxuA6gQX5k6k3jClY4ARx5MU3K1No6ITil/1NntzYmDW4G05RL+0qWtJagqkhrn3xksfgRhyUpnyJyVAEmRNB8wQ4rwBNIv7D2ZKnhQWSFApbK1jmFXHEAd4vYjw5gRMKVzJgCSx3TTyTUORbjBDmpVybOn/T8san8Un9uv8AGCsVPQhlKCZWYOyBUhnpQsOjBosYIhe8nCTVi+ZRKKOzpNc1RGgky8JLSD6NU9aAEylzXATvEvld1aXbUaCFtPay8hzTFZUAkJSciRQk0S3RzWN1jnJ3tfn+yMZLDj1J2/8Az+7/AGBqNqYjCkKw5mSg+9LmOqWpWlFE1obMaBo3PhbxujFkS1D0U/8AA+6trmWT/wBpqOd484G0Zk6Wn0iioLCTVr1FDehHvgdiZZSUrBLgjeFCCDuqcWIOvSL9q47MJSipfG6/E+gBMVzh/pFwG/R14rTjZWSY36zLG9QATE2ExI9ygLGtiI2M7DtwEZPHQuQFMwnWOkKi/LwjvZ/s/OHqwz62hcB8gUAqJFhUEF4Vq6REJIcF6Qe2HIqMowoLYfCUpHIPaFzBaFtHJizxiD0kcUomITZRMmevQxKibNimDSLMnE5dYtMRZXi5h0jIeL9sKWf1cGgYzOZulHb1jzbhB/au3BKlqXrZI4qNn5a9o87mTwXUVOS5J1JNyebx0YY38rM5vwUtobTlyiEk7x0jQ+FdnylpOLnKAlSXWXsFIGbe9xbUtGM2rlC0LWMyRUpeh4vwMFPEPikT8JLlSklMsv6VObMQlBAlgmpZw/LKBDyZGgjCzN+K/EK8ZiVTljKD6qfwoHqp66k8SYFBcGMH4amzlJA3EqsuYFAdgAVKOgYXItGu2b+juSmWpWIWpw1VH0SBxDB1HuoaRyvIkdsOkySV1S+3oy3gye2IZynMhQDVcpImAUI/dnpGj8W4BJn5nUQpKVOQQbbpD1ZgIvLxmzsPLaUhKpgJqmWzu4crUApV/wARjHeJPF36yZYTLEpKAyst12FtNac4eJvnya0b5lFdP7fJNp2XE4nerVLMRAfbuMdCg96R3CzFLQVUvSBOPmuRweOqUtHlqOw5gZX7BHEP7iYanKzKN9DA+Ttgol5QHOh0DwOOJLuS5he4kP22w/svGLws5K0KZaC6VcjxGoNiNaiPedgbXTjJCZyVM9FJdyhYuk+bg6ggx83/AKwVJqbVHa48vhG6/RVtPLilyrJmy3FfalklP/SqZ5RM2mrGk0ewFBCgx+x/vDpaTmZ2iqMUzdY5MxpvGNoZcmoJoVGGzJTCinaKS55NYjOLULNByQUwvJxTChhQHRPUaxyDmgogKxCSuElERhMZWWTR1IiJRjs+dklqXoAT5CggWwMv4jxJmLKAaIoP8XtH5ducAjJCvWDHiC0SzMcl6mpN2ID9WrU6RV2jtGXJAzmqrAAm17dRHopRiqObbZR21JZBcuwp0iz4dwwRISU+2ApRYO54cOEA9r7eChkSN0+tSratwLRttnYTOlIDBLAu/sn8I16R5PqU9KMT6P0LHFOU5+P6kS9pTUoUlGQrcFK1JdQIpfWlntGPm7Sxi5yxOUpRYl1BLDQFJAAA6MO8egr2ZKdsy31NAOjEQH8QbKyITkUVFSmAUwAo7qIFu2vKOfps7g0n2O/1DBjzw/420/rwzGYJZJL1Nft+4gbjUMo9Y1GE8LYtRIShNf8A7MwEtg1QVMo34QRl+C5UsH084TFHRJMtIOu8Ukq9w6x3z6rHFdzwcfQZpypIzmwFKWFISwSKqJ50AHlAjEBzGnxuwfRJUmQSoqYl1OwD0BCQ5rAFOypwulu4+sXHPjku5E+jzY5U4/wKE7QQ+UnhEWJQUrIVflaJsOSTSg1OsWqZzu1pkxSw5t0bnBbwdiCjFyZnCYlI6K3PgowInKc5RYXglhpCkJQttQR2ND7o0SszbPcJ848IdImPEOGxiVJSoWUAodFBx8YdLnCv393jjZZYmrpEaKwlFxD5RhWM7JVeFHGEKACeRh1F6d4hxMtng8vClKd1TwJnYRRLkiNXCiVIpJULGBnifE5cORR1KSOwOY+5BgxPwxeJVeFDikyzMVlSCFAC5cM54BirzuIIalsJdjzHEEubN7j9PKBO0ZAWGUmgs7HyIj13EeAJbLAcOncUVMUqD6B3Fozu2PBy0lKZKSpKQylKbeJsoDOSGYuaaMKEnpc0zJJo8cx8hKSwTXjmJ+MejeB8WjJKKrFDAN7QpYdIzfinwziETMiZa1qqSEJUWDAhRpugvc6pVwglsZOWUgZchQo1t7ZNuQAqakk8o4OsxSyR+K7HsemZ8eObU3Skq/U0O2J5SohNK99Iz20cXnUEg5mfpmI97RY2nNKipTXcgPQRhZeImOlIWpvNg2j2jCHRZGrlp/R25PU8MXxjv8f2PRNo7eEuVLzqSVMB6ywAd5O8EENSWC1qvwiHDYjDrO9MTNUzgSwpKRyJJzE8vOMnsLDBapi5jqSlgkKLjMo3bsfOCW3cOEylMA2Ut1jaPp+u5yv1hp0o6DhmSwKBL/hTl8yAST3Y2jq9mzVgFTJGhmKYgcAklwOVOUBcFOmLw6ZiVETQlswJDh2qQzjdYxpPC2JCkyCQFBZUJiVpC1A5iCcxD5eFTp35eowPBTvTPR6PrY9VacaaA+0/0fmZKVOlTfSTR7GUBKgKMkvQ+7peMMhWWjF7Nq+rjSPo04YJ3QGB4fDpHmnj7wylEwYhLpln/nEC1KLDcWAPMg8Y16TqHfCf6Hm9b08XeTGjIbH2ZnLq9UVVzPAcIK7SS/ICwFhDJG1Uncw8lawL5U06qN+5gts/YeKxIVlwygA7qKks4ALXqWMesmkjxndmr8I4gTMJKVqkFB/yKIH/AE5YMS5WvFxFXYPhw4WTkVMCis5wAkhiQEqrqKCCYkqFAHItHJkVOy4uyKWpqGFLNyDTl5/OJMLglrGYpIFXChlNOR+yGOsQpwHoxkSCEmtyetTX75RnT7lkyZkKIpYIoQYUHEVhSTtU6FweMcnbTCk1FYEJoByhxV7405sXFBrZ01C2Q1TQdY1jRhNlYgJWl3Fbip8jfpGk2nt2Xh0lcwsPM+6GpWhNbCk+znQU1L1gZiVkPQPprlMBsT47wqFMqYCWe4bRwPxEPatodhttypqiqStM0N7JcC3rWanHh5FjoCeLMbMlyylACUmygS5zFlGliHPcjjTzjZillCc5JcOXqok6xq/F21F5FOhRBNA7AKNUsHcij8KeQDDoNz36/SOjCjObFPSzxjZch8VkTWhbuRGtxymHWMnsif8A+8J45h5B/wDxi5dxR7B1OF9FLyUfM5IdyX91NOvGJNvynkrHAg/WJNr0DiLISFBjZSR8IqvAr8kWypAEtKOAbzv74XhfHrk4rK/7NSghQNq+qeRBUIlwwypPEO0UtnAGeEn2mI/xA08wT5Ry9bC8X5HoemZOOen2ej1sTQt0vUe6I8XhhMlqChob66fYjP7Znqk+jmoqpNCNFAgFj/poY0OCxiZyErFMwsfeOxB8o8BHvTx8UpLsYjY2x5clbBOVlEhqcaEht1j3o9o9T2RjBMQEihAqXqdH5xhdr5ELLlude1h1aK2H276M5sxDdaDhR2OjR6/T53kjT7o8LrenWKdxen4PQdolIH8wKgOn1I+cBkTDobH790ZhHj707olS5qjUEqSyHqHSfWNOIEaXZWCmqRmUnK5JLgj3Ru9qji8lk4hQrwoenHt8O0OUlSg6dLQ2ZJUkPemnGKErHKQQ4OTX+X+3w6Wz35KJpkxZZ2tCiRSKkkgA1BJvx++cKHYqA4UR0h5XToD8Y5PezcCOfGGSjXz+EQUTg6iCKly50sImmo5W+xAyWvhq/wDaJJRqzMTr0gToGWRs6Rg5C55SkqCXKiAWF8qeAt17AAdPxkySsFLSyZYOJSQMqcw9Snthmp+Dzu4ud6SV6NSVKCahqvlIKQzgnWj6RmtvypiEJUtWYzpqlkswZtxDHeBysWNQUqdrRUFckbTlFY9A3HYyZNWoqO47pT1o5PFgLQzSIVzANY4iZpHoJJaRwvZR2ovTlGT2KXxCT/Mr/tVGm2ir1qtS/BzGb8PJeanufJKoiXctdjX7UDoHaJ5I3UnlEeOS6R1ibC+oOUaeSDqjfmPv4wLQrLOQt2yKCh1SXbuzd4KzU2+9IFYlFYjJHkmi8cuMlL6NZj9vS8Rh0qShWVSlJBJAKVIyu41Tvd+ULZO1ZaJSvSLEvJvpUTl4BSeb0p1jyzFqMqcKnK7sCRR94DrXzg1i9jJG9LAb4jQvzEeR/t9t2z3H6qlBRUf5hqRtheMnLAoHPoc1HQ91MCQfa7n8Ii3O2VipVZ0nKkq/ZKCkqQtg7OkllEBV2PC0YTAY0yJ5WkErSpwCWHdruKd49QxXh5OJQJsufOXLX+0RLUskBSnYsVMggKULOKh46lDhHilo8xz5T5SZuf0dzUfqxCQHSonNYkKZQfo5HaNWsUuI8/2KsYVAlhtAoi1mA6MAP94JTdtE0en20aqSowkrYflpOUBww+V4ZNw7n1UnlSAcraJDjrFuVtVKmc15mr8YammJxYzETxL3VSVKA9Vg5A1B49fpVRKMcAWd7XcNytWFCYGZIcBj1Go6RYMoEUN3L82tE0iSCakIHCtIhnJIo4arMffGEovuaJkPqsDf7ENlzgCAdR9/CIcXi6bwqDcCHS8W4GZLjMLOG60pB3AsIcqZLmzNxJgL4kx8yRiShkkGUkLQsZ0Op1OztmAIZV40WEUtSwhASAPxEs1i51uzc4w3iuZmxk5mYKCQ38iUo+KY6MUFZnKQJnTTmJUgEEkgIDBPChJt1izLINQX1pZoiAMdkyt4kPa2nF2jpRmDNtFkKa7QI8MI/bgcAr4EfODWNQ57QJ2Du4h9C4+H0iPJS7Gnmn9mOsWcMjdiBIdLc4sGgEaEDJoZuogfiRV4I4gUMUcZUvCkNAHxHht0KF017awV8O4n0sgA3Ru9vZ91O0Ox0kKR2gH4Yn+inmWbKcdxUfMd4jsy+6K+3pGSaFaGh6j+3wje/o12y6ThyWKd9FfZJ3x2JB/zq4RnfFGEdBI6jtAfw9tIyZqJguginEVCh3SSO8ZzjdoqL0e6TEZrtX46Hz0iFKRw1qPfEeHxIKEqBzBQChW4LKB5UrEoNXAvf3fCscllnFKJDHRzzt8IjCybAH5cC/ziaZxADh251H94rTgEHUP3Bf5QIZaUlTm3c66tHIgTiykkUPI/Hv8AKOQ7Jo4MS+pqDe78K84ZKxBcvpp8ucPmBPrCuvxfnaISUhyDzvflCtjo5MWSSPiKEVeIJWKZgHq+WtH4P5iLOdJNjXR9dWftDZkgFqO1edH0gvwFBLYRzKAy3Ie5Ya0TVunwePPMVixMWuZYrUpXLfUVfOPRtnKTKkz5pLqEsmjOyQpQ7UHlHlk5KSyfwtcsHYsx0+6x1YtIykWgqJpYe1xbpr3/ALxClLUN/L3RNILV9/COjwQUcUQokWV5BVdeCvcYA4YH9aQmoyqsaF+Y41g7j5V1ixoeAPL+UsSO40insaaJs0ek9ZFEL1YezM4gaG46WzstBvDh3847mdXIR2QClSkqDHX69D8DDQGJ5RpZBIsPFLFDcH3anyi28VJg3VDQE++vzgYHJYJFriMrtmUUTsyaVcdQY1uEVup7jyL/APkID+JcNTMNK/WIatFJ0wqtQmyQoagHzjEql+jmKTwNOmkaXwxiP2ZRwNOiq/HNA3xHhmWFjofl984Uvsa0zdeA9q55Hoj60ul6lCiSnyYp6NxjVGZVJTZz3rXoY8d8M7SEmehSvUJyr4ZVNX/Kcqv8sevyMCtQPBxYsX5DyEcuSPy0aJjZy6H752hxVmDCpap4as3MfGLUvBJCRmUXYgcDoxPHrwiPESEsMhIL1BYFxS4NaNGfBj5IrJLjjo/yPSFHJ8oqYgqTxYs/WFEjGyF6B1Am9SBr7opz5TlgWD8iMr1La0iCXiVlW7SrM28Drp2LxdZ2c5SSefK1jrSkaUSmMmSwAAKPwuwYfXyhxSpN1UFOhYe63n2hs6XlABqQxHFLkkqY6O1NLx0YZTJu4Io5LpJenI2fmIVDLePmlGAnKLOsJQ7uSFqDhvZ3SXD8La4eVh3JOY68wxbuBS0bLxakIwsiSkbyllStHyJZm4vMHlypkMpSdQR2jrxL4mMnsmlyy1R04Ho1u3lD1YdvvTjT74tEYnNVNOI068osoxA1o9j7JPMeyrmDFNtAC1jISlYJQXzAXY6jyB7CKmzcAUTTYpLlKhZQ0I7Qexcp62a7WalQRbr0elTDs5ASpUpVNahgD+JPIhnanIGMueyq0OkrBSyjSoe5TWg/w/CsNWgsQfWRfmnQ9vg0SzJBSsuL8dTWh5/GHS1We6NdTLVx4sfiO9uflCoqpMVlh83n7m+UWsThzVDV068O9xFJKjV/wj3f7xopWRQsCqhHAj3hj8BEm0JeZLdYhwY3jzB+o94EWRU6MxPShgGZnw9MyTig6uPKo+Dd4MbdkZk8jAHGkyp4XzB/0mNViEBSKdRAuw39nn7Vr0+se1eEdtKn4RBJcgZFj+dDVPVIB7x4/tOXlX1+I/s0H/Am1/Qz8iiyJrAvYK9gnvTuYxmtaLPQpmIUNSD5vwpe1D5xyVjXfMCRWnNtTpFjFIYArSwN7O4qH4G0DZiQlZoGbiG1NeNI5rZQWQgqAd37uXrVje8KKapqxRj0U4I/tCiRnMRNTQgk1J8mDU1BarWixg1obOsBSQwToSQAahwGS/y4syVggSmrJF6MxCiTexLkNzHANcxq0lkjmyc2XMGsK1FKuCNTArYEPoQolwdHUebVB68XizJklwFAKY3c2sxDcO3VormaoMDRJGVybEvukHQirdGi7sqQ6t52ABewc8K71QW6xaQrAfjfEZsShBVlKJYAo6XUSouQXBbL7PCAapqxRdtCC47EfCkWvEU1Kp80g1StST/k3HHZMDkzCGIq9xofKo6x1x7GTLKw+8hVRdKq01qdOR84aklLjKK+z8qe4xKghwU04H1SDz0fsx5aTAhYLDfFCguArkn8KqW5RLlQ6K2GmhJoCzFi9UkVYcOhoYt4ZKVAKT6pJsLc0fh5p+zWJSl1BhxCn0Lsqtx59YtbLwpQCBVKiaBz8CWI46vxvlNbtFrsPXL/AGZDZsotrlvu9KMO0QyxlbNUfiHtIUKnqHHui5NlkLVfKSWPAk/XLysRygBarbtXGj3V2ZRPQntPLwOhikE5fxJJSrqm3urAnaqMpLVsDyf/AGbqDGgEhnFSFpof5kfM08oH7UkhirQlj/1Zvr2i4T2TJAvZ7509R8Ys4WXRXFIX7ikD4xFJltOSBRJIuRZwL6xbkJO8Wukq8whUauRKRlvEeGcoI1LQXw88W00EN2kGQTetOob6jzilLBZJNyHMWT4KXiTDBnHXyv7ngfsjZk2cf2aafiVRPnr2jSzdk4ickqRJUQliSoMhjZybg8o0kxUqTRhya41IHvjObrZS+gxPmL9BKJOYolgLVQFRSEpKinmd7uYBTMUx83H07v5w3E44KTRTguGJZuHe3m0C1Ykuxd/mO7cI5pvZaQdlbaUzHeGjtQcKwoz4n8HPn8mhQc2HFG4lziFK3VhgXoyCpq5f5gQ3LMaGGygo5d/1QzaMbOlyQKmnLm8JayAVAEJKUuLi/LgxDdqRElagXYObNUENTQa6NGbZZfnSDTg5YMeAJBSRcMD2eL+zZjZmcs5YByM1+Z4+cBU4p2cNUsTRjUNx78uQitidpFkzCCDZSUOChakvUCvQg3JHCKjKtktWWcT4fw00ky1kLLqIU6hWpLZgoOX1PugbtHwrNSN1i34SFDS9im40PWDEjHJWkGYAot6wdK1KZkghw+j1PIUDunKWrMiViCpWY1UAwLWcOCmnCnnGyyfTI4mLyrQSFD/Ek8LVHzi+hQVlU3JxQgiyVc9QdfhqcPM/ZlGIkCapD1SgLzVqQ9QACIgmyML7KSlKvXBKmFt1nLHno5ZxDlkTBKgMZfpAfxGjihzJv3Yd6iJJYDhHccaLUB7uHKDGD2RJW6gtbKSxJIYtmYl0uSGSH86vCmYNAyuslV33acfvWmrxk2WDgCQSbiitQpJqFNqQSx4gmHSJQBymjtq4c2bjRuoIiaQZKbKJqwIYpqyqlrEV7xLNlygnMBVh2YlrXZ1B+B5REmUiKWMqWI9X4VF+GkQYmWAklgQSX5JUmrcfVaCCjLbdYmxc2+ylu0MViiEpIHfhWpHnaJUqY6M4rAL9IAEk5WbKCrNlKWAIFz8jBiRsGeQ2UJdDbxAqwFRUigGkckbSWEspTftKNRxdQT2Ip/iifam3ylvRGpzBSzSwPqgc8tfKNvdTVkcQfN2DJw4P69OCUqzFKZRzLVldRIJSyQAa005RYn4zZ+DSFykCeu4UpWarbwUGZBGazC16RiMbilTJqSoLmEqyKYs6WGYHky1UPaOYkZFZiARKGZ75llXo0ADnkzWsDD9xi4Gg2r4vmTH0UQErSKJo1ORYD3wOmbTTXWlaBw7MNSQGgIiYsBK00dwzAFVXKmuRdzzieZjAUpBDMCb1a9Dfj1h3a7hVFiQHU1Ei7m1HJHOw84jmTFCimB1q7XoWN7043tDMK6yAn1tADdqktw9WsNmy00oKO4DPmLkMGbkOsTRQ4zH592HYQoH/AK45dmGjj/c+cKI4so9VRVWWgBJbdoFUY7oY2OusQYhbeskMxdQDAu4G6XIU4q9iLMatxF+Jaj2oxNS1QHq7VPWI1qJAIsSXqDoCkhr1J6l+USxHSkld1AEcM28ObOS7+UPkqplVvaBxW/tAhwaAvQP5RWmLUmlN40beBDCraV+ERyuIJA1zOKagNUDmymibAs/q6QlgU1NiXA6An4RPKl5d4j/ME72ly7kfdIqoBoXFe79DV7RYlnKN7mxAZvP5Qhk6VKL72YkF3FVAuKgFxc2pfUuUorQkBOVdAC5GZtN4hiwbhzd0xxE1xQkfYtRtIetOaoal6EacHtXSHbENmLUAcoIBbjRhqBf5Hjqw7xpxL8U291H8+z8xB7eWn9u0PLXBFuPOj+bdoHsaIDUMGv76X7hh/eJUh7V4g66EdDEQdJ4c+evYiJpa7kdfr9YkZCqQQpwfPgcrvzdIrzhKNFilA4+XyiyqpceXLWKk0EP2b4eUSxlNUjhWpKS/4hlPSg+JhyJT1b2SVVDO6CRw9ki7dYnQug4e8O1uxhej3CkUvY8KN3AhiMscAsSypgZjKql/XUMqWSzvugu10piDFSTLkSQUZ5oTVPrMpLDKoCqlBLFretXSNlKw9CC2XLexJq7AGwsBFYYATGClUJd6gjVTkBn9UN1pGtrwSZBYPoCtT+mmHI4PqorvFqB6i1AOcUcDKTMXlUoodQCltQBRFFF2BtXVuddnjMCFKUSkqFGYskZSkB7Elj1LGsUU4BDKQpAKUoTu+o6gpWZXJ86RRyzX1pSArbIwwQtZr+zC0sQxchASRxBCaH7IxailRQaP3OVTsRVizXNN2NEhAEs0WGDZlVXusQ6KFgCR/pblRxuyc4IDubHK7JNSOKku6har9qTpiezPY+cBlBSBRxrQs1Q4NBcXpCi3M2POBIK8qxRTLCXHsk0u1Ow6DkWFI3apoolTneLGgt6RYB4sCR5cTCQMqihnoFC9nbsXbyjsKMZAivicQEMMoLKAtoqg1rvJN7A66zYZyaFna1KlifVIpWFChJDYSVIapALs/E9Tr3iqqWHNP9+MdhRWRJMURgSehh5QQH+r6v2aFCjNlDs9yLse9r/HrClmhPC4oxs9IUKF5AS5oND1poeXnD0y2ty8jChQeQI1kgKbRvlHFLr8PjChRNDKZG8Txb5J7CLcgO/mX93whQodARSllRULBn84mlYdV6NVh87XvrChRURMrow7rNSCHbViUnlUbsUlO5BIIKX4UcBmtp8IUKLoRzBH2gSEuxSS41TQHr15xYwshy7ndcULHeoQ4q1fcOAhQooR3DzDLDLZRoxbQaXdu/8AdQoUbJ6Io//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09937" y="5669685"/>
            <a:ext cx="1743075" cy="1921740"/>
          </a:xfrm>
          <a:prstGeom prst="rect">
            <a:avLst/>
          </a:prstGeom>
        </p:spPr>
      </p:pic>
      <p:pic>
        <p:nvPicPr>
          <p:cNvPr id="7" name="Picture 6"/>
          <p:cNvPicPr>
            <a:picLocks noChangeAspect="1"/>
          </p:cNvPicPr>
          <p:nvPr/>
        </p:nvPicPr>
        <p:blipFill>
          <a:blip r:embed="rId4"/>
          <a:stretch>
            <a:fillRect/>
          </a:stretch>
        </p:blipFill>
        <p:spPr>
          <a:xfrm>
            <a:off x="1731896" y="6019800"/>
            <a:ext cx="2905125" cy="1571625"/>
          </a:xfrm>
          <a:prstGeom prst="rect">
            <a:avLst/>
          </a:prstGeom>
          <a:ln w="3175">
            <a:solidFill>
              <a:schemeClr val="bg1">
                <a:lumMod val="50000"/>
              </a:schemeClr>
            </a:solidFill>
          </a:ln>
          <a:effectLst>
            <a:outerShdw blurRad="50800" dist="38100" dir="8100000" algn="tr" rotWithShape="0">
              <a:prstClr val="black">
                <a:alpha val="40000"/>
              </a:prstClr>
            </a:outerShdw>
          </a:effectLst>
        </p:spPr>
      </p:pic>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47273" y="2902388"/>
            <a:ext cx="2410527" cy="1807895"/>
          </a:xfrm>
          <a:prstGeom prst="rect">
            <a:avLst/>
          </a:prstGeom>
        </p:spPr>
      </p:pic>
    </p:spTree>
    <p:extLst>
      <p:ext uri="{BB962C8B-B14F-4D97-AF65-F5344CB8AC3E}">
        <p14:creationId xmlns:p14="http://schemas.microsoft.com/office/powerpoint/2010/main" val="24320606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3089</TotalTime>
  <Words>7854</Words>
  <Application>Microsoft Office PowerPoint</Application>
  <PresentationFormat>Custom</PresentationFormat>
  <Paragraphs>1346</Paragraphs>
  <Slides>42</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Arial</vt:lpstr>
      <vt:lpstr>Bookman Old Style</vt:lpstr>
      <vt:lpstr>Calibri</vt:lpstr>
      <vt:lpstr>Courier New</vt:lpstr>
      <vt:lpstr>GillSansMT</vt:lpstr>
      <vt:lpstr>Helvetica</vt:lpstr>
      <vt:lpstr>Lucida Handwriting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Richmond</dc:creator>
  <cp:lastModifiedBy>Richmond, Susan</cp:lastModifiedBy>
  <cp:revision>450</cp:revision>
  <cp:lastPrinted>2015-07-08T20:24:23Z</cp:lastPrinted>
  <dcterms:created xsi:type="dcterms:W3CDTF">2013-06-13T16:49:22Z</dcterms:created>
  <dcterms:modified xsi:type="dcterms:W3CDTF">2015-10-29T21:38:19Z</dcterms:modified>
</cp:coreProperties>
</file>