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9" r:id="rId2"/>
    <p:sldId id="30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759" autoAdjust="0"/>
  </p:normalViewPr>
  <p:slideViewPr>
    <p:cSldViewPr>
      <p:cViewPr>
        <p:scale>
          <a:sx n="95" d="100"/>
          <a:sy n="95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477F7-5B0A-45C6-AA96-3DCEC6F74AB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96638-2C6F-43D2-8F56-B9AB566F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9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7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9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0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6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048803"/>
              </p:ext>
            </p:extLst>
          </p:nvPr>
        </p:nvGraphicFramePr>
        <p:xfrm>
          <a:off x="304800" y="838200"/>
          <a:ext cx="8382000" cy="4297680"/>
        </p:xfrm>
        <a:graphic>
          <a:graphicData uri="http://schemas.openxmlformats.org/drawingml/2006/table">
            <a:tbl>
              <a:tblPr firstRow="1" firstCol="1" bandRow="1"/>
              <a:tblGrid>
                <a:gridCol w="3441032"/>
                <a:gridCol w="1435768"/>
                <a:gridCol w="1387643"/>
                <a:gridCol w="1147010"/>
                <a:gridCol w="970547"/>
              </a:tblGrid>
              <a:tr h="533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CCSS.ELA-LITERACY.W.3.1 Opinion Writing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W.3.1</a:t>
                      </a:r>
                      <a:r>
                        <a:rPr lang="en-US" sz="90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Write opinion pieces on topics or texts, supporting a point of view with reasons.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W.3.1.A</a:t>
                      </a:r>
                      <a:r>
                        <a:rPr lang="en-US" sz="90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Introduce the topic or text they are writing about, state an opinion, and create an organizational structure that lists reasons.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W.3.1.B</a:t>
                      </a:r>
                      <a:r>
                        <a:rPr lang="en-US" sz="90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Provide reasons that support the opinion.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W.3.1.C</a:t>
                      </a:r>
                      <a:r>
                        <a:rPr lang="en-US" sz="90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linking words and phrases (e.g., because, therefore, since, for example) to connect opinion and reasons.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W.3.1.D</a:t>
                      </a:r>
                      <a:r>
                        <a:rPr lang="en-US" sz="900" i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Provide a concluding statement or section.</a:t>
                      </a:r>
                      <a:endParaRPr lang="en-US" sz="9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One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Quarter One does not have a performance task.  </a:t>
                      </a:r>
                      <a:endParaRPr lang="en-US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Pre-Assessment: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How the Firefly Got Its</a:t>
                      </a:r>
                      <a:r>
                        <a:rPr lang="en-US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Light</a:t>
                      </a:r>
                      <a:endParaRPr lang="en-US" sz="11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Things Wings Do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CFA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Tikki Tikki Tembo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l: 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Chinese Culture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W.3.1b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6a</a:t>
                      </a:r>
                      <a:endParaRPr lang="en-US" sz="900" b="0" i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topic and state opinion</a:t>
                      </a:r>
                      <a:endParaRPr lang="en-US" sz="90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W.3.1a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6b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supply a reason for opinion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u="none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L.3.3a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Choose words for effect</a:t>
                      </a:r>
                      <a:endParaRPr lang="en-US" sz="900" i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L.3.1i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Simple and compound complex sentences</a:t>
                      </a:r>
                      <a:endParaRPr lang="en-US" sz="900" b="0" i="1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W.3.2</a:t>
                      </a:r>
                      <a:r>
                        <a:rPr lang="en-US" sz="9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Write informative/explanatory texts to examine a topic and convey ideas and information clearly.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W.3.2.A</a:t>
                      </a:r>
                      <a:r>
                        <a:rPr lang="en-US" sz="9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Introduce a topic and group related information together; include illustrations when useful to aiding comprehension.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W.3.2.B</a:t>
                      </a:r>
                      <a:r>
                        <a:rPr lang="en-US" sz="9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Develop the topic with facts, definitions, and details.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W.3.2.C</a:t>
                      </a:r>
                      <a:r>
                        <a:rPr lang="en-US" sz="9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linking words and phrases (e.g., also, another, and, more, but) to connect ideas within categories of information.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W.3.2.D</a:t>
                      </a:r>
                      <a:r>
                        <a:rPr lang="en-US" sz="9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Provide a concluding statement or section.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Two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Pre-Assessment: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Stone Soup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My Name is Graham, as in Cracker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CFA: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Dan’s Dream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Climbing Mount Everest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W.3.2c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provide</a:t>
                      </a:r>
                      <a:r>
                        <a:rPr lang="en-US" sz="9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closure or conclusion</a:t>
                      </a:r>
                      <a:endParaRPr lang="en-US" sz="900" b="0" i="1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W3.2a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supply facts to elaborate about a topic</a:t>
                      </a:r>
                      <a:endParaRPr lang="en-US" sz="900" b="0" i="1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L.3.3a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Choose words for effect</a:t>
                      </a:r>
                      <a:endParaRPr kumimoji="0" lang="en-US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L.2.2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Punctuation usage</a:t>
                      </a:r>
                      <a:endParaRPr lang="en-US" sz="900" b="0" i="1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9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196149"/>
              </p:ext>
            </p:extLst>
          </p:nvPr>
        </p:nvGraphicFramePr>
        <p:xfrm>
          <a:off x="152400" y="990600"/>
          <a:ext cx="8763000" cy="4968240"/>
        </p:xfrm>
        <a:graphic>
          <a:graphicData uri="http://schemas.openxmlformats.org/drawingml/2006/table">
            <a:tbl>
              <a:tblPr firstRow="1" firstCol="1" bandRow="1"/>
              <a:tblGrid>
                <a:gridCol w="3441032"/>
                <a:gridCol w="1529748"/>
                <a:gridCol w="1311443"/>
                <a:gridCol w="1261577"/>
                <a:gridCol w="1219200"/>
              </a:tblGrid>
              <a:tr h="6096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CCSS.ELA-LITERACY.W.3.3 Narrative Writing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W.3.3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Write narratives to develop real or imagined experiences or events using effective technique, descriptive details, and clear event sequences.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W.3.3.A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Establish a situation and introduce a narrator and/or characters; organize an event sequence that unfolds naturally.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W.3.3.B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dialogue and descriptions of actions, thoughts, and feelings to develop experiences and events or show the response of characters to situations.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W.3.3.C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temporal words and phrases to signal event order.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W.3.3.D</a:t>
                      </a:r>
                      <a:r>
                        <a:rPr lang="en-US" sz="900" b="0" i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9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Provide a sense of closure.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Three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Pre-Assessment: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Bubbles the Humpback Whale, Hums</a:t>
                      </a:r>
                      <a:r>
                        <a:rPr lang="en-US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of the Humpback Whale</a:t>
                      </a:r>
                      <a:endParaRPr lang="en-US" sz="11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Humpback Whale,  Facts about Humpback Whales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CFA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Dolphins and the Pilot Whales, A Fish Fable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Dolphins and Porpoises,  Is it a Porpoise or a Dolphin?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W.3.3c </a:t>
                      </a: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1a</a:t>
                      </a:r>
                    </a:p>
                    <a:p>
                      <a:pPr marL="398463" marR="0" lvl="0" indent="-398463" algn="l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(temporal words signal event order)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W.3.3b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Target 1b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(elaboration using dialogue)</a:t>
                      </a:r>
                      <a:endParaRPr kumimoji="0" lang="en-US" sz="900" b="0" i="1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L.3.3a</a:t>
                      </a:r>
                      <a:endParaRPr lang="en-US" sz="14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Target 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 smtClean="0">
                          <a:solidFill>
                            <a:schemeClr val="tx1"/>
                          </a:solidFill>
                        </a:rPr>
                        <a:t>(choosing words for an audience)</a:t>
                      </a:r>
                      <a:endParaRPr lang="en-US" sz="9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L.3.1g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(superlatives)</a:t>
                      </a:r>
                      <a:endPara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CCSS.ELA-LITERACY.W.3.1 Opinion Writing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W.3.1 Write opinion pieces on topics or texts, supporting a point of view with reasons.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W.3.1.A Introduce the topic or text they are writing about, state an opinion, and create an organizational structure that lists reasons.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W.3.1.B Provide reasons that support the opinion.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W.3.1.C Use linking words and phrases (e.g., because, therefore, since, for example) to connect opinion and reasons.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W.3.1.D Provide a concluding statement or section.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Four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Pre-Assessment: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Arcy’s Rainbow, The Whys of Weather (The Colors of the Rainbow)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Rainbow Colors,  Rainbow Questions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CFA: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The Tornado Drill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Clara Barton, Red Cross Story</a:t>
                      </a:r>
                      <a:endParaRPr lang="en-US" sz="11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W.3.1c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(connecting opinion to reason with linking words)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W.3.1b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(revise and identify use of techniques to develop opinion or deleting details that do not support opinion)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(using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appropriate academic or domain specific language for audience</a:t>
                      </a: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L.3.2e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(Adding suffixes to base words)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02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686</Words>
  <Application>Microsoft Office PowerPoint</Application>
  <PresentationFormat>On-screen Show (4:3)</PresentationFormat>
  <Paragraphs>116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Richmond</dc:creator>
  <cp:lastModifiedBy>Richmond, Susan</cp:lastModifiedBy>
  <cp:revision>149</cp:revision>
  <cp:lastPrinted>2014-09-01T13:52:55Z</cp:lastPrinted>
  <dcterms:created xsi:type="dcterms:W3CDTF">2014-05-25T18:54:09Z</dcterms:created>
  <dcterms:modified xsi:type="dcterms:W3CDTF">2015-09-29T22:18:41Z</dcterms:modified>
</cp:coreProperties>
</file>