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2" r:id="rId2"/>
    <p:sldId id="29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759" autoAdjust="0"/>
  </p:normalViewPr>
  <p:slideViewPr>
    <p:cSldViewPr>
      <p:cViewPr>
        <p:scale>
          <a:sx n="95" d="100"/>
          <a:sy n="95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477F7-5B0A-45C6-AA96-3DCEC6F74AB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96638-2C6F-43D2-8F56-B9AB566F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99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96638-2C6F-43D2-8F56-B9AB566F0A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7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7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0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9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7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0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9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6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954225"/>
              </p:ext>
            </p:extLst>
          </p:nvPr>
        </p:nvGraphicFramePr>
        <p:xfrm>
          <a:off x="304800" y="685800"/>
          <a:ext cx="8382000" cy="3947160"/>
        </p:xfrm>
        <a:graphic>
          <a:graphicData uri="http://schemas.openxmlformats.org/drawingml/2006/table">
            <a:tbl>
              <a:tblPr firstRow="1" firstCol="1" bandRow="1"/>
              <a:tblGrid>
                <a:gridCol w="3441032"/>
                <a:gridCol w="1435768"/>
                <a:gridCol w="1387643"/>
                <a:gridCol w="1147010"/>
                <a:gridCol w="970547"/>
              </a:tblGrid>
              <a:tr h="68580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CCSS.ELA-LITERACY.W.K.1 Opinion Writing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Use a combination of drawing, dictating, and writing to compose opinion pieces in which they tell a reader the topic or the name of the book they are writing about and </a:t>
                      </a:r>
                      <a:r>
                        <a:rPr lang="en-US" sz="1200" b="1" i="0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state an opinion or preference</a:t>
                      </a:r>
                      <a:r>
                        <a:rPr lang="en-US" sz="1200" b="1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about the topic or book (e.g., My favorite book is...).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Assessment Texts for </a:t>
                      </a:r>
                      <a:r>
                        <a:rPr lang="en-US" sz="12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Quarter One</a:t>
                      </a:r>
                      <a:endParaRPr lang="en-US" sz="1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Brief Write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Write to Revise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Lang Use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Edit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Quarter One does not have a performance task.  </a:t>
                      </a:r>
                      <a:endParaRPr lang="en-US" sz="12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Pre-Assessment: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Day in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Kindergarten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Time</a:t>
                      </a:r>
                      <a:r>
                        <a:rPr lang="en-US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for School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CFA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Jose </a:t>
                      </a:r>
                      <a:r>
                        <a:rPr lang="en-US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and the Blue Crayon 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Informationa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l: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Busy </a:t>
                      </a:r>
                      <a:r>
                        <a:rPr lang="en-US" sz="11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W.K.1b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6a</a:t>
                      </a:r>
                      <a:endParaRPr lang="en-US" sz="1000" b="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State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an Opinion or Preference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CCSS.ELA-LITERACY.W.K.2  Informational Writing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Use a combination of drawing, dictating, and writing to compose informative/explanatory texts in which they name what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they are writing about and supply some information about the topic.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Assessment Texts for </a:t>
                      </a:r>
                      <a:r>
                        <a:rPr lang="en-US" sz="12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Quarter Two</a:t>
                      </a:r>
                      <a:endParaRPr lang="en-US" sz="1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Brief Write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Write to Revise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Lang Use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Edit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Pre-Assessment: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Jamie’s Russian Birthday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lang="en-US" sz="1100" b="1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Parts of a Book and A Piñata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CFA: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Stuck in the Snow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lang="en-US" sz="1100" b="1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Making a Snowman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W.K.2a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Target 3a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State a topic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10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24129"/>
              </p:ext>
            </p:extLst>
          </p:nvPr>
        </p:nvGraphicFramePr>
        <p:xfrm>
          <a:off x="152400" y="1371600"/>
          <a:ext cx="8907824" cy="4053840"/>
        </p:xfrm>
        <a:graphic>
          <a:graphicData uri="http://schemas.openxmlformats.org/drawingml/2006/table">
            <a:tbl>
              <a:tblPr firstRow="1" firstCol="1" bandRow="1"/>
              <a:tblGrid>
                <a:gridCol w="3441032"/>
                <a:gridCol w="1529748"/>
                <a:gridCol w="1389959"/>
                <a:gridCol w="1327885"/>
                <a:gridCol w="1219200"/>
              </a:tblGrid>
              <a:tr h="609600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CCSS.ELA-LITERACY.W.K.3 Narrative Writing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Use a combination of drawing, dictating, and writing to narrate a single event or several loosely linked events</a:t>
                      </a:r>
                      <a:r>
                        <a:rPr lang="en-US" sz="1200" b="1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tell about the events in the order in which they occurred</a:t>
                      </a:r>
                      <a:r>
                        <a:rPr lang="en-US" sz="12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and provide a reaction to what happened.</a:t>
                      </a:r>
                      <a:endParaRPr lang="en-US" sz="1200" b="0" i="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Assessment Texts for </a:t>
                      </a:r>
                      <a:r>
                        <a:rPr lang="en-US" sz="12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Quarter Three</a:t>
                      </a:r>
                      <a:endParaRPr lang="en-US" sz="1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Brief Write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Write to Revise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Lang Use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Edit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Pre-Assessment: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Rocky Runs Away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From the Beach to the Sea, From the Sand to the Pond</a:t>
                      </a:r>
                      <a:endParaRPr lang="en-US" sz="1100" b="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CFA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Jared and the Talking Sheep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Informationa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l: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Beaver’s Habitat ,</a:t>
                      </a:r>
                      <a:r>
                        <a:rPr lang="en-US" sz="11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Duck’s Habitat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8463" marR="0" lvl="0" indent="-398463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98463" marR="0" lvl="0" indent="-398463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W.K.3b </a:t>
                      </a:r>
                    </a:p>
                    <a:p>
                      <a:pPr marL="398463" marR="0" lvl="0" indent="-398463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Target 1a</a:t>
                      </a:r>
                    </a:p>
                    <a:p>
                      <a:pPr marL="398463" marR="0" lvl="0" indent="-398463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Temporal Words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…tell</a:t>
                      </a:r>
                    </a:p>
                    <a:p>
                      <a:pPr marL="398463" marR="0" lvl="0" indent="-398463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order of events.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Helvetica" pitchFamily="34" charset="0"/>
                      </a:endParaRPr>
                    </a:p>
                    <a:p>
                      <a:pPr marL="0" marR="0" lvl="0" indent="0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Helvetica" pitchFamily="34" charset="0"/>
                        </a:rPr>
                        <a:t>W.K.3d</a:t>
                      </a:r>
                    </a:p>
                    <a:p>
                      <a:pPr marL="0" marR="0" lvl="0" indent="0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Helvetica" pitchFamily="34" charset="0"/>
                        </a:rPr>
                        <a:t>Target 1b</a:t>
                      </a:r>
                    </a:p>
                    <a:p>
                      <a:pPr marL="0" marR="0" lvl="0" indent="0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Helvetica" pitchFamily="34" charset="0"/>
                        </a:rPr>
                        <a:t>sensory elaboration in</a:t>
                      </a:r>
                    </a:p>
                    <a:p>
                      <a:pPr marL="0" marR="0" lvl="0" indent="0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Helvetica" pitchFamily="34" charset="0"/>
                        </a:rPr>
                        <a:t>detail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Helvetica" pitchFamily="34" charset="0"/>
                        </a:rPr>
                        <a:t>s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Helvetica" pitchFamily="34" charset="0"/>
                        </a:rPr>
                        <a:t>about an event</a:t>
                      </a:r>
                      <a:endParaRPr kumimoji="0" lang="en-US" sz="10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</a:rPr>
                        <a:t>L.K.1f</a:t>
                      </a:r>
                      <a:r>
                        <a:rPr lang="en-US" sz="1400" u="sng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Target 8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produce – expand complete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sentences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L.K.1c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Target 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form plural nouns adding /s/ or /</a:t>
                      </a:r>
                      <a:r>
                        <a:rPr kumimoji="0" 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CCSS.ELA-LITERACY.W.K.1 Opinion Writing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Use a combination of drawing, dictating, and writing to compose opinion pieces in which they </a:t>
                      </a:r>
                      <a:r>
                        <a:rPr lang="en-US" sz="1200" b="1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tell a reader the topic </a:t>
                      </a:r>
                      <a:r>
                        <a:rPr lang="en-US" sz="12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 the name of the book they are writing about and </a:t>
                      </a:r>
                      <a:r>
                        <a:rPr lang="en-US" sz="1200" b="1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state an opinion </a:t>
                      </a:r>
                      <a:r>
                        <a:rPr lang="en-US" sz="12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 preference about the topic or book (e.g., My favorite book is...).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Assessment Texts for </a:t>
                      </a:r>
                      <a:r>
                        <a:rPr lang="en-US" sz="12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Quarter Four</a:t>
                      </a:r>
                      <a:endParaRPr lang="en-US" sz="1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Brief Write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Write to Revise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Lang Use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Edit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Pre-Assessment: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 Pedro’s Pet, James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and Baby Bird</a:t>
                      </a: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lang="en-US" sz="1100" b="1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 </a:t>
                      </a:r>
                      <a:r>
                        <a:rPr lang="en-US" sz="11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What do Animals Need, Rocks Help this Animal</a:t>
                      </a:r>
                      <a:r>
                        <a:rPr lang="en-US" sz="1100" b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Eat</a:t>
                      </a:r>
                      <a:endParaRPr lang="en-US" sz="11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CFA: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Ana’s Four Seasons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lang="en-US" sz="1100" b="1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 </a:t>
                      </a:r>
                      <a:r>
                        <a:rPr lang="en-US" sz="11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Four Seasons</a:t>
                      </a:r>
                      <a:endParaRPr lang="en-US" sz="11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W.K.1a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3a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state a topic</a:t>
                      </a:r>
                      <a:endParaRPr lang="en-US" sz="10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W.K.1b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3b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state</a:t>
                      </a:r>
                      <a:r>
                        <a:rPr lang="en-US" sz="1000" b="0" i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an opinion with details</a:t>
                      </a:r>
                      <a:endParaRPr lang="en-US" sz="10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r>
                        <a:rPr lang="en-US" sz="1200" baseline="0" dirty="0" smtClean="0"/>
                        <a:t>.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L.K.6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8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use words acquired through texts</a:t>
                      </a:r>
                      <a:endParaRPr lang="en-US" sz="10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L.K.1a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9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print upper and lower-case letters</a:t>
                      </a:r>
                      <a:endParaRPr lang="en-US" sz="10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261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471</Words>
  <Application>Microsoft Office PowerPoint</Application>
  <PresentationFormat>On-screen Show (4:3)</PresentationFormat>
  <Paragraphs>99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Richmond</dc:creator>
  <cp:lastModifiedBy>Richmond, Susan</cp:lastModifiedBy>
  <cp:revision>149</cp:revision>
  <cp:lastPrinted>2014-09-01T13:52:55Z</cp:lastPrinted>
  <dcterms:created xsi:type="dcterms:W3CDTF">2014-05-25T18:54:09Z</dcterms:created>
  <dcterms:modified xsi:type="dcterms:W3CDTF">2015-09-29T22:02:25Z</dcterms:modified>
</cp:coreProperties>
</file>