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1" r:id="rId2"/>
    <p:sldId id="30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715" autoAdjust="0"/>
  </p:normalViewPr>
  <p:slideViewPr>
    <p:cSldViewPr>
      <p:cViewPr>
        <p:scale>
          <a:sx n="83" d="100"/>
          <a:sy n="83" d="100"/>
        </p:scale>
        <p:origin x="-168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477F7-5B0A-45C6-AA96-3DCEC6F74AB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96638-2C6F-43D2-8F56-B9AB566F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7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9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6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7F43B-EE65-48EF-A394-485AC761ECA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43684"/>
              </p:ext>
            </p:extLst>
          </p:nvPr>
        </p:nvGraphicFramePr>
        <p:xfrm>
          <a:off x="304800" y="685800"/>
          <a:ext cx="8458200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435768"/>
                <a:gridCol w="1295400"/>
                <a:gridCol w="93980"/>
                <a:gridCol w="1147010"/>
                <a:gridCol w="1045010"/>
              </a:tblGrid>
              <a:tr h="53340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CCSS.ELA-LITERACY.W.4.1 Opinion Writing</a:t>
                      </a:r>
                    </a:p>
                    <a:p>
                      <a:r>
                        <a:rPr lang="en-US" sz="900" b="0" i="0" u="none" strike="noStrike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W.4.1</a:t>
                      </a:r>
                      <a:r>
                        <a:rPr lang="en-US" sz="900" b="0" i="0" u="none" strike="noStrike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opinion pieces on topics or texts, supporting a point of view with reasons and information.</a:t>
                      </a:r>
                    </a:p>
                    <a:p>
                      <a:r>
                        <a:rPr lang="en-US" sz="900" b="0" i="0" u="none" strike="noStrike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W.4.1.A</a:t>
                      </a:r>
                      <a:r>
                        <a:rPr lang="en-US" sz="900" b="0" i="0" u="none" strike="noStrike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a topic or text clearly, state an opinion, and create an organizational structure in which related ideas are grouped to support the writer's purpose.</a:t>
                      </a:r>
                    </a:p>
                    <a:p>
                      <a:r>
                        <a:rPr lang="en-US" sz="900" b="0" i="0" u="none" strike="noStrike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W.4.1.B</a:t>
                      </a:r>
                      <a:r>
                        <a:rPr lang="en-US" sz="900" b="0" i="0" u="none" strike="noStrike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reasons that are supported by facts and details.</a:t>
                      </a:r>
                    </a:p>
                    <a:p>
                      <a:r>
                        <a:rPr lang="en-US" sz="900" b="0" i="0" u="none" strike="noStrike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W.4.1.C</a:t>
                      </a:r>
                      <a:r>
                        <a:rPr lang="en-US" sz="900" b="0" i="0" u="none" strike="noStrike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 opinion and reasons using words and phrases (e.g., </a:t>
                      </a:r>
                      <a:r>
                        <a:rPr lang="en-US" sz="9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instance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9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order to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9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r>
                        <a:rPr lang="en-US" sz="900" b="0" i="0" u="none" strike="noStrike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W.4.1.D</a:t>
                      </a:r>
                      <a:r>
                        <a:rPr lang="en-US" sz="900" b="0" i="0" u="none" strike="noStrike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a concluding statement or section related to the opinion presented.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One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Quarter One does not have a performance task.  </a:t>
                      </a:r>
                      <a:endParaRPr lang="en-US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Proud Flight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Thomas Alva Edison</a:t>
                      </a:r>
                      <a:endParaRPr lang="en-US" sz="11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Lost on Ellis Island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</a:t>
                      </a: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l: </a:t>
                      </a:r>
                      <a:r>
                        <a:rPr lang="en-US" sz="11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Ellis Island: The Hunt for Alois Hanousek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W.4.1b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6a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(stating</a:t>
                      </a:r>
                      <a:r>
                        <a:rPr lang="en-US" sz="900" b="0" i="1" u="none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reasons to support an opinion)</a:t>
                      </a:r>
                      <a:endParaRPr lang="en-US" sz="900" b="0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W.4.1a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6b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(organizing</a:t>
                      </a:r>
                      <a:r>
                        <a:rPr lang="en-US" sz="900" b="0" i="1" u="none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sequence of events)</a:t>
                      </a:r>
                      <a:endParaRPr lang="en-US" sz="900" b="0" i="1" u="none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u="none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L.4.3a, L.6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(choose words that express an idea)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i="1" u="none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L.4.2c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(compound sentences)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CCSS.ELA-LITERACY.W.4.2 Informational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W.4.2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Write informative/explanatory texts to examine a topic and convey ideas and information clearly.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W.4.2.A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Introduce a topic clearly and group related information in paragraphs and sections; include formatting (e.g., headings), illustrations, and multimedia when useful to aiding comprehension.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W.4.2.B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 the topic with facts, definitions, concrete details, quotations, or other information and examples related to the topic.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W.4.2.C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Link ideas within categories of information using words and phrases (e.g., another, for example, also, because).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W.4.2.D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precise language and domain-specific vocabulary to inform about or explain the topic.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W.4.2.E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Provide a concluding statement or section related to the information or explanation presented.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Two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The Miracle Worker (a play),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Helen Keller (poem)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Helen Keller (biography), “Address to the 1,200 School Children</a:t>
                      </a:r>
                      <a:endParaRPr lang="en-US" sz="1100" b="1" u="none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How Doth the Little Crocodile (poem)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What are the Differences Between Alligators and Crocodiles?, Take Your Class to the Everglades Safari Park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W.4.2e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on </a:t>
                      </a:r>
                      <a:r>
                        <a:rPr lang="en-US" sz="1000" b="1" u="sng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assmnt</a:t>
                      </a:r>
                      <a:r>
                        <a:rPr lang="en-US" sz="1000" b="1" u="sng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3a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 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( writing a conclusion)</a:t>
                      </a:r>
                      <a:endParaRPr lang="en-US" sz="900" b="0" u="none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W.4.2d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(using precise academic language and domain specific vocabulary)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Helvetica" panose="020B0604020202020204" pitchFamily="34" charset="0"/>
                        </a:rPr>
                        <a:t> </a:t>
                      </a:r>
                      <a:endParaRPr lang="en-US" sz="900" b="0" i="1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L.4.3a, W.4.2d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Target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(choosing words to convey ideas more precisely)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L.4.2a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Target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(capitalization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19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71866"/>
              </p:ext>
            </p:extLst>
          </p:nvPr>
        </p:nvGraphicFramePr>
        <p:xfrm>
          <a:off x="152400" y="838200"/>
          <a:ext cx="8763000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529748"/>
                <a:gridCol w="1311443"/>
                <a:gridCol w="1261577"/>
                <a:gridCol w="1219200"/>
              </a:tblGrid>
              <a:tr h="6096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CCSS.ELA-LITERACY.W.4.3 Narrative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W.4.3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Write narratives to develop real or imagined experiences or events using effective technique, descriptive details, and clear event sequences.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W.4.3.A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Orient the reader by establishing a situation and introducing a narrator and/or characters; organize an event sequence that unfolds naturally.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W.4.3.B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dialogue and description to develop experiences and events or show the responses of characters to situations.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W.4.3.C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a variety of transitional words and phrases to manage the sequence of events.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W.4.3.D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concrete words and phrases and sensory details to convey experiences and events precisely.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W.4.3.E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Provide a conclusion that follows from the narrated experiences or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Three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Want to be an Archaeologist Someday, Lost Treasure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Basic Archaeology: What’s a Dig,  Basic Archaeology:</a:t>
                      </a:r>
                      <a:r>
                        <a:rPr lang="en-US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What’s a Midden?</a:t>
                      </a:r>
                      <a:endParaRPr lang="en-US" sz="11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Earthquake!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Chicago Legacy: Burnham’s Plan, Chicago’s First Leader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W.4.3c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1a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(use transitional words and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phrases to manage a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sequence of events)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W.4.3b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Target 1b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(using dialogue 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L.4.3a</a:t>
                      </a:r>
                      <a:endParaRPr lang="en-US" sz="14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solidFill>
                            <a:schemeClr val="tx1"/>
                          </a:solidFill>
                        </a:rPr>
                        <a:t>(choosing words for effect)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L.4.1d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(order of adjectives)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CCSS.ELA-LITERACY.W.4.1 Opinion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W.4.1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Write opinion pieces on topics or texts, supporting a point of view with reasons and information.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W.4.1.A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Introduce a topic or text clearly, state an opinion, and create an organizational structure in which related ideas are grouped to support the writer's purpose.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W.4.1.B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Provide reasons that are supported by facts and details.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W.4.1.C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Link opinion and reasons using words and phrases (e.g., 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instance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order to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addition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W.4.1.D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Provide a concluding statement or section related to the opinion presented.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Four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Rainforest Home, Drippy (poem)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amazon Rainforest, Experiencing a Rainforest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Electric Free Day, Power Lesson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Electricity &amp; Energy, Lights Out!</a:t>
                      </a:r>
                      <a:endParaRPr lang="en-US" sz="11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W.4.1c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(link opinion and reasons using transitional words)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W.4.1b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(revise and identify use of techniques to develop opinion or deleting details that do not support opinion)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L.4.3a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(using precise and domain specific vocabulary)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L.4.1f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(recognizing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inappropriate fragments or run ons)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64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807</Words>
  <Application>Microsoft Office PowerPoint</Application>
  <PresentationFormat>On-screen Show (4:3)</PresentationFormat>
  <Paragraphs>128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Susan Richmond</cp:lastModifiedBy>
  <cp:revision>158</cp:revision>
  <cp:lastPrinted>2014-09-01T13:52:55Z</cp:lastPrinted>
  <dcterms:created xsi:type="dcterms:W3CDTF">2014-05-25T18:54:09Z</dcterms:created>
  <dcterms:modified xsi:type="dcterms:W3CDTF">2015-09-30T18:56:59Z</dcterms:modified>
</cp:coreProperties>
</file>