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759" autoAdjust="0"/>
  </p:normalViewPr>
  <p:slideViewPr>
    <p:cSldViewPr>
      <p:cViewPr>
        <p:scale>
          <a:sx n="95" d="100"/>
          <a:sy n="95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477F7-5B0A-45C6-AA96-3DCEC6F74AB8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96638-2C6F-43D2-8F56-B9AB566F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7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9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2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0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6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7F43B-EE65-48EF-A394-485AC761ECA5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FAB6-4973-4B8D-9968-B0B6C92B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661198"/>
              </p:ext>
            </p:extLst>
          </p:nvPr>
        </p:nvGraphicFramePr>
        <p:xfrm>
          <a:off x="304800" y="1905000"/>
          <a:ext cx="8382000" cy="364236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435768"/>
                <a:gridCol w="1387643"/>
                <a:gridCol w="1147010"/>
                <a:gridCol w="970547"/>
              </a:tblGrid>
              <a:tr h="5334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CCSS.ELA-LITERACY.W.1.1 Opinion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Write opinion pieces in which they introduce the topic or name the book they are writing about, state an opinion, supply a reason for the opinion, and provide some sense of closure.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One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Quarter One does not have a performance task.  </a:t>
                      </a:r>
                      <a:endParaRPr lang="en-US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 New Kid in Town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Bottlenose Dolphins</a:t>
                      </a:r>
                      <a:endParaRPr lang="en-US" sz="11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Storm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Spinning Storm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W.1.1a,b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6a</a:t>
                      </a:r>
                      <a:endParaRPr lang="en-US" sz="1000" b="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topic and state opinion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u="sng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W.1.1c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6b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supply a reason for opinion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u="none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L.1.1.6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recognize a complete sentence</a:t>
                      </a:r>
                      <a:endParaRPr lang="en-US" sz="10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L.1.1a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recognize correct capitals</a:t>
                      </a:r>
                      <a:endParaRPr lang="en-US" sz="1000" b="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CCSS.ELA-LITERACY.W.1.2 Informational Writing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Write informative/explanatory texts in which they name a topic, supply some facts about the topic, and provide some sense of closure.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Two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Snappy the Penguin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Penguins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Three Frogs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Frogs have Special Skin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W.1.2c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provide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closure or conclusion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W.1.2b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supply facts about a topic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L.1.5d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shades of word meaning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L.1.2c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using commas</a:t>
                      </a:r>
                      <a:endParaRPr lang="en-US" sz="10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6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61956"/>
              </p:ext>
            </p:extLst>
          </p:nvPr>
        </p:nvGraphicFramePr>
        <p:xfrm>
          <a:off x="228600" y="1066800"/>
          <a:ext cx="8763000" cy="4023360"/>
        </p:xfrm>
        <a:graphic>
          <a:graphicData uri="http://schemas.openxmlformats.org/drawingml/2006/table">
            <a:tbl>
              <a:tblPr firstRow="1" firstCol="1" bandRow="1"/>
              <a:tblGrid>
                <a:gridCol w="3441032"/>
                <a:gridCol w="1529748"/>
                <a:gridCol w="1311443"/>
                <a:gridCol w="1261577"/>
                <a:gridCol w="1219200"/>
              </a:tblGrid>
              <a:tr h="60960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CCSS.ELA-LITERACY.W.1.3 Narrative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a combination of drawing, dictating, and writing to narrate a single event or several loosely linked events</a:t>
                      </a:r>
                      <a:r>
                        <a:rPr lang="en-US" sz="1200" b="1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tell about the events in the order in which they occurred</a:t>
                      </a:r>
                      <a:r>
                        <a:rPr lang="en-US" sz="1200" b="0" i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, and provide a reaction to what happened.</a:t>
                      </a:r>
                      <a:endParaRPr lang="en-US" sz="1200" b="0" i="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Three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Pre-Assessment: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Wind and the Sun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1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Wind Can Do</a:t>
                      </a:r>
                      <a:endParaRPr lang="en-US" sz="1100" b="0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CFA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Johnny Appleseed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: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Apple Picking Time, How do Apples Get to You?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W.1.3c </a:t>
                      </a:r>
                    </a:p>
                    <a:p>
                      <a:pPr marL="398463" marR="0" lvl="0" indent="-398463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1a</a:t>
                      </a:r>
                    </a:p>
                    <a:p>
                      <a:pPr marL="398463" marR="0" lvl="0" indent="-398463" algn="l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9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Temporal Words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…tell about</a:t>
                      </a:r>
                    </a:p>
                    <a:p>
                      <a:pPr marL="398463" marR="0" lvl="0" indent="-398463" algn="l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events in the order in</a:t>
                      </a:r>
                    </a:p>
                    <a:p>
                      <a:pPr marL="398463" marR="0" lvl="0" indent="-398463" algn="l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which they occurred…).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W.1.3d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Target 1b</a:t>
                      </a:r>
                    </a:p>
                    <a:p>
                      <a:pPr marL="0" marR="0" lvl="0" indent="0" algn="ctr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(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sensory elaboration in</a:t>
                      </a:r>
                    </a:p>
                    <a:p>
                      <a:pPr marL="0" marR="0" lvl="0" indent="0" algn="l" defTabSz="1018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detail</a:t>
                      </a:r>
                      <a:r>
                        <a:rPr kumimoji="0" lang="en-US" sz="9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s </a:t>
                      </a: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Helvetica" pitchFamily="34" charset="0"/>
                        </a:rPr>
                        <a:t>about an event).</a:t>
                      </a:r>
                      <a:endParaRPr kumimoji="0" lang="en-US" sz="9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</a:rPr>
                        <a:t>L.1.1.6</a:t>
                      </a:r>
                      <a:endParaRPr lang="en-US" sz="14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Target 8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solidFill>
                            <a:schemeClr val="tx1"/>
                          </a:solidFill>
                        </a:rPr>
                        <a:t>(produce – expand complete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i="1" dirty="0" smtClean="0">
                          <a:solidFill>
                            <a:schemeClr val="tx1"/>
                          </a:solidFill>
                        </a:rPr>
                        <a:t>sentences)</a:t>
                      </a:r>
                      <a:endParaRPr lang="en-US" sz="9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L.1.1d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(Indefinite pronouns)</a:t>
                      </a:r>
                      <a:endPara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CCSS.ELA-LITERACY.W.1.1 Opinion Writing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Use a combination of drawing, dictating, and writing to compose opinion pieces in which they 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tell a reader the topic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 the name of the book they are writing about and 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state an opinion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 preference about the topic or book (e.g., My favorite book is...).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 Texts for </a:t>
                      </a:r>
                      <a:r>
                        <a:rPr lang="en-US" sz="12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Quarter Four</a:t>
                      </a:r>
                      <a:endParaRPr lang="en-US" sz="1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to Revise </a:t>
                      </a:r>
                      <a:endParaRPr lang="en-US" sz="1200" b="1" i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Lang Use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Edit</a:t>
                      </a:r>
                      <a:endParaRPr lang="en-US" sz="12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Pre-Assessment: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Dale the Duck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What Makes a Bird, Do</a:t>
                      </a:r>
                      <a:r>
                        <a:rPr lang="en-US" sz="1100" b="0" u="none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all Birds Fly?</a:t>
                      </a:r>
                      <a:endParaRPr lang="en-US" sz="11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CFA: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Literary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Nick Visits the Lincoln Memorial,  Andy’s Trip to the Statue of Liberty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Informational</a:t>
                      </a:r>
                      <a:r>
                        <a:rPr lang="en-US" sz="1100" b="1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100" b="0" u="none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American Symbols, Bald Eagles are Safe</a:t>
                      </a:r>
                      <a:endParaRPr lang="en-US" sz="11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W.1.1c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(state reason for opinion)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W.1.1b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(state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 opinion with details)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L.1.1.6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(conjunctions)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L.1.1c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(singular-plural verb tenses)</a:t>
                      </a:r>
                      <a:endParaRPr lang="en-US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478</Words>
  <Application>Microsoft Office PowerPoint</Application>
  <PresentationFormat>On-screen Show (4:3)</PresentationFormat>
  <Paragraphs>105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Richmond, Susan</cp:lastModifiedBy>
  <cp:revision>149</cp:revision>
  <cp:lastPrinted>2014-09-01T13:52:55Z</cp:lastPrinted>
  <dcterms:created xsi:type="dcterms:W3CDTF">2014-05-25T18:54:09Z</dcterms:created>
  <dcterms:modified xsi:type="dcterms:W3CDTF">2015-09-29T22:09:20Z</dcterms:modified>
</cp:coreProperties>
</file>